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4"/>
  </p:sldMasterIdLst>
  <p:notesMasterIdLst>
    <p:notesMasterId r:id="rId42"/>
  </p:notesMasterIdLst>
  <p:handoutMasterIdLst>
    <p:handoutMasterId r:id="rId43"/>
  </p:handoutMasterIdLst>
  <p:sldIdLst>
    <p:sldId id="1176" r:id="rId5"/>
    <p:sldId id="3634" r:id="rId6"/>
    <p:sldId id="3635" r:id="rId7"/>
    <p:sldId id="3636" r:id="rId8"/>
    <p:sldId id="3607" r:id="rId9"/>
    <p:sldId id="1410" r:id="rId10"/>
    <p:sldId id="3628" r:id="rId11"/>
    <p:sldId id="3631" r:id="rId12"/>
    <p:sldId id="374" r:id="rId13"/>
    <p:sldId id="313" r:id="rId14"/>
    <p:sldId id="3629" r:id="rId15"/>
    <p:sldId id="3633" r:id="rId16"/>
    <p:sldId id="3618" r:id="rId17"/>
    <p:sldId id="3620" r:id="rId18"/>
    <p:sldId id="3619" r:id="rId19"/>
    <p:sldId id="365" r:id="rId20"/>
    <p:sldId id="3609" r:id="rId21"/>
    <p:sldId id="3615" r:id="rId22"/>
    <p:sldId id="3623" r:id="rId23"/>
    <p:sldId id="3625" r:id="rId24"/>
    <p:sldId id="3571" r:id="rId25"/>
    <p:sldId id="3627" r:id="rId26"/>
    <p:sldId id="353" r:id="rId27"/>
    <p:sldId id="3626" r:id="rId28"/>
    <p:sldId id="358" r:id="rId29"/>
    <p:sldId id="362" r:id="rId30"/>
    <p:sldId id="3622" r:id="rId31"/>
    <p:sldId id="3606" r:id="rId32"/>
    <p:sldId id="3591" r:id="rId33"/>
    <p:sldId id="3610" r:id="rId34"/>
    <p:sldId id="3611" r:id="rId35"/>
    <p:sldId id="3624" r:id="rId36"/>
    <p:sldId id="3589" r:id="rId37"/>
    <p:sldId id="3585" r:id="rId38"/>
    <p:sldId id="3613" r:id="rId39"/>
    <p:sldId id="3569" r:id="rId40"/>
    <p:sldId id="1095" r:id="rId41"/>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BE10"/>
    <a:srgbClr val="4A2051"/>
    <a:srgbClr val="F2F2F2"/>
    <a:srgbClr val="9ADAF2"/>
    <a:srgbClr val="A7DAF1"/>
    <a:srgbClr val="BD3B31"/>
    <a:srgbClr val="707372"/>
    <a:srgbClr val="B0B6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51584" autoAdjust="0"/>
  </p:normalViewPr>
  <p:slideViewPr>
    <p:cSldViewPr snapToGrid="0">
      <p:cViewPr varScale="1">
        <p:scale>
          <a:sx n="53" d="100"/>
          <a:sy n="53" d="100"/>
        </p:scale>
        <p:origin x="2466" y="66"/>
      </p:cViewPr>
      <p:guideLst/>
    </p:cSldViewPr>
  </p:slid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76" d="100"/>
          <a:sy n="76" d="100"/>
        </p:scale>
        <p:origin x="3072"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diagrams/_rels/data1.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diagrams/_rels/drawing1.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1C0E5C-26FB-424F-87E1-8D84ACF91539}"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10E5845-32BA-431F-AA1F-6ECAC9872398}">
      <dgm:prSet custT="1"/>
      <dgm:spPr/>
      <dgm:t>
        <a:bodyPr/>
        <a:lstStyle/>
        <a:p>
          <a:r>
            <a:rPr lang="en-US" sz="2200" dirty="0"/>
            <a:t>Purposeful Work/Make an Impact</a:t>
          </a:r>
        </a:p>
      </dgm:t>
    </dgm:pt>
    <dgm:pt modelId="{1BD8CC2F-92DF-4A51-82FA-DC4AC1EA3D95}" type="parTrans" cxnId="{4BC3FC9D-F500-4164-8F13-6A2840BCAA30}">
      <dgm:prSet/>
      <dgm:spPr/>
      <dgm:t>
        <a:bodyPr/>
        <a:lstStyle/>
        <a:p>
          <a:endParaRPr lang="en-US"/>
        </a:p>
      </dgm:t>
    </dgm:pt>
    <dgm:pt modelId="{BE9FE2E1-BFA6-499A-801D-BD9A1739F611}" type="sibTrans" cxnId="{4BC3FC9D-F500-4164-8F13-6A2840BCAA30}">
      <dgm:prSet/>
      <dgm:spPr/>
      <dgm:t>
        <a:bodyPr/>
        <a:lstStyle/>
        <a:p>
          <a:endParaRPr lang="en-US"/>
        </a:p>
      </dgm:t>
    </dgm:pt>
    <dgm:pt modelId="{24AF02AC-4DED-4EEF-901E-D7F98A41BE3E}">
      <dgm:prSet custT="1"/>
      <dgm:spPr/>
      <dgm:t>
        <a:bodyPr/>
        <a:lstStyle/>
        <a:p>
          <a:pPr marL="0" lvl="0" indent="0" algn="l" defTabSz="1066800">
            <a:lnSpc>
              <a:spcPct val="90000"/>
            </a:lnSpc>
            <a:spcBef>
              <a:spcPct val="0"/>
            </a:spcBef>
            <a:spcAft>
              <a:spcPct val="35000"/>
            </a:spcAft>
            <a:buNone/>
          </a:pPr>
          <a:r>
            <a:rPr lang="en-US" sz="2200" kern="1200" dirty="0">
              <a:solidFill>
                <a:prstClr val="black">
                  <a:hueOff val="0"/>
                  <a:satOff val="0"/>
                  <a:lumOff val="0"/>
                  <a:alphaOff val="0"/>
                </a:prstClr>
              </a:solidFill>
              <a:latin typeface="Calibri" panose="020F0502020204030204"/>
              <a:ea typeface="+mn-ea"/>
              <a:cs typeface="+mn-cs"/>
            </a:rPr>
            <a:t>Career Growth &amp; Development</a:t>
          </a:r>
        </a:p>
      </dgm:t>
    </dgm:pt>
    <dgm:pt modelId="{CE6079BD-8232-4DE7-BB55-DC2EE572A00C}" type="parTrans" cxnId="{AC5384B4-FD47-4395-A729-22D095E9F7BA}">
      <dgm:prSet/>
      <dgm:spPr/>
      <dgm:t>
        <a:bodyPr/>
        <a:lstStyle/>
        <a:p>
          <a:endParaRPr lang="en-US"/>
        </a:p>
      </dgm:t>
    </dgm:pt>
    <dgm:pt modelId="{0FA0DDFF-ED6E-4815-93DE-1B94BDE22CC1}" type="sibTrans" cxnId="{AC5384B4-FD47-4395-A729-22D095E9F7BA}">
      <dgm:prSet/>
      <dgm:spPr/>
      <dgm:t>
        <a:bodyPr/>
        <a:lstStyle/>
        <a:p>
          <a:endParaRPr lang="en-US"/>
        </a:p>
      </dgm:t>
    </dgm:pt>
    <dgm:pt modelId="{116744B7-CCA8-4971-B296-ED9D7C32F254}">
      <dgm:prSet custT="1"/>
      <dgm:spPr/>
      <dgm:t>
        <a:bodyPr/>
        <a:lstStyle/>
        <a:p>
          <a:pPr marL="0" lvl="0" indent="0" algn="l" defTabSz="1066800">
            <a:lnSpc>
              <a:spcPct val="90000"/>
            </a:lnSpc>
            <a:spcBef>
              <a:spcPct val="0"/>
            </a:spcBef>
            <a:spcAft>
              <a:spcPct val="35000"/>
            </a:spcAft>
            <a:buNone/>
          </a:pPr>
          <a:r>
            <a:rPr lang="en-US" sz="2200" kern="1200" dirty="0">
              <a:solidFill>
                <a:prstClr val="black">
                  <a:hueOff val="0"/>
                  <a:satOff val="0"/>
                  <a:lumOff val="0"/>
                  <a:alphaOff val="0"/>
                </a:prstClr>
              </a:solidFill>
              <a:latin typeface="Calibri" panose="020F0502020204030204"/>
              <a:ea typeface="+mn-ea"/>
              <a:cs typeface="+mn-cs"/>
            </a:rPr>
            <a:t>Rewards that Meet Them Where They Are</a:t>
          </a:r>
        </a:p>
      </dgm:t>
    </dgm:pt>
    <dgm:pt modelId="{5642938E-99DE-4F66-A143-F49DC53BC40B}" type="parTrans" cxnId="{9907680C-86EC-44C3-B5B6-3C4D42EE971D}">
      <dgm:prSet/>
      <dgm:spPr/>
      <dgm:t>
        <a:bodyPr/>
        <a:lstStyle/>
        <a:p>
          <a:endParaRPr lang="en-US"/>
        </a:p>
      </dgm:t>
    </dgm:pt>
    <dgm:pt modelId="{98F76AD2-887D-44B5-B097-7D0C77CF39FA}" type="sibTrans" cxnId="{9907680C-86EC-44C3-B5B6-3C4D42EE971D}">
      <dgm:prSet/>
      <dgm:spPr/>
      <dgm:t>
        <a:bodyPr/>
        <a:lstStyle/>
        <a:p>
          <a:endParaRPr lang="en-US"/>
        </a:p>
      </dgm:t>
    </dgm:pt>
    <dgm:pt modelId="{4A44FAEF-37F1-4B4D-B2C8-8C30BBFBE5B4}">
      <dgm:prSet custT="1"/>
      <dgm:spPr/>
      <dgm:t>
        <a:bodyPr/>
        <a:lstStyle/>
        <a:p>
          <a:r>
            <a:rPr lang="en-US" sz="2200" kern="1200" dirty="0">
              <a:solidFill>
                <a:prstClr val="black">
                  <a:hueOff val="0"/>
                  <a:satOff val="0"/>
                  <a:lumOff val="0"/>
                  <a:alphaOff val="0"/>
                </a:prstClr>
              </a:solidFill>
              <a:latin typeface="Calibri" panose="020F0502020204030204"/>
              <a:ea typeface="+mn-ea"/>
              <a:cs typeface="+mn-cs"/>
            </a:rPr>
            <a:t>Sense of Belonging</a:t>
          </a:r>
        </a:p>
      </dgm:t>
    </dgm:pt>
    <dgm:pt modelId="{822F6510-0EF8-446A-AC45-3BEF200B0EEF}" type="parTrans" cxnId="{C839238B-A068-4534-B8EE-583329522CA3}">
      <dgm:prSet/>
      <dgm:spPr/>
      <dgm:t>
        <a:bodyPr/>
        <a:lstStyle/>
        <a:p>
          <a:endParaRPr lang="en-US"/>
        </a:p>
      </dgm:t>
    </dgm:pt>
    <dgm:pt modelId="{42FA65CC-1DBC-4B2E-99B2-663D8265AED6}" type="sibTrans" cxnId="{C839238B-A068-4534-B8EE-583329522CA3}">
      <dgm:prSet/>
      <dgm:spPr/>
      <dgm:t>
        <a:bodyPr/>
        <a:lstStyle/>
        <a:p>
          <a:endParaRPr lang="en-US"/>
        </a:p>
      </dgm:t>
    </dgm:pt>
    <dgm:pt modelId="{4DE03832-6440-44A1-9AC8-2CDA6A265AB6}">
      <dgm:prSet custT="1"/>
      <dgm:spPr/>
      <dgm:t>
        <a:bodyPr/>
        <a:lstStyle/>
        <a:p>
          <a:pPr marL="0" lvl="0" indent="0" algn="l" defTabSz="1066800">
            <a:lnSpc>
              <a:spcPct val="90000"/>
            </a:lnSpc>
            <a:spcBef>
              <a:spcPct val="0"/>
            </a:spcBef>
            <a:spcAft>
              <a:spcPct val="35000"/>
            </a:spcAft>
            <a:buNone/>
          </a:pPr>
          <a:r>
            <a:rPr lang="en-US" sz="2200" kern="1200" dirty="0">
              <a:solidFill>
                <a:prstClr val="black">
                  <a:hueOff val="0"/>
                  <a:satOff val="0"/>
                  <a:lumOff val="0"/>
                  <a:alphaOff val="0"/>
                </a:prstClr>
              </a:solidFill>
              <a:latin typeface="Calibri" panose="020F0502020204030204"/>
              <a:ea typeface="+mn-ea"/>
              <a:cs typeface="+mn-cs"/>
            </a:rPr>
            <a:t>Flexible Work</a:t>
          </a:r>
        </a:p>
      </dgm:t>
    </dgm:pt>
    <dgm:pt modelId="{1EDD59BF-328F-4292-84BC-5A32038CC958}" type="parTrans" cxnId="{EC31A177-EA21-4B74-A8F4-2467A79D4293}">
      <dgm:prSet/>
      <dgm:spPr/>
      <dgm:t>
        <a:bodyPr/>
        <a:lstStyle/>
        <a:p>
          <a:endParaRPr lang="en-US"/>
        </a:p>
      </dgm:t>
    </dgm:pt>
    <dgm:pt modelId="{512C3704-1E7B-4343-8C35-05674C1AF211}" type="sibTrans" cxnId="{EC31A177-EA21-4B74-A8F4-2467A79D4293}">
      <dgm:prSet/>
      <dgm:spPr/>
      <dgm:t>
        <a:bodyPr/>
        <a:lstStyle/>
        <a:p>
          <a:endParaRPr lang="en-US"/>
        </a:p>
      </dgm:t>
    </dgm:pt>
    <dgm:pt modelId="{CF895FBA-419D-4BD0-96BD-5EBEAD33CA8B}" type="pres">
      <dgm:prSet presAssocID="{231C0E5C-26FB-424F-87E1-8D84ACF91539}" presName="root" presStyleCnt="0">
        <dgm:presLayoutVars>
          <dgm:dir/>
          <dgm:resizeHandles val="exact"/>
        </dgm:presLayoutVars>
      </dgm:prSet>
      <dgm:spPr/>
    </dgm:pt>
    <dgm:pt modelId="{0F82B62F-A366-4CBF-855C-541864E4B70A}" type="pres">
      <dgm:prSet presAssocID="{010E5845-32BA-431F-AA1F-6ECAC9872398}" presName="compNode" presStyleCnt="0"/>
      <dgm:spPr/>
    </dgm:pt>
    <dgm:pt modelId="{937259F1-1498-45CA-81AD-F2239DD66EE7}" type="pres">
      <dgm:prSet presAssocID="{010E5845-32BA-431F-AA1F-6ECAC9872398}" presName="bgRect" presStyleLbl="bgShp" presStyleIdx="0" presStyleCnt="5"/>
      <dgm:spPr/>
    </dgm:pt>
    <dgm:pt modelId="{FBBBB84F-B7CC-44F7-97AE-6D8EDD819907}" type="pres">
      <dgm:prSet presAssocID="{010E5845-32BA-431F-AA1F-6ECAC9872398}" presName="iconRect" presStyleLbl="node1" presStyleIdx="0" presStyleCnt="5" custScaleX="188178" custScaleY="17289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pen Hand with Plant"/>
        </a:ext>
      </dgm:extLst>
    </dgm:pt>
    <dgm:pt modelId="{3AF7C5BF-E0C4-4A98-966F-F7CFD168FC58}" type="pres">
      <dgm:prSet presAssocID="{010E5845-32BA-431F-AA1F-6ECAC9872398}" presName="spaceRect" presStyleCnt="0"/>
      <dgm:spPr/>
    </dgm:pt>
    <dgm:pt modelId="{94B31E80-3F06-4970-B65A-43DB154572CF}" type="pres">
      <dgm:prSet presAssocID="{010E5845-32BA-431F-AA1F-6ECAC9872398}" presName="parTx" presStyleLbl="revTx" presStyleIdx="0" presStyleCnt="5">
        <dgm:presLayoutVars>
          <dgm:chMax val="0"/>
          <dgm:chPref val="0"/>
        </dgm:presLayoutVars>
      </dgm:prSet>
      <dgm:spPr/>
    </dgm:pt>
    <dgm:pt modelId="{34AA3CF1-87D6-4C9E-8C1D-7E25047C5AC5}" type="pres">
      <dgm:prSet presAssocID="{BE9FE2E1-BFA6-499A-801D-BD9A1739F611}" presName="sibTrans" presStyleCnt="0"/>
      <dgm:spPr/>
    </dgm:pt>
    <dgm:pt modelId="{17AF7D4A-8B7D-4EB3-AA2B-CBEB6B9AF87E}" type="pres">
      <dgm:prSet presAssocID="{24AF02AC-4DED-4EEF-901E-D7F98A41BE3E}" presName="compNode" presStyleCnt="0"/>
      <dgm:spPr/>
    </dgm:pt>
    <dgm:pt modelId="{34B3526C-AAAB-4333-ADCF-1EFA1B1D8A5C}" type="pres">
      <dgm:prSet presAssocID="{24AF02AC-4DED-4EEF-901E-D7F98A41BE3E}" presName="bgRect" presStyleLbl="bgShp" presStyleIdx="1" presStyleCnt="5"/>
      <dgm:spPr/>
    </dgm:pt>
    <dgm:pt modelId="{C3EB29B8-96D1-4E5A-BD84-7C473C58B2AE}" type="pres">
      <dgm:prSet presAssocID="{24AF02AC-4DED-4EEF-901E-D7F98A41BE3E}" presName="iconRect" presStyleLbl="node1" presStyleIdx="1" presStyleCnt="5" custScaleX="134277" custScaleY="18129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iploma Roll"/>
        </a:ext>
      </dgm:extLst>
    </dgm:pt>
    <dgm:pt modelId="{5DF8237A-5E1F-4499-A9C1-7BE088826CF4}" type="pres">
      <dgm:prSet presAssocID="{24AF02AC-4DED-4EEF-901E-D7F98A41BE3E}" presName="spaceRect" presStyleCnt="0"/>
      <dgm:spPr/>
    </dgm:pt>
    <dgm:pt modelId="{1751DEC4-9040-464F-B8E8-52484E505734}" type="pres">
      <dgm:prSet presAssocID="{24AF02AC-4DED-4EEF-901E-D7F98A41BE3E}" presName="parTx" presStyleLbl="revTx" presStyleIdx="1" presStyleCnt="5">
        <dgm:presLayoutVars>
          <dgm:chMax val="0"/>
          <dgm:chPref val="0"/>
        </dgm:presLayoutVars>
      </dgm:prSet>
      <dgm:spPr/>
    </dgm:pt>
    <dgm:pt modelId="{08131A8C-21FC-4D21-B6AB-48DF47A14272}" type="pres">
      <dgm:prSet presAssocID="{0FA0DDFF-ED6E-4815-93DE-1B94BDE22CC1}" presName="sibTrans" presStyleCnt="0"/>
      <dgm:spPr/>
    </dgm:pt>
    <dgm:pt modelId="{EDD38A99-433C-4A84-9049-D493D030491B}" type="pres">
      <dgm:prSet presAssocID="{116744B7-CCA8-4971-B296-ED9D7C32F254}" presName="compNode" presStyleCnt="0"/>
      <dgm:spPr/>
    </dgm:pt>
    <dgm:pt modelId="{B945BE7D-858E-441F-8712-A55DA3DD77A7}" type="pres">
      <dgm:prSet presAssocID="{116744B7-CCA8-4971-B296-ED9D7C32F254}" presName="bgRect" presStyleLbl="bgShp" presStyleIdx="2" presStyleCnt="5"/>
      <dgm:spPr/>
    </dgm:pt>
    <dgm:pt modelId="{4B259E59-CF12-4636-AF60-82C9B952D087}" type="pres">
      <dgm:prSet presAssocID="{116744B7-CCA8-4971-B296-ED9D7C32F254}" presName="iconRect" presStyleLbl="node1" presStyleIdx="2" presStyleCnt="5" custScaleX="134277" custScaleY="141851" custLinFactNeighborX="0"/>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rophy"/>
        </a:ext>
      </dgm:extLst>
    </dgm:pt>
    <dgm:pt modelId="{595BDF40-963C-44E8-A92D-44A6BE95D06B}" type="pres">
      <dgm:prSet presAssocID="{116744B7-CCA8-4971-B296-ED9D7C32F254}" presName="spaceRect" presStyleCnt="0"/>
      <dgm:spPr/>
    </dgm:pt>
    <dgm:pt modelId="{69CE1D7E-25B5-40A7-B70F-CC2AB1356CF3}" type="pres">
      <dgm:prSet presAssocID="{116744B7-CCA8-4971-B296-ED9D7C32F254}" presName="parTx" presStyleLbl="revTx" presStyleIdx="2" presStyleCnt="5">
        <dgm:presLayoutVars>
          <dgm:chMax val="0"/>
          <dgm:chPref val="0"/>
        </dgm:presLayoutVars>
      </dgm:prSet>
      <dgm:spPr/>
    </dgm:pt>
    <dgm:pt modelId="{1106EDB6-0D89-496C-A8E5-35343F156E1B}" type="pres">
      <dgm:prSet presAssocID="{98F76AD2-887D-44B5-B097-7D0C77CF39FA}" presName="sibTrans" presStyleCnt="0"/>
      <dgm:spPr/>
    </dgm:pt>
    <dgm:pt modelId="{870F7259-69F8-4AB7-A54E-5C3DC73DDF71}" type="pres">
      <dgm:prSet presAssocID="{4A44FAEF-37F1-4B4D-B2C8-8C30BBFBE5B4}" presName="compNode" presStyleCnt="0"/>
      <dgm:spPr/>
    </dgm:pt>
    <dgm:pt modelId="{79E2C91F-92C1-4194-83AA-A51F96572AD9}" type="pres">
      <dgm:prSet presAssocID="{4A44FAEF-37F1-4B4D-B2C8-8C30BBFBE5B4}" presName="bgRect" presStyleLbl="bgShp" presStyleIdx="3" presStyleCnt="5"/>
      <dgm:spPr/>
    </dgm:pt>
    <dgm:pt modelId="{6BE7E9F5-2BB2-4E02-8A43-542F1EA98D09}" type="pres">
      <dgm:prSet presAssocID="{4A44FAEF-37F1-4B4D-B2C8-8C30BBFBE5B4}" presName="iconRect" presStyleLbl="node1" presStyleIdx="3" presStyleCnt="5" custScaleX="134277" custScaleY="153239"/>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roup"/>
        </a:ext>
      </dgm:extLst>
    </dgm:pt>
    <dgm:pt modelId="{1B68F473-3D11-49AB-A2A8-1C182BD208EA}" type="pres">
      <dgm:prSet presAssocID="{4A44FAEF-37F1-4B4D-B2C8-8C30BBFBE5B4}" presName="spaceRect" presStyleCnt="0"/>
      <dgm:spPr/>
    </dgm:pt>
    <dgm:pt modelId="{7B648112-4CA5-459D-889A-50D8259800C3}" type="pres">
      <dgm:prSet presAssocID="{4A44FAEF-37F1-4B4D-B2C8-8C30BBFBE5B4}" presName="parTx" presStyleLbl="revTx" presStyleIdx="3" presStyleCnt="5">
        <dgm:presLayoutVars>
          <dgm:chMax val="0"/>
          <dgm:chPref val="0"/>
        </dgm:presLayoutVars>
      </dgm:prSet>
      <dgm:spPr/>
    </dgm:pt>
    <dgm:pt modelId="{5CB14904-9D63-4B8F-996E-ECB66E2DB971}" type="pres">
      <dgm:prSet presAssocID="{42FA65CC-1DBC-4B2E-99B2-663D8265AED6}" presName="sibTrans" presStyleCnt="0"/>
      <dgm:spPr/>
    </dgm:pt>
    <dgm:pt modelId="{A772F1E8-CDA0-4C08-A5FE-5DEA74292A0A}" type="pres">
      <dgm:prSet presAssocID="{4DE03832-6440-44A1-9AC8-2CDA6A265AB6}" presName="compNode" presStyleCnt="0"/>
      <dgm:spPr/>
    </dgm:pt>
    <dgm:pt modelId="{DC856725-2872-4AB1-AEBE-766342D6C904}" type="pres">
      <dgm:prSet presAssocID="{4DE03832-6440-44A1-9AC8-2CDA6A265AB6}" presName="bgRect" presStyleLbl="bgShp" presStyleIdx="4" presStyleCnt="5"/>
      <dgm:spPr/>
    </dgm:pt>
    <dgm:pt modelId="{42EE2BD4-89B2-41D8-9850-A8108B0E1D69}" type="pres">
      <dgm:prSet presAssocID="{4DE03832-6440-44A1-9AC8-2CDA6A265AB6}" presName="iconRect" presStyleLbl="node1" presStyleIdx="4" presStyleCnt="5" custScaleX="134277" custScaleY="113799"/>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Online meeting with solid fill"/>
        </a:ext>
      </dgm:extLst>
    </dgm:pt>
    <dgm:pt modelId="{EE911C17-2115-41AF-8140-5913AEDE1197}" type="pres">
      <dgm:prSet presAssocID="{4DE03832-6440-44A1-9AC8-2CDA6A265AB6}" presName="spaceRect" presStyleCnt="0"/>
      <dgm:spPr/>
    </dgm:pt>
    <dgm:pt modelId="{DA71B04A-2ABC-4FF9-B1A3-0FAFA88D4FA9}" type="pres">
      <dgm:prSet presAssocID="{4DE03832-6440-44A1-9AC8-2CDA6A265AB6}" presName="parTx" presStyleLbl="revTx" presStyleIdx="4" presStyleCnt="5">
        <dgm:presLayoutVars>
          <dgm:chMax val="0"/>
          <dgm:chPref val="0"/>
        </dgm:presLayoutVars>
      </dgm:prSet>
      <dgm:spPr/>
    </dgm:pt>
  </dgm:ptLst>
  <dgm:cxnLst>
    <dgm:cxn modelId="{2C5EFA0B-1629-49AF-BCA0-83D29F489C79}" type="presOf" srcId="{116744B7-CCA8-4971-B296-ED9D7C32F254}" destId="{69CE1D7E-25B5-40A7-B70F-CC2AB1356CF3}" srcOrd="0" destOrd="0" presId="urn:microsoft.com/office/officeart/2018/2/layout/IconVerticalSolidList"/>
    <dgm:cxn modelId="{9907680C-86EC-44C3-B5B6-3C4D42EE971D}" srcId="{231C0E5C-26FB-424F-87E1-8D84ACF91539}" destId="{116744B7-CCA8-4971-B296-ED9D7C32F254}" srcOrd="2" destOrd="0" parTransId="{5642938E-99DE-4F66-A143-F49DC53BC40B}" sibTransId="{98F76AD2-887D-44B5-B097-7D0C77CF39FA}"/>
    <dgm:cxn modelId="{10F4586F-D9BF-4586-9B89-BAFEBC19A532}" type="presOf" srcId="{4DE03832-6440-44A1-9AC8-2CDA6A265AB6}" destId="{DA71B04A-2ABC-4FF9-B1A3-0FAFA88D4FA9}" srcOrd="0" destOrd="0" presId="urn:microsoft.com/office/officeart/2018/2/layout/IconVerticalSolidList"/>
    <dgm:cxn modelId="{EC31A177-EA21-4B74-A8F4-2467A79D4293}" srcId="{231C0E5C-26FB-424F-87E1-8D84ACF91539}" destId="{4DE03832-6440-44A1-9AC8-2CDA6A265AB6}" srcOrd="4" destOrd="0" parTransId="{1EDD59BF-328F-4292-84BC-5A32038CC958}" sibTransId="{512C3704-1E7B-4343-8C35-05674C1AF211}"/>
    <dgm:cxn modelId="{C839238B-A068-4534-B8EE-583329522CA3}" srcId="{231C0E5C-26FB-424F-87E1-8D84ACF91539}" destId="{4A44FAEF-37F1-4B4D-B2C8-8C30BBFBE5B4}" srcOrd="3" destOrd="0" parTransId="{822F6510-0EF8-446A-AC45-3BEF200B0EEF}" sibTransId="{42FA65CC-1DBC-4B2E-99B2-663D8265AED6}"/>
    <dgm:cxn modelId="{4BC3FC9D-F500-4164-8F13-6A2840BCAA30}" srcId="{231C0E5C-26FB-424F-87E1-8D84ACF91539}" destId="{010E5845-32BA-431F-AA1F-6ECAC9872398}" srcOrd="0" destOrd="0" parTransId="{1BD8CC2F-92DF-4A51-82FA-DC4AC1EA3D95}" sibTransId="{BE9FE2E1-BFA6-499A-801D-BD9A1739F611}"/>
    <dgm:cxn modelId="{6C08CBA7-B34E-41C1-988D-5647873B154F}" type="presOf" srcId="{231C0E5C-26FB-424F-87E1-8D84ACF91539}" destId="{CF895FBA-419D-4BD0-96BD-5EBEAD33CA8B}" srcOrd="0" destOrd="0" presId="urn:microsoft.com/office/officeart/2018/2/layout/IconVerticalSolidList"/>
    <dgm:cxn modelId="{AC5384B4-FD47-4395-A729-22D095E9F7BA}" srcId="{231C0E5C-26FB-424F-87E1-8D84ACF91539}" destId="{24AF02AC-4DED-4EEF-901E-D7F98A41BE3E}" srcOrd="1" destOrd="0" parTransId="{CE6079BD-8232-4DE7-BB55-DC2EE572A00C}" sibTransId="{0FA0DDFF-ED6E-4815-93DE-1B94BDE22CC1}"/>
    <dgm:cxn modelId="{FBA141B8-7056-4740-8DEE-1D8925867F16}" type="presOf" srcId="{010E5845-32BA-431F-AA1F-6ECAC9872398}" destId="{94B31E80-3F06-4970-B65A-43DB154572CF}" srcOrd="0" destOrd="0" presId="urn:microsoft.com/office/officeart/2018/2/layout/IconVerticalSolidList"/>
    <dgm:cxn modelId="{9BB0BCCF-601C-4611-B022-F0CF552F2A96}" type="presOf" srcId="{24AF02AC-4DED-4EEF-901E-D7F98A41BE3E}" destId="{1751DEC4-9040-464F-B8E8-52484E505734}" srcOrd="0" destOrd="0" presId="urn:microsoft.com/office/officeart/2018/2/layout/IconVerticalSolidList"/>
    <dgm:cxn modelId="{ED88EDE8-8053-4C7F-9B5C-FB3F01D88911}" type="presOf" srcId="{4A44FAEF-37F1-4B4D-B2C8-8C30BBFBE5B4}" destId="{7B648112-4CA5-459D-889A-50D8259800C3}" srcOrd="0" destOrd="0" presId="urn:microsoft.com/office/officeart/2018/2/layout/IconVerticalSolidList"/>
    <dgm:cxn modelId="{7A35AE40-D645-42B4-817B-E56BF4D469DE}" type="presParOf" srcId="{CF895FBA-419D-4BD0-96BD-5EBEAD33CA8B}" destId="{0F82B62F-A366-4CBF-855C-541864E4B70A}" srcOrd="0" destOrd="0" presId="urn:microsoft.com/office/officeart/2018/2/layout/IconVerticalSolidList"/>
    <dgm:cxn modelId="{ECD52FA0-545D-4C4B-A67F-45251FB8E794}" type="presParOf" srcId="{0F82B62F-A366-4CBF-855C-541864E4B70A}" destId="{937259F1-1498-45CA-81AD-F2239DD66EE7}" srcOrd="0" destOrd="0" presId="urn:microsoft.com/office/officeart/2018/2/layout/IconVerticalSolidList"/>
    <dgm:cxn modelId="{220D7AF8-A4DE-42FF-83E5-AAD3F79C4C2C}" type="presParOf" srcId="{0F82B62F-A366-4CBF-855C-541864E4B70A}" destId="{FBBBB84F-B7CC-44F7-97AE-6D8EDD819907}" srcOrd="1" destOrd="0" presId="urn:microsoft.com/office/officeart/2018/2/layout/IconVerticalSolidList"/>
    <dgm:cxn modelId="{7E86D497-FC3B-4776-9200-E5760D6CACCC}" type="presParOf" srcId="{0F82B62F-A366-4CBF-855C-541864E4B70A}" destId="{3AF7C5BF-E0C4-4A98-966F-F7CFD168FC58}" srcOrd="2" destOrd="0" presId="urn:microsoft.com/office/officeart/2018/2/layout/IconVerticalSolidList"/>
    <dgm:cxn modelId="{AD009865-34B5-48D5-A6CA-66276D078933}" type="presParOf" srcId="{0F82B62F-A366-4CBF-855C-541864E4B70A}" destId="{94B31E80-3F06-4970-B65A-43DB154572CF}" srcOrd="3" destOrd="0" presId="urn:microsoft.com/office/officeart/2018/2/layout/IconVerticalSolidList"/>
    <dgm:cxn modelId="{06A197B8-0420-4AF1-A300-563A3E44A963}" type="presParOf" srcId="{CF895FBA-419D-4BD0-96BD-5EBEAD33CA8B}" destId="{34AA3CF1-87D6-4C9E-8C1D-7E25047C5AC5}" srcOrd="1" destOrd="0" presId="urn:microsoft.com/office/officeart/2018/2/layout/IconVerticalSolidList"/>
    <dgm:cxn modelId="{E99742B3-9DE1-42C9-8769-1624A7B8A86E}" type="presParOf" srcId="{CF895FBA-419D-4BD0-96BD-5EBEAD33CA8B}" destId="{17AF7D4A-8B7D-4EB3-AA2B-CBEB6B9AF87E}" srcOrd="2" destOrd="0" presId="urn:microsoft.com/office/officeart/2018/2/layout/IconVerticalSolidList"/>
    <dgm:cxn modelId="{766EEC9B-B55F-403C-8071-992CD3491383}" type="presParOf" srcId="{17AF7D4A-8B7D-4EB3-AA2B-CBEB6B9AF87E}" destId="{34B3526C-AAAB-4333-ADCF-1EFA1B1D8A5C}" srcOrd="0" destOrd="0" presId="urn:microsoft.com/office/officeart/2018/2/layout/IconVerticalSolidList"/>
    <dgm:cxn modelId="{71C819DD-7B99-4D98-BAFB-2AD884882567}" type="presParOf" srcId="{17AF7D4A-8B7D-4EB3-AA2B-CBEB6B9AF87E}" destId="{C3EB29B8-96D1-4E5A-BD84-7C473C58B2AE}" srcOrd="1" destOrd="0" presId="urn:microsoft.com/office/officeart/2018/2/layout/IconVerticalSolidList"/>
    <dgm:cxn modelId="{FDA80E11-793D-4A35-8A79-6DD965613496}" type="presParOf" srcId="{17AF7D4A-8B7D-4EB3-AA2B-CBEB6B9AF87E}" destId="{5DF8237A-5E1F-4499-A9C1-7BE088826CF4}" srcOrd="2" destOrd="0" presId="urn:microsoft.com/office/officeart/2018/2/layout/IconVerticalSolidList"/>
    <dgm:cxn modelId="{F7E6A531-08E6-4112-A987-C0EC495157A1}" type="presParOf" srcId="{17AF7D4A-8B7D-4EB3-AA2B-CBEB6B9AF87E}" destId="{1751DEC4-9040-464F-B8E8-52484E505734}" srcOrd="3" destOrd="0" presId="urn:microsoft.com/office/officeart/2018/2/layout/IconVerticalSolidList"/>
    <dgm:cxn modelId="{9F4D14FA-F32F-40B3-9608-70263D0F6BE3}" type="presParOf" srcId="{CF895FBA-419D-4BD0-96BD-5EBEAD33CA8B}" destId="{08131A8C-21FC-4D21-B6AB-48DF47A14272}" srcOrd="3" destOrd="0" presId="urn:microsoft.com/office/officeart/2018/2/layout/IconVerticalSolidList"/>
    <dgm:cxn modelId="{3272323A-E3B3-4C66-99F9-FBAA9E9D3670}" type="presParOf" srcId="{CF895FBA-419D-4BD0-96BD-5EBEAD33CA8B}" destId="{EDD38A99-433C-4A84-9049-D493D030491B}" srcOrd="4" destOrd="0" presId="urn:microsoft.com/office/officeart/2018/2/layout/IconVerticalSolidList"/>
    <dgm:cxn modelId="{DA8FE7BB-3AF1-4E26-B177-CBFE5C3F64F2}" type="presParOf" srcId="{EDD38A99-433C-4A84-9049-D493D030491B}" destId="{B945BE7D-858E-441F-8712-A55DA3DD77A7}" srcOrd="0" destOrd="0" presId="urn:microsoft.com/office/officeart/2018/2/layout/IconVerticalSolidList"/>
    <dgm:cxn modelId="{33DB68D7-6393-4F2F-ABE9-5E54948338DF}" type="presParOf" srcId="{EDD38A99-433C-4A84-9049-D493D030491B}" destId="{4B259E59-CF12-4636-AF60-82C9B952D087}" srcOrd="1" destOrd="0" presId="urn:microsoft.com/office/officeart/2018/2/layout/IconVerticalSolidList"/>
    <dgm:cxn modelId="{2908AA1F-1097-4EAB-8CDB-835A1525B517}" type="presParOf" srcId="{EDD38A99-433C-4A84-9049-D493D030491B}" destId="{595BDF40-963C-44E8-A92D-44A6BE95D06B}" srcOrd="2" destOrd="0" presId="urn:microsoft.com/office/officeart/2018/2/layout/IconVerticalSolidList"/>
    <dgm:cxn modelId="{E6231E8C-016E-42B3-8080-39D21C8319D2}" type="presParOf" srcId="{EDD38A99-433C-4A84-9049-D493D030491B}" destId="{69CE1D7E-25B5-40A7-B70F-CC2AB1356CF3}" srcOrd="3" destOrd="0" presId="urn:microsoft.com/office/officeart/2018/2/layout/IconVerticalSolidList"/>
    <dgm:cxn modelId="{0C0445C8-2367-449F-942B-AA2D937BD576}" type="presParOf" srcId="{CF895FBA-419D-4BD0-96BD-5EBEAD33CA8B}" destId="{1106EDB6-0D89-496C-A8E5-35343F156E1B}" srcOrd="5" destOrd="0" presId="urn:microsoft.com/office/officeart/2018/2/layout/IconVerticalSolidList"/>
    <dgm:cxn modelId="{C139E536-2356-4863-B041-EA8F71288B70}" type="presParOf" srcId="{CF895FBA-419D-4BD0-96BD-5EBEAD33CA8B}" destId="{870F7259-69F8-4AB7-A54E-5C3DC73DDF71}" srcOrd="6" destOrd="0" presId="urn:microsoft.com/office/officeart/2018/2/layout/IconVerticalSolidList"/>
    <dgm:cxn modelId="{4BB1C34F-8FD4-4924-B407-6C25354E26ED}" type="presParOf" srcId="{870F7259-69F8-4AB7-A54E-5C3DC73DDF71}" destId="{79E2C91F-92C1-4194-83AA-A51F96572AD9}" srcOrd="0" destOrd="0" presId="urn:microsoft.com/office/officeart/2018/2/layout/IconVerticalSolidList"/>
    <dgm:cxn modelId="{8073EF10-25ED-435C-9EB5-5A88225CDFB8}" type="presParOf" srcId="{870F7259-69F8-4AB7-A54E-5C3DC73DDF71}" destId="{6BE7E9F5-2BB2-4E02-8A43-542F1EA98D09}" srcOrd="1" destOrd="0" presId="urn:microsoft.com/office/officeart/2018/2/layout/IconVerticalSolidList"/>
    <dgm:cxn modelId="{CB4A4EC8-C847-4A3C-9DF2-0C107627A7A8}" type="presParOf" srcId="{870F7259-69F8-4AB7-A54E-5C3DC73DDF71}" destId="{1B68F473-3D11-49AB-A2A8-1C182BD208EA}" srcOrd="2" destOrd="0" presId="urn:microsoft.com/office/officeart/2018/2/layout/IconVerticalSolidList"/>
    <dgm:cxn modelId="{457DE839-A604-44AA-A3AB-03B5A33A270B}" type="presParOf" srcId="{870F7259-69F8-4AB7-A54E-5C3DC73DDF71}" destId="{7B648112-4CA5-459D-889A-50D8259800C3}" srcOrd="3" destOrd="0" presId="urn:microsoft.com/office/officeart/2018/2/layout/IconVerticalSolidList"/>
    <dgm:cxn modelId="{BFFB0B48-19F3-4AEB-8505-37D0DF67A449}" type="presParOf" srcId="{CF895FBA-419D-4BD0-96BD-5EBEAD33CA8B}" destId="{5CB14904-9D63-4B8F-996E-ECB66E2DB971}" srcOrd="7" destOrd="0" presId="urn:microsoft.com/office/officeart/2018/2/layout/IconVerticalSolidList"/>
    <dgm:cxn modelId="{2005F7F8-A75A-4133-8D44-2D195431249D}" type="presParOf" srcId="{CF895FBA-419D-4BD0-96BD-5EBEAD33CA8B}" destId="{A772F1E8-CDA0-4C08-A5FE-5DEA74292A0A}" srcOrd="8" destOrd="0" presId="urn:microsoft.com/office/officeart/2018/2/layout/IconVerticalSolidList"/>
    <dgm:cxn modelId="{5FFE0A61-4E70-4B11-97B6-0CD59E57D5A0}" type="presParOf" srcId="{A772F1E8-CDA0-4C08-A5FE-5DEA74292A0A}" destId="{DC856725-2872-4AB1-AEBE-766342D6C904}" srcOrd="0" destOrd="0" presId="urn:microsoft.com/office/officeart/2018/2/layout/IconVerticalSolidList"/>
    <dgm:cxn modelId="{A6CFF79B-2AC3-432D-9F80-25CD8E420C95}" type="presParOf" srcId="{A772F1E8-CDA0-4C08-A5FE-5DEA74292A0A}" destId="{42EE2BD4-89B2-41D8-9850-A8108B0E1D69}" srcOrd="1" destOrd="0" presId="urn:microsoft.com/office/officeart/2018/2/layout/IconVerticalSolidList"/>
    <dgm:cxn modelId="{D8F89D57-0F68-4294-A3C0-BA8A966E443A}" type="presParOf" srcId="{A772F1E8-CDA0-4C08-A5FE-5DEA74292A0A}" destId="{EE911C17-2115-41AF-8140-5913AEDE1197}" srcOrd="2" destOrd="0" presId="urn:microsoft.com/office/officeart/2018/2/layout/IconVerticalSolidList"/>
    <dgm:cxn modelId="{65FA27B5-D8C1-48F5-A703-92DF3A62E386}" type="presParOf" srcId="{A772F1E8-CDA0-4C08-A5FE-5DEA74292A0A}" destId="{DA71B04A-2ABC-4FF9-B1A3-0FAFA88D4FA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7259F1-1498-45CA-81AD-F2239DD66EE7}">
      <dsp:nvSpPr>
        <dsp:cNvPr id="0" name=""/>
        <dsp:cNvSpPr/>
      </dsp:nvSpPr>
      <dsp:spPr>
        <a:xfrm>
          <a:off x="0" y="5611"/>
          <a:ext cx="4941518" cy="69197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BBB84F-B7CC-44F7-97AE-6D8EDD819907}">
      <dsp:nvSpPr>
        <dsp:cNvPr id="0" name=""/>
        <dsp:cNvSpPr/>
      </dsp:nvSpPr>
      <dsp:spPr>
        <a:xfrm>
          <a:off x="41361" y="22597"/>
          <a:ext cx="716878" cy="6580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4B31E80-3F06-4970-B65A-43DB154572CF}">
      <dsp:nvSpPr>
        <dsp:cNvPr id="0" name=""/>
        <dsp:cNvSpPr/>
      </dsp:nvSpPr>
      <dsp:spPr>
        <a:xfrm>
          <a:off x="799602" y="5611"/>
          <a:ext cx="4117696" cy="7352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811" tIns="77811" rIns="77811" bIns="77811" numCol="1" spcCol="1270" anchor="ctr" anchorCtr="0">
          <a:noAutofit/>
        </a:bodyPr>
        <a:lstStyle/>
        <a:p>
          <a:pPr marL="0" lvl="0" indent="0" algn="l" defTabSz="977900">
            <a:lnSpc>
              <a:spcPct val="90000"/>
            </a:lnSpc>
            <a:spcBef>
              <a:spcPct val="0"/>
            </a:spcBef>
            <a:spcAft>
              <a:spcPct val="35000"/>
            </a:spcAft>
            <a:buNone/>
          </a:pPr>
          <a:r>
            <a:rPr lang="en-US" sz="2200" kern="1200" dirty="0"/>
            <a:t>Purposeful Work/Make an Impact</a:t>
          </a:r>
        </a:p>
      </dsp:txBody>
      <dsp:txXfrm>
        <a:off x="799602" y="5611"/>
        <a:ext cx="4117696" cy="735222"/>
      </dsp:txXfrm>
    </dsp:sp>
    <dsp:sp modelId="{34B3526C-AAAB-4333-ADCF-1EFA1B1D8A5C}">
      <dsp:nvSpPr>
        <dsp:cNvPr id="0" name=""/>
        <dsp:cNvSpPr/>
      </dsp:nvSpPr>
      <dsp:spPr>
        <a:xfrm>
          <a:off x="0" y="924639"/>
          <a:ext cx="4941518" cy="69197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EB29B8-96D1-4E5A-BD84-7C473C58B2AE}">
      <dsp:nvSpPr>
        <dsp:cNvPr id="0" name=""/>
        <dsp:cNvSpPr/>
      </dsp:nvSpPr>
      <dsp:spPr>
        <a:xfrm>
          <a:off x="144031" y="925640"/>
          <a:ext cx="511538" cy="68997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751DEC4-9040-464F-B8E8-52484E505734}">
      <dsp:nvSpPr>
        <dsp:cNvPr id="0" name=""/>
        <dsp:cNvSpPr/>
      </dsp:nvSpPr>
      <dsp:spPr>
        <a:xfrm>
          <a:off x="799602" y="924639"/>
          <a:ext cx="4117696" cy="7352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811" tIns="77811" rIns="77811" bIns="77811" numCol="1" spcCol="1270" anchor="ctr" anchorCtr="0">
          <a:noAutofit/>
        </a:bodyPr>
        <a:lstStyle/>
        <a:p>
          <a:pPr marL="0" lvl="0" indent="0" algn="l" defTabSz="1066800">
            <a:lnSpc>
              <a:spcPct val="90000"/>
            </a:lnSpc>
            <a:spcBef>
              <a:spcPct val="0"/>
            </a:spcBef>
            <a:spcAft>
              <a:spcPct val="35000"/>
            </a:spcAft>
            <a:buNone/>
          </a:pPr>
          <a:r>
            <a:rPr lang="en-US" sz="2200" kern="1200" dirty="0">
              <a:solidFill>
                <a:prstClr val="black">
                  <a:hueOff val="0"/>
                  <a:satOff val="0"/>
                  <a:lumOff val="0"/>
                  <a:alphaOff val="0"/>
                </a:prstClr>
              </a:solidFill>
              <a:latin typeface="Calibri" panose="020F0502020204030204"/>
              <a:ea typeface="+mn-ea"/>
              <a:cs typeface="+mn-cs"/>
            </a:rPr>
            <a:t>Career Growth &amp; Development</a:t>
          </a:r>
        </a:p>
      </dsp:txBody>
      <dsp:txXfrm>
        <a:off x="799602" y="924639"/>
        <a:ext cx="4117696" cy="735222"/>
      </dsp:txXfrm>
    </dsp:sp>
    <dsp:sp modelId="{B945BE7D-858E-441F-8712-A55DA3DD77A7}">
      <dsp:nvSpPr>
        <dsp:cNvPr id="0" name=""/>
        <dsp:cNvSpPr/>
      </dsp:nvSpPr>
      <dsp:spPr>
        <a:xfrm>
          <a:off x="0" y="1843667"/>
          <a:ext cx="4941518" cy="69197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259E59-CF12-4636-AF60-82C9B952D087}">
      <dsp:nvSpPr>
        <dsp:cNvPr id="0" name=""/>
        <dsp:cNvSpPr/>
      </dsp:nvSpPr>
      <dsp:spPr>
        <a:xfrm>
          <a:off x="144031" y="1919721"/>
          <a:ext cx="511538" cy="53986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9CE1D7E-25B5-40A7-B70F-CC2AB1356CF3}">
      <dsp:nvSpPr>
        <dsp:cNvPr id="0" name=""/>
        <dsp:cNvSpPr/>
      </dsp:nvSpPr>
      <dsp:spPr>
        <a:xfrm>
          <a:off x="799602" y="1843667"/>
          <a:ext cx="4117696" cy="7352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811" tIns="77811" rIns="77811" bIns="77811" numCol="1" spcCol="1270" anchor="ctr" anchorCtr="0">
          <a:noAutofit/>
        </a:bodyPr>
        <a:lstStyle/>
        <a:p>
          <a:pPr marL="0" lvl="0" indent="0" algn="l" defTabSz="1066800">
            <a:lnSpc>
              <a:spcPct val="90000"/>
            </a:lnSpc>
            <a:spcBef>
              <a:spcPct val="0"/>
            </a:spcBef>
            <a:spcAft>
              <a:spcPct val="35000"/>
            </a:spcAft>
            <a:buNone/>
          </a:pPr>
          <a:r>
            <a:rPr lang="en-US" sz="2200" kern="1200" dirty="0">
              <a:solidFill>
                <a:prstClr val="black">
                  <a:hueOff val="0"/>
                  <a:satOff val="0"/>
                  <a:lumOff val="0"/>
                  <a:alphaOff val="0"/>
                </a:prstClr>
              </a:solidFill>
              <a:latin typeface="Calibri" panose="020F0502020204030204"/>
              <a:ea typeface="+mn-ea"/>
              <a:cs typeface="+mn-cs"/>
            </a:rPr>
            <a:t>Rewards that Meet Them Where They Are</a:t>
          </a:r>
        </a:p>
      </dsp:txBody>
      <dsp:txXfrm>
        <a:off x="799602" y="1843667"/>
        <a:ext cx="4117696" cy="735222"/>
      </dsp:txXfrm>
    </dsp:sp>
    <dsp:sp modelId="{79E2C91F-92C1-4194-83AA-A51F96572AD9}">
      <dsp:nvSpPr>
        <dsp:cNvPr id="0" name=""/>
        <dsp:cNvSpPr/>
      </dsp:nvSpPr>
      <dsp:spPr>
        <a:xfrm>
          <a:off x="0" y="2762695"/>
          <a:ext cx="4941518" cy="69197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E7E9F5-2BB2-4E02-8A43-542F1EA98D09}">
      <dsp:nvSpPr>
        <dsp:cNvPr id="0" name=""/>
        <dsp:cNvSpPr/>
      </dsp:nvSpPr>
      <dsp:spPr>
        <a:xfrm>
          <a:off x="144031" y="2817079"/>
          <a:ext cx="511538" cy="58320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B648112-4CA5-459D-889A-50D8259800C3}">
      <dsp:nvSpPr>
        <dsp:cNvPr id="0" name=""/>
        <dsp:cNvSpPr/>
      </dsp:nvSpPr>
      <dsp:spPr>
        <a:xfrm>
          <a:off x="799602" y="2762695"/>
          <a:ext cx="4117696" cy="7352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811" tIns="77811" rIns="77811" bIns="77811" numCol="1" spcCol="1270" anchor="ctr" anchorCtr="0">
          <a:noAutofit/>
        </a:bodyPr>
        <a:lstStyle/>
        <a:p>
          <a:pPr marL="0" lvl="0" indent="0" algn="l" defTabSz="977900">
            <a:lnSpc>
              <a:spcPct val="90000"/>
            </a:lnSpc>
            <a:spcBef>
              <a:spcPct val="0"/>
            </a:spcBef>
            <a:spcAft>
              <a:spcPct val="35000"/>
            </a:spcAft>
            <a:buNone/>
          </a:pPr>
          <a:r>
            <a:rPr lang="en-US" sz="2200" kern="1200" dirty="0">
              <a:solidFill>
                <a:prstClr val="black">
                  <a:hueOff val="0"/>
                  <a:satOff val="0"/>
                  <a:lumOff val="0"/>
                  <a:alphaOff val="0"/>
                </a:prstClr>
              </a:solidFill>
              <a:latin typeface="Calibri" panose="020F0502020204030204"/>
              <a:ea typeface="+mn-ea"/>
              <a:cs typeface="+mn-cs"/>
            </a:rPr>
            <a:t>Sense of Belonging</a:t>
          </a:r>
        </a:p>
      </dsp:txBody>
      <dsp:txXfrm>
        <a:off x="799602" y="2762695"/>
        <a:ext cx="4117696" cy="735222"/>
      </dsp:txXfrm>
    </dsp:sp>
    <dsp:sp modelId="{DC856725-2872-4AB1-AEBE-766342D6C904}">
      <dsp:nvSpPr>
        <dsp:cNvPr id="0" name=""/>
        <dsp:cNvSpPr/>
      </dsp:nvSpPr>
      <dsp:spPr>
        <a:xfrm>
          <a:off x="0" y="3681723"/>
          <a:ext cx="4941518" cy="69197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EE2BD4-89B2-41D8-9850-A8108B0E1D69}">
      <dsp:nvSpPr>
        <dsp:cNvPr id="0" name=""/>
        <dsp:cNvSpPr/>
      </dsp:nvSpPr>
      <dsp:spPr>
        <a:xfrm>
          <a:off x="144031" y="3811159"/>
          <a:ext cx="511538" cy="433102"/>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A71B04A-2ABC-4FF9-B1A3-0FAFA88D4FA9}">
      <dsp:nvSpPr>
        <dsp:cNvPr id="0" name=""/>
        <dsp:cNvSpPr/>
      </dsp:nvSpPr>
      <dsp:spPr>
        <a:xfrm>
          <a:off x="799602" y="3681723"/>
          <a:ext cx="4117696" cy="7352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811" tIns="77811" rIns="77811" bIns="77811" numCol="1" spcCol="1270" anchor="ctr" anchorCtr="0">
          <a:noAutofit/>
        </a:bodyPr>
        <a:lstStyle/>
        <a:p>
          <a:pPr marL="0" lvl="0" indent="0" algn="l" defTabSz="1066800">
            <a:lnSpc>
              <a:spcPct val="90000"/>
            </a:lnSpc>
            <a:spcBef>
              <a:spcPct val="0"/>
            </a:spcBef>
            <a:spcAft>
              <a:spcPct val="35000"/>
            </a:spcAft>
            <a:buNone/>
          </a:pPr>
          <a:r>
            <a:rPr lang="en-US" sz="2200" kern="1200" dirty="0">
              <a:solidFill>
                <a:prstClr val="black">
                  <a:hueOff val="0"/>
                  <a:satOff val="0"/>
                  <a:lumOff val="0"/>
                  <a:alphaOff val="0"/>
                </a:prstClr>
              </a:solidFill>
              <a:latin typeface="Calibri" panose="020F0502020204030204"/>
              <a:ea typeface="+mn-ea"/>
              <a:cs typeface="+mn-cs"/>
            </a:rPr>
            <a:t>Flexible Work</a:t>
          </a:r>
        </a:p>
      </dsp:txBody>
      <dsp:txXfrm>
        <a:off x="799602" y="3681723"/>
        <a:ext cx="4117696" cy="73522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C38B122-D19E-4211-9C78-7B8101F6E2CB}"/>
              </a:ext>
            </a:extLst>
          </p:cNvPr>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a:extLst>
              <a:ext uri="{FF2B5EF4-FFF2-40B4-BE49-F238E27FC236}">
                <a16:creationId xmlns:a16="http://schemas.microsoft.com/office/drawing/2014/main" id="{5110499C-7B1C-4943-8F2F-4036C4AB5E2B}"/>
              </a:ext>
            </a:extLst>
          </p:cNvPr>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DA49FF49-8CFD-4E63-B518-971D9F3F06C5}" type="datetimeFigureOut">
              <a:rPr lang="en-US" smtClean="0"/>
              <a:t>6/14/2023</a:t>
            </a:fld>
            <a:endParaRPr lang="en-US"/>
          </a:p>
        </p:txBody>
      </p:sp>
      <p:sp>
        <p:nvSpPr>
          <p:cNvPr id="4" name="Footer Placeholder 3">
            <a:extLst>
              <a:ext uri="{FF2B5EF4-FFF2-40B4-BE49-F238E27FC236}">
                <a16:creationId xmlns:a16="http://schemas.microsoft.com/office/drawing/2014/main" id="{22389080-97B2-48D6-8FA1-24B93E270D24}"/>
              </a:ext>
            </a:extLst>
          </p:cNvPr>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BE0A02A-5122-4104-A316-716F24E9EC51}"/>
              </a:ext>
            </a:extLst>
          </p:cNvPr>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92D2F0C2-1B0F-403D-9FB2-EF58EF071BBB}" type="slidenum">
              <a:rPr lang="en-US" smtClean="0"/>
              <a:t>‹#›</a:t>
            </a:fld>
            <a:endParaRPr lang="en-US"/>
          </a:p>
        </p:txBody>
      </p:sp>
    </p:spTree>
    <p:extLst>
      <p:ext uri="{BB962C8B-B14F-4D97-AF65-F5344CB8AC3E}">
        <p14:creationId xmlns:p14="http://schemas.microsoft.com/office/powerpoint/2010/main" val="5219367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70496646-EF72-4460-9956-29CE1D5FAB36}" type="datetimeFigureOut">
              <a:rPr lang="en-US" smtClean="0"/>
              <a:t>6/14/2023</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C4A21669-58F9-454F-B1EB-A322CF05846C}" type="slidenum">
              <a:rPr lang="en-US" smtClean="0"/>
              <a:t>‹#›</a:t>
            </a:fld>
            <a:endParaRPr lang="en-US"/>
          </a:p>
        </p:txBody>
      </p:sp>
    </p:spTree>
    <p:extLst>
      <p:ext uri="{BB962C8B-B14F-4D97-AF65-F5344CB8AC3E}">
        <p14:creationId xmlns:p14="http://schemas.microsoft.com/office/powerpoint/2010/main" val="787482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forbes.com/sites/jonathanponciano/2022/12/02/labor-market-still-stronger-than-economists-think-us-added-263000-new-jobs-in-november/?sh=27e1ef8a4784"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glassdoor.com/blog/no-degree-required/"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file:///\\CPA.LOCAL\PPINC\Presentations\Annual%20Update%202022\Gartner%20hr-top-priorities-2023-ebook.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file:///\\CPA.LOCAL\PPINC\Presentations\Annual%20Update%202022\Gartner%20hr-top-priorities-2023-ebook.pd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8" Type="http://schemas.openxmlformats.org/officeDocument/2006/relationships/hyperlink" Target="https://www.mckinsey.com/capabilities/people-and-organizational-performance/our-insights/the-great-attrition-is-making-hiring-harder-are-you-searching-the-right-talent-pools" TargetMode="External"/><Relationship Id="rId3" Type="http://schemas.openxmlformats.org/officeDocument/2006/relationships/hyperlink" Target="https://www.mckinsey.com/capabilities/people-and-organizational-performance/our-insights/how-agile-can-power-frontline-excellence" TargetMode="External"/><Relationship Id="rId7" Type="http://schemas.openxmlformats.org/officeDocument/2006/relationships/hyperlink" Target="https://www.mckinsey.com/capabilities/people-and-organizational-performance/our-insights/network-effects-how-to-rebuild-social-capital-and-improve-corporate-performance" TargetMode="External"/><Relationship Id="rId2" Type="http://schemas.openxmlformats.org/officeDocument/2006/relationships/slide" Target="../slides/slide29.xml"/><Relationship Id="rId1" Type="http://schemas.openxmlformats.org/officeDocument/2006/relationships/notesMaster" Target="../notesMasters/notesMaster1.xml"/><Relationship Id="rId6" Type="http://schemas.openxmlformats.org/officeDocument/2006/relationships/hyperlink" Target="https://www.mckinsey.com/featured-insights/diversity-and-inclusion/race-in-the-workplace-the-frontline-experience" TargetMode="External"/><Relationship Id="rId5" Type="http://schemas.openxmlformats.org/officeDocument/2006/relationships/hyperlink" Target="https://www.mckinsey.com/capabilities/people-and-organizational-performance/our-insights/the-organization-blog/when-the-grass-is-truly-greener-how-companies-are-retaining-frontline-talent" TargetMode="External"/><Relationship Id="rId4" Type="http://schemas.openxmlformats.org/officeDocument/2006/relationships/hyperlink" Target="https://www.mckinsey.com/capabilities/people-and-organizational-performance/our-insights/the-organization-blog/making-work-meaningful-from-the-c-suite-to-the-frontline" TargetMode="External"/><Relationship Id="rId9" Type="http://schemas.openxmlformats.org/officeDocument/2006/relationships/hyperlink" Target="https://www.mckinsey.com/capabilities/people-and-organizational-performance/our-insights/the-organization-blog/three-actions-to-boost-frontline-engagement-and-retention"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forbes.com/sites/jeannemeister/2021/12/16/the-future-of-work-offering-employee-well-being-benefits-can-stem-the-great-resignation/" TargetMode="External"/><Relationship Id="rId2" Type="http://schemas.openxmlformats.org/officeDocument/2006/relationships/slide" Target="../slides/slide34.xml"/><Relationship Id="rId1" Type="http://schemas.openxmlformats.org/officeDocument/2006/relationships/notesMaster" Target="../notesMasters/notesMaster1.xml"/><Relationship Id="rId5" Type="http://schemas.openxmlformats.org/officeDocument/2006/relationships/hyperlink" Target="https://globalwellnessinstitute.org/wp-content/uploads/2021/11/GWI-WE-Monitor-2021_final-digital.pdf" TargetMode="External"/><Relationship Id="rId4" Type="http://schemas.openxmlformats.org/officeDocument/2006/relationships/hyperlink" Target="https://www.brightplan.com/"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u="sng" dirty="0">
                <a:effectLst/>
                <a:latin typeface="Calibri" panose="020F0502020204030204" pitchFamily="34" charset="0"/>
                <a:ea typeface="Calibri" panose="020F0502020204030204" pitchFamily="34" charset="0"/>
                <a:cs typeface="Times New Roman" panose="02020603050405020304" pitchFamily="18" charset="0"/>
              </a:rPr>
              <a:t>The Talent Imperative: Engaging Your People, Wherever They Are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banking industry has been on the path of HR transformation since the disruption caused by the pandemic and the subsequent changing expectations of the workforce of the future. The result has been predictable: an unprecedented battle for talent that will continue to redefine your people strategies &amp; priorities in the next decade.</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Talent has become the primary driver of business success in the banking sector, and financial institutions that don’t pay attention to their people and transform their people practices will increasingly find themselves falling behind.</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Those institutions that win in this century will be the ones that figure out how to reinvent, retool, and refocus their organizations to put people first and engage people where they are: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u="sng" dirty="0">
                <a:effectLst/>
                <a:latin typeface="Calibri" panose="020F0502020204030204" pitchFamily="34" charset="0"/>
                <a:ea typeface="Calibri" panose="020F0502020204030204" pitchFamily="34" charset="0"/>
                <a:cs typeface="Times New Roman" panose="02020603050405020304" pitchFamily="18" charset="0"/>
              </a:rPr>
              <a:t>Now is the time to double-down on your people strategies.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What can you be doing now to retain your most highly-valued employees? </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What does your talent pipeline look like?</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Do you have a competitive compensation &amp; benefits structure? </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Do you have a clearly defined Employee Value Proposition?</a:t>
            </a:r>
          </a:p>
          <a:p>
            <a:pPr marL="0" marR="0">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Use OVCC CFMA Presentation as Base Deck 1/22</a:t>
            </a:r>
          </a:p>
          <a:p>
            <a:pPr marL="0" marR="0">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a:p>
            <a:endParaRPr lang="en-US" dirty="0"/>
          </a:p>
          <a:p>
            <a:endParaRPr lang="en-US" dirty="0"/>
          </a:p>
          <a:p>
            <a:endParaRPr lang="en-US" dirty="0"/>
          </a:p>
          <a:p>
            <a:endParaRPr lang="en-US" dirty="0"/>
          </a:p>
          <a:p>
            <a:endParaRPr lang="en-US" dirty="0"/>
          </a:p>
          <a:p>
            <a:endParaRPr lang="en-US" dirty="0"/>
          </a:p>
          <a:p>
            <a:r>
              <a:rPr lang="en-US" dirty="0"/>
              <a:t>Annual Update:</a:t>
            </a:r>
          </a:p>
          <a:p>
            <a:pPr marL="285750" indent="-285750">
              <a:buFont typeface="+mj-lt"/>
              <a:buAutoNum type="romanUcPeriod"/>
            </a:pPr>
            <a:r>
              <a:rPr lang="en-US" dirty="0"/>
              <a:t>Driving Forces for Change</a:t>
            </a:r>
          </a:p>
          <a:p>
            <a:pPr marL="742950" lvl="1" indent="-285750">
              <a:buFont typeface="+mj-lt"/>
              <a:buAutoNum type="romanUcPeriod"/>
            </a:pPr>
            <a:r>
              <a:rPr lang="en-US" dirty="0"/>
              <a:t>Labor Market Updates/Predictions</a:t>
            </a:r>
          </a:p>
          <a:p>
            <a:pPr marL="285750" indent="-285750">
              <a:buFont typeface="+mj-lt"/>
              <a:buAutoNum type="romanUcPeriod"/>
            </a:pPr>
            <a:r>
              <a:rPr lang="en-US" dirty="0"/>
              <a:t>Continued Challenges in Recruiting</a:t>
            </a:r>
          </a:p>
          <a:p>
            <a:pPr marL="285750" indent="-285750">
              <a:buFont typeface="+mj-lt"/>
              <a:buAutoNum type="romanUcPeriod"/>
            </a:pPr>
            <a:r>
              <a:rPr lang="en-US" dirty="0"/>
              <a:t>Prioritizing the Employee Experience</a:t>
            </a:r>
          </a:p>
          <a:p>
            <a:pPr marL="742950" lvl="1" indent="-285750">
              <a:buFont typeface="+mj-lt"/>
              <a:buAutoNum type="romanUcPeriod"/>
            </a:pPr>
            <a:r>
              <a:rPr lang="en-US" dirty="0"/>
              <a:t>Measuring and Driving Engagement</a:t>
            </a:r>
          </a:p>
          <a:p>
            <a:pPr marL="285750" indent="-285750">
              <a:buFont typeface="+mj-lt"/>
              <a:buAutoNum type="romanUcPeriod"/>
            </a:pPr>
            <a:r>
              <a:rPr lang="en-US" dirty="0"/>
              <a:t>Building Leadership and Management Effectiveness </a:t>
            </a:r>
          </a:p>
          <a:p>
            <a:pPr marL="285750" indent="-285750">
              <a:buFont typeface="+mj-lt"/>
              <a:buAutoNum type="romanUcPeriod"/>
            </a:pPr>
            <a:r>
              <a:rPr lang="en-US" dirty="0"/>
              <a:t>Org Design and Change Management</a:t>
            </a:r>
          </a:p>
          <a:p>
            <a:pPr marL="285750" indent="-285750">
              <a:buFont typeface="+mj-lt"/>
              <a:buAutoNum type="romanUcPeriod"/>
            </a:pPr>
            <a:r>
              <a:rPr lang="en-US" dirty="0"/>
              <a:t>The Future of Work</a:t>
            </a:r>
          </a:p>
          <a:p>
            <a:pPr marL="228600" indent="-228600">
              <a:buFont typeface="+mj-lt"/>
              <a:buAutoNum type="romanUcPeriod"/>
            </a:pPr>
            <a:endParaRPr lang="en-US" dirty="0"/>
          </a:p>
          <a:p>
            <a:pPr marL="228600" indent="-228600">
              <a:buFont typeface="+mj-lt"/>
              <a:buAutoNum type="romanUcPeriod"/>
            </a:pPr>
            <a:endParaRPr lang="en-US" dirty="0"/>
          </a:p>
          <a:p>
            <a:r>
              <a:rPr lang="en-US" dirty="0">
                <a:hlinkClick r:id="rId3"/>
              </a:rPr>
              <a:t>Labor Market Still Stronger Than Economists Think: U.S. Added 263,000 New Jobs In November (forbes.com)</a:t>
            </a:r>
            <a:endParaRPr lang="en-US" dirty="0"/>
          </a:p>
          <a:p>
            <a:endParaRPr lang="en-US" dirty="0"/>
          </a:p>
        </p:txBody>
      </p:sp>
      <p:sp>
        <p:nvSpPr>
          <p:cNvPr id="4" name="Slide Number Placeholder 3"/>
          <p:cNvSpPr>
            <a:spLocks noGrp="1"/>
          </p:cNvSpPr>
          <p:nvPr>
            <p:ph type="sldNum" sz="quarter" idx="5"/>
          </p:nvPr>
        </p:nvSpPr>
        <p:spPr/>
        <p:txBody>
          <a:bodyPr/>
          <a:lstStyle/>
          <a:p>
            <a:pPr defTabSz="942289">
              <a:defRPr/>
            </a:pPr>
            <a:fld id="{C4A21669-58F9-454F-B1EB-A322CF05846C}" type="slidenum">
              <a:rPr lang="en-US">
                <a:solidFill>
                  <a:prstClr val="black"/>
                </a:solidFill>
                <a:latin typeface="Calibri" panose="020F0502020204030204"/>
              </a:rPr>
              <a:pPr defTabSz="942289">
                <a:def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24990693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human-to-human dynamic in the workplace pushes leaders to display human-centric leadership, defined as leading with authenticity, empathy and adaptivity. These traits have been listed for some time among the key qualities of great leaders — but they were considered nice to have. Employees today demand them</a:t>
            </a:r>
          </a:p>
          <a:p>
            <a:endParaRPr lang="en-US" dirty="0"/>
          </a:p>
          <a:p>
            <a:r>
              <a:rPr lang="en-US" dirty="0"/>
              <a:t>Is the onus on HR to make it so?</a:t>
            </a:r>
          </a:p>
          <a:p>
            <a:r>
              <a:rPr lang="en-US" dirty="0"/>
              <a:t> In many cases, that’s probably the ticket. i4CP research  in 2023 research found that most of the companies that have successfully renovated their culture possess a very strategic HR team and are usually led by an organizationally powerful chief people officer. But without a CEO who shares the same vision and is willing to put the effort into creating a healthier culture, there’s little even the most impressive CPOs can do to affect real change</a:t>
            </a:r>
          </a:p>
          <a:p>
            <a:endParaRPr lang="en-US" dirty="0"/>
          </a:p>
          <a:p>
            <a:pPr marL="0" indent="0">
              <a:buNone/>
            </a:pPr>
            <a:r>
              <a:rPr lang="en-US" b="1" dirty="0"/>
              <a:t>1. Staying on the talent offensive &amp; ensuring tight alignment to organizational strategy </a:t>
            </a:r>
          </a:p>
          <a:p>
            <a:pPr marL="0" indent="0">
              <a:buNone/>
            </a:pPr>
            <a:r>
              <a:rPr lang="en-US" b="1" dirty="0"/>
              <a:t>2. Refocusing the employee value proposition and reinforcing it via a continually renovated culture</a:t>
            </a:r>
          </a:p>
          <a:p>
            <a:pPr marL="0" indent="0">
              <a:buNone/>
            </a:pPr>
            <a:r>
              <a:rPr lang="en-US" b="1" dirty="0"/>
              <a:t>3. Avoiding burnout while also building and strengthening HR’s strategic capability</a:t>
            </a:r>
          </a:p>
          <a:p>
            <a:pPr marL="0" indent="0">
              <a:buNone/>
            </a:pPr>
            <a:r>
              <a:rPr lang="en-US" b="1" dirty="0"/>
              <a:t>4. Building and rewarding ambidextrous leaders</a:t>
            </a:r>
          </a:p>
        </p:txBody>
      </p:sp>
      <p:sp>
        <p:nvSpPr>
          <p:cNvPr id="4" name="Slide Number Placeholder 3"/>
          <p:cNvSpPr>
            <a:spLocks noGrp="1"/>
          </p:cNvSpPr>
          <p:nvPr>
            <p:ph type="sldNum" sz="quarter" idx="5"/>
          </p:nvPr>
        </p:nvSpPr>
        <p:spPr/>
        <p:txBody>
          <a:bodyPr/>
          <a:lstStyle/>
          <a:p>
            <a:fld id="{C4A21669-58F9-454F-B1EB-A322CF05846C}" type="slidenum">
              <a:rPr lang="en-US" smtClean="0"/>
              <a:t>10</a:t>
            </a:fld>
            <a:endParaRPr lang="en-US"/>
          </a:p>
        </p:txBody>
      </p:sp>
    </p:spTree>
    <p:extLst>
      <p:ext uri="{BB962C8B-B14F-4D97-AF65-F5344CB8AC3E}">
        <p14:creationId xmlns:p14="http://schemas.microsoft.com/office/powerpoint/2010/main" val="22247738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10% of senior HR leaders surveyed by i4cp indicated that their HR leadership team has significant experience working outside of the HR function. The pandemic showed most organizations that they need stronger alignment between HR and core business units, and it’s clear this will be extremely beneficial as market uncertainty continues. As corporate boards look for new directors with human capital expertise, individuals with multiple operating roles throughout the business will be more commonly appointed as HR executives in the future</a:t>
            </a:r>
          </a:p>
        </p:txBody>
      </p:sp>
      <p:sp>
        <p:nvSpPr>
          <p:cNvPr id="4" name="Slide Number Placeholder 3"/>
          <p:cNvSpPr>
            <a:spLocks noGrp="1"/>
          </p:cNvSpPr>
          <p:nvPr>
            <p:ph type="sldNum" sz="quarter" idx="5"/>
          </p:nvPr>
        </p:nvSpPr>
        <p:spPr/>
        <p:txBody>
          <a:bodyPr/>
          <a:lstStyle/>
          <a:p>
            <a:fld id="{C4A21669-58F9-454F-B1EB-A322CF05846C}" type="slidenum">
              <a:rPr lang="en-US" smtClean="0"/>
              <a:t>11</a:t>
            </a:fld>
            <a:endParaRPr lang="en-US"/>
          </a:p>
        </p:txBody>
      </p:sp>
    </p:spTree>
    <p:extLst>
      <p:ext uri="{BB962C8B-B14F-4D97-AF65-F5344CB8AC3E}">
        <p14:creationId xmlns:p14="http://schemas.microsoft.com/office/powerpoint/2010/main" val="8031805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A21669-58F9-454F-B1EB-A322CF0584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69695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rgbClr val="54595F"/>
                </a:solidFill>
                <a:effectLst/>
                <a:latin typeface="Roboto" panose="02000000000000000000" pitchFamily="2" charset="0"/>
              </a:rPr>
              <a:t>Tiffany</a:t>
            </a:r>
          </a:p>
          <a:p>
            <a:pPr algn="l" fontAlgn="base"/>
            <a:endParaRPr lang="en-US" b="0" i="0" dirty="0">
              <a:solidFill>
                <a:srgbClr val="54595F"/>
              </a:solidFill>
              <a:effectLst/>
              <a:latin typeface="Roboto" panose="02000000000000000000" pitchFamily="2" charset="0"/>
            </a:endParaRPr>
          </a:p>
          <a:p>
            <a:pPr algn="l" fontAlgn="base"/>
            <a:r>
              <a:rPr lang="en-US" b="0" i="0" dirty="0">
                <a:solidFill>
                  <a:srgbClr val="54595F"/>
                </a:solidFill>
                <a:effectLst/>
                <a:latin typeface="Roboto" panose="02000000000000000000" pitchFamily="2" charset="0"/>
              </a:rPr>
              <a:t>Many employers are beginning to invest more in Learning &amp; Development (L&amp;D), specifically upskilling and reskilling employees. Data from Gartner shows that the number of skills required for a single job is increasing by 10% annually, and over 30% of the skills needed just three years ago will soon be irrelevant. It generally costs less money to reskill a current employee than it does to hire an entirely new person.</a:t>
            </a:r>
          </a:p>
          <a:p>
            <a:pPr algn="l" fontAlgn="base"/>
            <a:endParaRPr lang="en-US" b="0" i="0" dirty="0">
              <a:solidFill>
                <a:srgbClr val="54595F"/>
              </a:solidFill>
              <a:effectLst/>
              <a:latin typeface="Roboto" panose="02000000000000000000" pitchFamily="2" charset="0"/>
            </a:endParaRPr>
          </a:p>
          <a:p>
            <a:pPr algn="l" fontAlgn="base"/>
            <a:r>
              <a:rPr lang="en-US" b="0" i="0" dirty="0">
                <a:solidFill>
                  <a:srgbClr val="54595F"/>
                </a:solidFill>
                <a:effectLst/>
                <a:latin typeface="Roboto" panose="02000000000000000000" pitchFamily="2" charset="0"/>
              </a:rPr>
              <a:t>Not only does upskilling employees benefit the workers themselves, but it also improves the company as a whole. Furthermore, employers are now more focused on internal mobility to bridge skills gaps and keep talented staff members from leaving.</a:t>
            </a:r>
          </a:p>
          <a:p>
            <a:endParaRPr lang="en-US" dirty="0"/>
          </a:p>
        </p:txBody>
      </p:sp>
      <p:sp>
        <p:nvSpPr>
          <p:cNvPr id="4" name="Slide Number Placeholder 3"/>
          <p:cNvSpPr>
            <a:spLocks noGrp="1"/>
          </p:cNvSpPr>
          <p:nvPr>
            <p:ph type="sldNum" sz="quarter" idx="5"/>
          </p:nvPr>
        </p:nvSpPr>
        <p:spPr/>
        <p:txBody>
          <a:bodyPr/>
          <a:lstStyle/>
          <a:p>
            <a:fld id="{C4A21669-58F9-454F-B1EB-A322CF05846C}" type="slidenum">
              <a:rPr lang="en-US" smtClean="0"/>
              <a:t>14</a:t>
            </a:fld>
            <a:endParaRPr lang="en-US"/>
          </a:p>
        </p:txBody>
      </p:sp>
    </p:spTree>
    <p:extLst>
      <p:ext uri="{BB962C8B-B14F-4D97-AF65-F5344CB8AC3E}">
        <p14:creationId xmlns:p14="http://schemas.microsoft.com/office/powerpoint/2010/main" val="27434580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rgbClr val="54595F"/>
                </a:solidFill>
                <a:effectLst/>
                <a:latin typeface="Roboto" panose="02000000000000000000" pitchFamily="2" charset="0"/>
              </a:rPr>
              <a:t>Tiffany</a:t>
            </a:r>
          </a:p>
          <a:p>
            <a:pPr algn="l" fontAlgn="base"/>
            <a:endParaRPr lang="en-US" b="0" i="0" dirty="0">
              <a:solidFill>
                <a:srgbClr val="54595F"/>
              </a:solidFill>
              <a:effectLst/>
              <a:latin typeface="Roboto" panose="02000000000000000000" pitchFamily="2" charset="0"/>
            </a:endParaRPr>
          </a:p>
          <a:p>
            <a:pPr algn="l" fontAlgn="base"/>
            <a:r>
              <a:rPr lang="en-US" b="0" i="0" dirty="0">
                <a:solidFill>
                  <a:srgbClr val="54595F"/>
                </a:solidFill>
                <a:effectLst/>
                <a:latin typeface="Roboto" panose="02000000000000000000" pitchFamily="2" charset="0"/>
              </a:rPr>
              <a:t>With labor shortages estimated to continue through 2023, skills-based hiring may become more popular as a way to compete for talent. Skills-based hires may be more beneficial for employers in the long term, as they can train new employees on desired skills rather than focus mainly on experiences or education. With a well-developed learning and development program, companies can focus less criterion on specific qualifications that may not transfer well to adaptability or company fit.</a:t>
            </a:r>
          </a:p>
          <a:p>
            <a:pPr algn="l" fontAlgn="base"/>
            <a:endParaRPr lang="en-US" b="0" i="0" dirty="0">
              <a:solidFill>
                <a:srgbClr val="54595F"/>
              </a:solidFill>
              <a:effectLst/>
              <a:latin typeface="Roboto" panose="02000000000000000000" pitchFamily="2" charset="0"/>
            </a:endParaRPr>
          </a:p>
          <a:p>
            <a:pPr algn="l" fontAlgn="base"/>
            <a:r>
              <a:rPr lang="en-US" b="0" i="0" dirty="0">
                <a:solidFill>
                  <a:srgbClr val="54595F"/>
                </a:solidFill>
                <a:effectLst/>
                <a:latin typeface="Roboto" panose="02000000000000000000" pitchFamily="2" charset="0"/>
              </a:rPr>
              <a:t>Many employers are finding success by taking a chance on candidates who want to learn and grow with the company. Monitoring workplace trends is one way to stay ahead of the game and appeal to today’s workforce. HR functions have changed during the pandemic, so there are ways to evolve those strategies even further and make them sustainable for employees. These are some of the opportunities that Companies are presenting to candidates.</a:t>
            </a:r>
          </a:p>
          <a:p>
            <a:pPr algn="l" fontAlgn="base"/>
            <a:endParaRPr lang="en-US" b="0" i="0" dirty="0">
              <a:solidFill>
                <a:srgbClr val="54595F"/>
              </a:solidFill>
              <a:effectLst/>
              <a:latin typeface="Roboto" panose="02000000000000000000" pitchFamily="2" charset="0"/>
            </a:endParaRPr>
          </a:p>
          <a:p>
            <a:r>
              <a:rPr lang="en-US" b="0" i="0" dirty="0">
                <a:solidFill>
                  <a:srgbClr val="333333"/>
                </a:solidFill>
                <a:effectLst/>
                <a:latin typeface="Georgia" panose="02040502050405020303" pitchFamily="18" charset="0"/>
              </a:rPr>
              <a:t>Skills based hiring expands the prospective talent pool but also allows internal employees opportunities greater visibility into their career mobility by providing them with educational pathways for specific industries and job functions. </a:t>
            </a:r>
            <a:endParaRPr lang="en-US" dirty="0"/>
          </a:p>
          <a:p>
            <a:endParaRPr lang="en-US" dirty="0"/>
          </a:p>
          <a:p>
            <a:pPr algn="l"/>
            <a:r>
              <a:rPr lang="en-US" b="0" i="0" u="none" strike="noStrike" dirty="0">
                <a:solidFill>
                  <a:srgbClr val="003891"/>
                </a:solidFill>
                <a:effectLst/>
                <a:latin typeface="Georgia" panose="02040502050405020303" pitchFamily="18" charset="0"/>
                <a:hlinkClick r:id="rId3" tooltip="https://www.glassdoor.com/blog/no-degree-required/"/>
              </a:rPr>
              <a:t>Glassdoor reported that 15 companies</a:t>
            </a:r>
            <a:r>
              <a:rPr lang="en-US" b="0" i="0" dirty="0">
                <a:solidFill>
                  <a:srgbClr val="333333"/>
                </a:solidFill>
                <a:effectLst/>
                <a:latin typeface="Georgia" panose="02040502050405020303" pitchFamily="18" charset="0"/>
              </a:rPr>
              <a:t> ranging from Google to Hilton Hotels and Apple, are offering well-paying jobs to those possessing in-demand skills, but who may not have a College degree.</a:t>
            </a:r>
          </a:p>
          <a:p>
            <a:endParaRPr lang="en-US" dirty="0"/>
          </a:p>
          <a:p>
            <a:r>
              <a:rPr lang="en-US" b="1" dirty="0"/>
              <a:t>MCM Case Study: </a:t>
            </a:r>
            <a:r>
              <a:rPr lang="en-US" b="0" dirty="0"/>
              <a:t>CES Construction client and mechanical aptitude test vs. hiring for work experience and skill/developing their own internal training strategy and investments</a:t>
            </a:r>
          </a:p>
        </p:txBody>
      </p:sp>
      <p:sp>
        <p:nvSpPr>
          <p:cNvPr id="4" name="Slide Number Placeholder 3"/>
          <p:cNvSpPr>
            <a:spLocks noGrp="1"/>
          </p:cNvSpPr>
          <p:nvPr>
            <p:ph type="sldNum" sz="quarter" idx="5"/>
          </p:nvPr>
        </p:nvSpPr>
        <p:spPr/>
        <p:txBody>
          <a:bodyPr/>
          <a:lstStyle/>
          <a:p>
            <a:fld id="{C4A21669-58F9-454F-B1EB-A322CF05846C}" type="slidenum">
              <a:rPr lang="en-US" smtClean="0"/>
              <a:t>15</a:t>
            </a:fld>
            <a:endParaRPr lang="en-US"/>
          </a:p>
        </p:txBody>
      </p:sp>
    </p:spTree>
    <p:extLst>
      <p:ext uri="{BB962C8B-B14F-4D97-AF65-F5344CB8AC3E}">
        <p14:creationId xmlns:p14="http://schemas.microsoft.com/office/powerpoint/2010/main" val="42501701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the work Force of the Future Wants</a:t>
            </a:r>
          </a:p>
          <a:p>
            <a:endParaRPr lang="en-US" dirty="0"/>
          </a:p>
          <a:p>
            <a:r>
              <a:rPr lang="en-US" dirty="0"/>
              <a:t>Flexibility: 52% of employees say flexible work policies will affect their decision to stay at their organizations.</a:t>
            </a:r>
          </a:p>
          <a:p>
            <a:endParaRPr lang="en-US" dirty="0"/>
          </a:p>
          <a:p>
            <a:r>
              <a:rPr lang="en-US" dirty="0"/>
              <a:t>Shared purpose: 53% of employees want their organizations to take actions on issues they care about.</a:t>
            </a:r>
          </a:p>
          <a:p>
            <a:r>
              <a:rPr lang="en-US" dirty="0"/>
              <a:t>Well-being: 70% of companies have introduced new well-being benefits or increased the amount of existing wellbeing benefits.</a:t>
            </a:r>
          </a:p>
          <a:p>
            <a:r>
              <a:rPr lang="en-US" dirty="0"/>
              <a:t>Person-first experience: 82% of employees say it’s important for their organization to see them as a person, not just as an employee.4</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3ADA17-404D-4A83-94D2-4C50CB6781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86508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Flexibility: 52% of employees say flexible work policies will affect their decision to stay at their organizations.</a:t>
            </a:r>
          </a:p>
          <a:p>
            <a:r>
              <a:rPr lang="en-US" dirty="0"/>
              <a:t>Shared purpose: 53% of employees want their organizations to take actions on issues they care about.</a:t>
            </a:r>
          </a:p>
          <a:p>
            <a:r>
              <a:rPr lang="en-US" dirty="0"/>
              <a:t>Well-being: 70% of companies have introduced new well-being benefits or increased the amount of existing wellbeing benefits.</a:t>
            </a:r>
          </a:p>
          <a:p>
            <a:r>
              <a:rPr lang="en-US" dirty="0"/>
              <a:t>Person-first experience: 82% of employees say it’s important for their organization to see them as a person, not just as an employee.</a:t>
            </a:r>
          </a:p>
          <a:p>
            <a:endParaRPr lang="en-US" dirty="0"/>
          </a:p>
          <a:p>
            <a:r>
              <a:rPr lang="en-US" dirty="0"/>
              <a:t>Gartner Survey -</a:t>
            </a:r>
            <a:r>
              <a:rPr lang="en-US" dirty="0">
                <a:hlinkClick r:id="rId3"/>
              </a:rPr>
              <a:t>Gartner hr-top-priorities-2023-ebook.pdf</a:t>
            </a:r>
            <a:endParaRPr lang="en-US" dirty="0"/>
          </a:p>
        </p:txBody>
      </p:sp>
      <p:sp>
        <p:nvSpPr>
          <p:cNvPr id="4" name="Slide Number Placeholder 3"/>
          <p:cNvSpPr>
            <a:spLocks noGrp="1"/>
          </p:cNvSpPr>
          <p:nvPr>
            <p:ph type="sldNum" sz="quarter" idx="5"/>
          </p:nvPr>
        </p:nvSpPr>
        <p:spPr/>
        <p:txBody>
          <a:bodyPr/>
          <a:lstStyle/>
          <a:p>
            <a:fld id="{C4A21669-58F9-454F-B1EB-A322CF05846C}" type="slidenum">
              <a:rPr lang="en-US" smtClean="0"/>
              <a:t>17</a:t>
            </a:fld>
            <a:endParaRPr lang="en-US"/>
          </a:p>
        </p:txBody>
      </p:sp>
    </p:spTree>
    <p:extLst>
      <p:ext uri="{BB962C8B-B14F-4D97-AF65-F5344CB8AC3E}">
        <p14:creationId xmlns:p14="http://schemas.microsoft.com/office/powerpoint/2010/main" val="42539581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Flexibility: 52% of employees say flexible work policies will affect their decision to stay at their organizations.</a:t>
            </a:r>
          </a:p>
          <a:p>
            <a:r>
              <a:rPr lang="en-US" dirty="0"/>
              <a:t>Shared purpose: 53% of employees want their organizations to take actions on issues they care about.</a:t>
            </a:r>
          </a:p>
          <a:p>
            <a:r>
              <a:rPr lang="en-US" dirty="0"/>
              <a:t>Well-being: 70% of companies have introduced new well-being benefits or increased the amount of existing wellbeing benefits.</a:t>
            </a:r>
          </a:p>
          <a:p>
            <a:r>
              <a:rPr lang="en-US" dirty="0"/>
              <a:t>Person-first experience: 82% of employees say it’s important for their organization to see them as a person, not just as an employee.</a:t>
            </a:r>
          </a:p>
          <a:p>
            <a:endParaRPr lang="en-US" dirty="0"/>
          </a:p>
          <a:p>
            <a:r>
              <a:rPr lang="en-US" dirty="0"/>
              <a:t>Gartner Survey -</a:t>
            </a:r>
            <a:r>
              <a:rPr lang="en-US" dirty="0">
                <a:hlinkClick r:id="rId3"/>
              </a:rPr>
              <a:t>Gartner hr-top-priorities-2023-ebook.pdf</a:t>
            </a:r>
            <a:endParaRPr lang="en-US" dirty="0"/>
          </a:p>
        </p:txBody>
      </p:sp>
      <p:sp>
        <p:nvSpPr>
          <p:cNvPr id="4" name="Slide Number Placeholder 3"/>
          <p:cNvSpPr>
            <a:spLocks noGrp="1"/>
          </p:cNvSpPr>
          <p:nvPr>
            <p:ph type="sldNum" sz="quarter" idx="5"/>
          </p:nvPr>
        </p:nvSpPr>
        <p:spPr/>
        <p:txBody>
          <a:bodyPr/>
          <a:lstStyle/>
          <a:p>
            <a:fld id="{C4A21669-58F9-454F-B1EB-A322CF05846C}" type="slidenum">
              <a:rPr lang="en-US" smtClean="0"/>
              <a:t>18</a:t>
            </a:fld>
            <a:endParaRPr lang="en-US"/>
          </a:p>
        </p:txBody>
      </p:sp>
    </p:spTree>
    <p:extLst>
      <p:ext uri="{BB962C8B-B14F-4D97-AF65-F5344CB8AC3E}">
        <p14:creationId xmlns:p14="http://schemas.microsoft.com/office/powerpoint/2010/main" val="13792689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38338" y="196850"/>
            <a:ext cx="2603500" cy="1952625"/>
          </a:xfrm>
        </p:spPr>
      </p:sp>
      <p:sp>
        <p:nvSpPr>
          <p:cNvPr id="3" name="Notes Placeholder 2"/>
          <p:cNvSpPr>
            <a:spLocks noGrp="1"/>
          </p:cNvSpPr>
          <p:nvPr>
            <p:ph type="body" idx="1"/>
          </p:nvPr>
        </p:nvSpPr>
        <p:spPr>
          <a:xfrm>
            <a:off x="341376" y="2149476"/>
            <a:ext cx="6644640" cy="3696712"/>
          </a:xfrm>
        </p:spPr>
        <p:txBody>
          <a:bodyPr/>
          <a:lstStyle/>
          <a:p>
            <a:pPr algn="l"/>
            <a:endParaRPr lang="en-US" b="0" i="0" dirty="0">
              <a:solidFill>
                <a:srgbClr val="333333"/>
              </a:solidFill>
              <a:effectLst/>
              <a:latin typeface="Georgia" panose="02040502050405020303"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3ADA17-404D-4A83-94D2-4C50CB6781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45971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Time to rethink your EVP: </a:t>
            </a:r>
          </a:p>
          <a:p>
            <a:r>
              <a:rPr lang="en-US" sz="1100" dirty="0"/>
              <a:t>This is a mutual agreement that is a clear, honest statement of what employees can and should expect from the organization, in exchange for their effort and loyalty.</a:t>
            </a:r>
          </a:p>
          <a:p>
            <a:r>
              <a:rPr lang="en-US" sz="1100" dirty="0"/>
              <a:t>The change is that we are now seeing this as a holistic approach</a:t>
            </a:r>
          </a:p>
          <a:p>
            <a:endParaRPr lang="en-US" sz="1100" dirty="0"/>
          </a:p>
          <a:p>
            <a:r>
              <a:rPr lang="en-US" sz="1100" dirty="0"/>
              <a:t>HR and people making these decisions (if there are not HR folks) </a:t>
            </a:r>
          </a:p>
          <a:p>
            <a:r>
              <a:rPr lang="en-US" sz="1100" dirty="0"/>
              <a:t>Help employees at all levels and stages : the message should be tailored to the unique needs as people progress throughout the Employee Life </a:t>
            </a:r>
            <a:r>
              <a:rPr lang="en-US" sz="1100" dirty="0" err="1"/>
              <a:t>Cyle</a:t>
            </a:r>
            <a:endParaRPr lang="en-US" sz="1100" dirty="0"/>
          </a:p>
          <a:p>
            <a:endParaRPr lang="en-US" sz="1100" dirty="0"/>
          </a:p>
          <a:p>
            <a:r>
              <a:rPr lang="en-US" sz="1100" dirty="0"/>
              <a:t>From the CEO at Yahoo who also had career  at Southwest. </a:t>
            </a:r>
          </a:p>
          <a:p>
            <a:r>
              <a:rPr lang="en-US" sz="1100" dirty="0"/>
              <a:t>We have to create a new definition of loyalty and trust period constantly re recruiting our people comma adhering to our values comma honest communication comma execution of our strategies and delivering results comma that's what will rebuild trust period we're not asking people to come to work for us For the rest of their lives dash those days are over. But we are asking them to come work for us and while they're here, trust us and feel good about it. As long as it's working for you and it's working for us, let's do something great together.</a:t>
            </a:r>
          </a:p>
          <a:p>
            <a:r>
              <a:rPr lang="en-US" sz="1100" dirty="0"/>
              <a:t>Includes things like compensation, company culture,  opportunity to work with a well-known brand, growth and development,  benefits and perks.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3ADA17-404D-4A83-94D2-4C50CB6781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9520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Polling Questions:</a:t>
            </a:r>
          </a:p>
          <a:p>
            <a:pPr marL="342900" marR="0" lvl="0" indent="-342900">
              <a:lnSpc>
                <a:spcPct val="107000"/>
              </a:lnSpc>
              <a:spcBef>
                <a:spcPts val="0"/>
              </a:spcBef>
              <a:spcAft>
                <a:spcPts val="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In 2023, has it been more difficult for your organization to attract and/or retain talent compared to previous years?</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Yes</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No</a:t>
            </a:r>
          </a:p>
          <a:p>
            <a:pPr marL="742950" marR="0" lvl="1" indent="-285750">
              <a:lnSpc>
                <a:spcPct val="107000"/>
              </a:lnSpc>
              <a:spcBef>
                <a:spcPts val="0"/>
              </a:spcBef>
              <a:spcAft>
                <a:spcPts val="0"/>
              </a:spcAft>
              <a:buFont typeface="+mj-lt"/>
              <a:buAutoNum type="alphaLcPeriod"/>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What specific challenges has your organization faced in attracting and retaining talent? Choose all that apply</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Insufficient number of qualified applicants</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Rising wages in our market(s)</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Rising wages for key positions</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Disinterest in working for a Non-Profit</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Competition on health care and other benefits</a:t>
            </a:r>
          </a:p>
          <a:p>
            <a:pPr marL="742950" marR="0" lvl="1" indent="-285750">
              <a:lnSpc>
                <a:spcPct val="107000"/>
              </a:lnSpc>
              <a:spcBef>
                <a:spcPts val="0"/>
              </a:spcBef>
              <a:spcAft>
                <a:spcPts val="0"/>
              </a:spcAft>
              <a:buFont typeface="+mj-lt"/>
              <a:buAutoNum type="alphaLcPeriod"/>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Do you believe that remote work/hybrid scheduling has helped attract and retain valuable employees?</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Yes</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No</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Unsure</a:t>
            </a:r>
          </a:p>
          <a:p>
            <a:pPr marL="457200" marR="0" lvl="1" indent="0">
              <a:lnSpc>
                <a:spcPct val="107000"/>
              </a:lnSpc>
              <a:spcBef>
                <a:spcPts val="0"/>
              </a:spcBef>
              <a:spcAft>
                <a:spcPts val="0"/>
              </a:spcAft>
              <a:buFont typeface="+mj-lt"/>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How do you believe remote work has affected your organization’s  culture?</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Positively</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Negatively</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Our culture hasn’t changed</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Don’t know/Unsure</a:t>
            </a:r>
          </a:p>
          <a:p>
            <a:pPr marL="457200" marR="0" lvl="1" indent="0">
              <a:lnSpc>
                <a:spcPct val="107000"/>
              </a:lnSpc>
              <a:spcBef>
                <a:spcPts val="0"/>
              </a:spcBef>
              <a:spcAft>
                <a:spcPts val="0"/>
              </a:spcAft>
              <a:buFont typeface="+mj-lt"/>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What are your top three people challenges for 2023?</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Offering competitive pay</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Retaining key people</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Recruiting younger talent</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Adjusting to a hybrid work environment</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Tying compensation to performance</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Succession Planning </a:t>
            </a:r>
          </a:p>
          <a:p>
            <a:pPr marL="742950" marR="0" lvl="1" indent="-285750">
              <a:lnSpc>
                <a:spcPct val="107000"/>
              </a:lnSpc>
              <a:spcBef>
                <a:spcPts val="0"/>
              </a:spcBef>
              <a:spcAft>
                <a:spcPts val="80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Don’t know</a:t>
            </a:r>
          </a:p>
          <a:p>
            <a:endParaRPr lang="en-US" dirty="0"/>
          </a:p>
        </p:txBody>
      </p:sp>
      <p:sp>
        <p:nvSpPr>
          <p:cNvPr id="4" name="Slide Number Placeholder 3"/>
          <p:cNvSpPr>
            <a:spLocks noGrp="1"/>
          </p:cNvSpPr>
          <p:nvPr>
            <p:ph type="sldNum" sz="quarter" idx="5"/>
          </p:nvPr>
        </p:nvSpPr>
        <p:spPr/>
        <p:txBody>
          <a:bodyPr/>
          <a:lstStyle/>
          <a:p>
            <a:fld id="{C4A21669-58F9-454F-B1EB-A322CF05846C}" type="slidenum">
              <a:rPr lang="en-US" smtClean="0"/>
              <a:t>2</a:t>
            </a:fld>
            <a:endParaRPr lang="en-US"/>
          </a:p>
        </p:txBody>
      </p:sp>
    </p:spTree>
    <p:extLst>
      <p:ext uri="{BB962C8B-B14F-4D97-AF65-F5344CB8AC3E}">
        <p14:creationId xmlns:p14="http://schemas.microsoft.com/office/powerpoint/2010/main" val="1737100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A21669-58F9-454F-B1EB-A322CF0584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49772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Flexibility is not a concession—it’s a strategy It’s clear that employees want a more palatable work-life blend versus balance, and many achieved this during the pandemic. Organizations that have ignored data and employee sentiment and opted to put an end to flexibility based purely on the preferences of senior leaders will be challenged to appeal to talent. The companies that are more likely to succeed in the future will leverage flexibility as a core talent attraction and retention strategy, which will lead to improved cultural health and financial performance.</a:t>
            </a:r>
          </a:p>
          <a:p>
            <a:endParaRPr lang="en-US" dirty="0"/>
          </a:p>
          <a:p>
            <a:r>
              <a:rPr lang="en-US" dirty="0"/>
              <a:t>Your HR Team should be laser-focused on the employee value proposition (EVP) to ensure it  resonates strongly, and is reinforced by the policies, programs, and interactions that shape employee experience.</a:t>
            </a:r>
          </a:p>
        </p:txBody>
      </p:sp>
      <p:sp>
        <p:nvSpPr>
          <p:cNvPr id="4" name="Slide Number Placeholder 3"/>
          <p:cNvSpPr>
            <a:spLocks noGrp="1"/>
          </p:cNvSpPr>
          <p:nvPr>
            <p:ph type="sldNum" sz="quarter" idx="5"/>
          </p:nvPr>
        </p:nvSpPr>
        <p:spPr/>
        <p:txBody>
          <a:bodyPr/>
          <a:lstStyle/>
          <a:p>
            <a:fld id="{C4A21669-58F9-454F-B1EB-A322CF05846C}" type="slidenum">
              <a:rPr lang="en-US" smtClean="0"/>
              <a:t>24</a:t>
            </a:fld>
            <a:endParaRPr lang="en-US"/>
          </a:p>
        </p:txBody>
      </p:sp>
    </p:spTree>
    <p:extLst>
      <p:ext uri="{BB962C8B-B14F-4D97-AF65-F5344CB8AC3E}">
        <p14:creationId xmlns:p14="http://schemas.microsoft.com/office/powerpoint/2010/main" val="871002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3ADA17-404D-4A83-94D2-4C50CB6781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11571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3ADA17-404D-4A83-94D2-4C50CB6781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39496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from a Gartner survey on employee career preferences shows that just one in four employees is confident about their career at their organization, and three out of four people looking for a new role are interested in external positions. </a:t>
            </a:r>
          </a:p>
        </p:txBody>
      </p:sp>
      <p:sp>
        <p:nvSpPr>
          <p:cNvPr id="4" name="Slide Number Placeholder 3"/>
          <p:cNvSpPr>
            <a:spLocks noGrp="1"/>
          </p:cNvSpPr>
          <p:nvPr>
            <p:ph type="sldNum" sz="quarter" idx="5"/>
          </p:nvPr>
        </p:nvSpPr>
        <p:spPr/>
        <p:txBody>
          <a:bodyPr/>
          <a:lstStyle/>
          <a:p>
            <a:fld id="{C4A21669-58F9-454F-B1EB-A322CF05846C}" type="slidenum">
              <a:rPr lang="en-US" smtClean="0"/>
              <a:t>28</a:t>
            </a:fld>
            <a:endParaRPr lang="en-US"/>
          </a:p>
        </p:txBody>
      </p:sp>
    </p:spTree>
    <p:extLst>
      <p:ext uri="{BB962C8B-B14F-4D97-AF65-F5344CB8AC3E}">
        <p14:creationId xmlns:p14="http://schemas.microsoft.com/office/powerpoint/2010/main" val="3418834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33333"/>
                </a:solidFill>
                <a:effectLst/>
                <a:latin typeface="McKinsey Sans"/>
              </a:rPr>
              <a:t>Across most industries, frontline employees are the human interface between the customer and the company. As a result, we typically see significant value creation and value capture happening </a:t>
            </a:r>
            <a:r>
              <a:rPr lang="en-US" b="0" i="0" u="none" strike="noStrike" dirty="0">
                <a:solidFill>
                  <a:srgbClr val="333333"/>
                </a:solidFill>
                <a:effectLst/>
                <a:latin typeface="McKinsey Sans"/>
                <a:hlinkClick r:id="rId3"/>
              </a:rPr>
              <a:t>disproportionately at the frontline</a:t>
            </a:r>
            <a:r>
              <a:rPr lang="en-US" b="0" i="0" dirty="0">
                <a:solidFill>
                  <a:srgbClr val="333333"/>
                </a:solidFill>
                <a:effectLst/>
                <a:latin typeface="McKinsey San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333333"/>
              </a:solidFill>
              <a:effectLst/>
              <a:latin typeface="McKinsey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33333"/>
                </a:solidFill>
                <a:effectLst/>
                <a:latin typeface="McKinsey Sans"/>
              </a:rPr>
              <a:t>Frontline employees drive significant value for organizations, but our research suggests they are struggling—in terms of engagement and building and maintaining networks at work—more than others. Leaders who effectively support these employees can see tremendous improvement in their ability to attract, </a:t>
            </a:r>
            <a:r>
              <a:rPr lang="en-US" b="0" i="0" u="none" strike="noStrike" dirty="0">
                <a:effectLst/>
                <a:latin typeface="McKinsey Sans"/>
                <a:hlinkClick r:id="rId4"/>
              </a:rPr>
              <a:t>mobilize</a:t>
            </a:r>
            <a:r>
              <a:rPr lang="en-US" b="0" i="0" dirty="0">
                <a:solidFill>
                  <a:srgbClr val="333333"/>
                </a:solidFill>
                <a:effectLst/>
                <a:latin typeface="McKinsey Sans"/>
              </a:rPr>
              <a:t>, and </a:t>
            </a:r>
            <a:r>
              <a:rPr lang="en-US" b="0" i="0" u="none" strike="noStrike" dirty="0">
                <a:effectLst/>
                <a:latin typeface="McKinsey Sans"/>
                <a:hlinkClick r:id="rId5"/>
              </a:rPr>
              <a:t>retain</a:t>
            </a:r>
            <a:r>
              <a:rPr lang="en-US" b="0" i="0" dirty="0">
                <a:solidFill>
                  <a:srgbClr val="333333"/>
                </a:solidFill>
                <a:effectLst/>
                <a:latin typeface="McKinsey Sans"/>
              </a:rPr>
              <a:t> their frontline talent.</a:t>
            </a:r>
            <a:endParaRPr lang="en-US" dirty="0"/>
          </a:p>
          <a:p>
            <a:pPr algn="l"/>
            <a:endParaRPr lang="en-US" b="0" i="0" dirty="0">
              <a:solidFill>
                <a:srgbClr val="333333"/>
              </a:solidFill>
              <a:effectLst/>
              <a:latin typeface="McKinsey Sans"/>
            </a:endParaRPr>
          </a:p>
          <a:p>
            <a:pPr algn="l"/>
            <a:r>
              <a:rPr lang="en-US" b="0" i="0" dirty="0">
                <a:solidFill>
                  <a:srgbClr val="333333"/>
                </a:solidFill>
                <a:effectLst/>
                <a:latin typeface="McKinsey Sans"/>
              </a:rPr>
              <a:t>However, the </a:t>
            </a:r>
            <a:r>
              <a:rPr lang="en-US" b="0" i="0" u="none" strike="noStrike" dirty="0">
                <a:solidFill>
                  <a:srgbClr val="333333"/>
                </a:solidFill>
                <a:effectLst/>
                <a:latin typeface="McKinsey Sans"/>
                <a:hlinkClick r:id="rId6"/>
              </a:rPr>
              <a:t>current experience</a:t>
            </a:r>
            <a:r>
              <a:rPr lang="en-US" b="0" i="0" dirty="0">
                <a:solidFill>
                  <a:srgbClr val="333333"/>
                </a:solidFill>
                <a:effectLst/>
                <a:latin typeface="McKinsey Sans"/>
              </a:rPr>
              <a:t> for frontline workers is challenged, particularly with respect to their </a:t>
            </a:r>
            <a:r>
              <a:rPr lang="en-US" b="0" i="0" u="none" strike="noStrike" dirty="0">
                <a:solidFill>
                  <a:srgbClr val="333333"/>
                </a:solidFill>
                <a:effectLst/>
                <a:latin typeface="McKinsey Sans"/>
                <a:hlinkClick r:id="rId7"/>
              </a:rPr>
              <a:t>social capital</a:t>
            </a:r>
            <a:r>
              <a:rPr lang="en-US" b="0" i="0" dirty="0">
                <a:solidFill>
                  <a:srgbClr val="333333"/>
                </a:solidFill>
                <a:effectLst/>
                <a:latin typeface="McKinsey Sans"/>
              </a:rPr>
              <a:t>—the presence of networks, relationships, shared norms, and trust among individuals, teams, and leaders. According to our research, 55 percent of U.S. frontline workers are dissatisfied with the number of and quality of relationships within their professional networks. Additionally, 72 percent say that they have low sponsorship, and 69 percent report low mentorship.</a:t>
            </a:r>
          </a:p>
          <a:p>
            <a:pPr algn="l"/>
            <a:endParaRPr lang="en-US" b="0" i="0" dirty="0">
              <a:solidFill>
                <a:srgbClr val="333333"/>
              </a:solidFill>
              <a:effectLst/>
              <a:latin typeface="McKinsey Sans"/>
            </a:endParaRPr>
          </a:p>
          <a:p>
            <a:pPr algn="l"/>
            <a:r>
              <a:rPr lang="en-US" b="0" i="0" dirty="0">
                <a:solidFill>
                  <a:srgbClr val="333333"/>
                </a:solidFill>
                <a:effectLst/>
                <a:latin typeface="McKinsey Sans"/>
              </a:rPr>
              <a:t>In turn, it comes as no surprise that 45 percent of frontline workers plan to </a:t>
            </a:r>
            <a:r>
              <a:rPr lang="en-US" b="0" i="0" u="none" strike="noStrike" dirty="0">
                <a:solidFill>
                  <a:srgbClr val="333333"/>
                </a:solidFill>
                <a:effectLst/>
                <a:latin typeface="McKinsey Sans"/>
                <a:hlinkClick r:id="rId8"/>
              </a:rPr>
              <a:t>leave their job</a:t>
            </a:r>
            <a:r>
              <a:rPr lang="en-US" b="0" i="0" dirty="0">
                <a:solidFill>
                  <a:srgbClr val="333333"/>
                </a:solidFill>
                <a:effectLst/>
                <a:latin typeface="McKinsey Sans"/>
              </a:rPr>
              <a:t> in the next 3-6 months.</a:t>
            </a:r>
          </a:p>
          <a:p>
            <a:pPr algn="l"/>
            <a:r>
              <a:rPr lang="en-US" b="0" i="0" dirty="0">
                <a:solidFill>
                  <a:srgbClr val="333333"/>
                </a:solidFill>
                <a:effectLst/>
                <a:latin typeface="McKinsey Sans"/>
              </a:rPr>
              <a:t>What can leaders do to increase frontline employee engagement, help strengthen networks, and ultimately retain their workforce?</a:t>
            </a:r>
          </a:p>
          <a:p>
            <a:r>
              <a:rPr lang="en-US" b="0" i="0" dirty="0">
                <a:solidFill>
                  <a:srgbClr val="333333"/>
                </a:solidFill>
                <a:effectLst/>
                <a:latin typeface="McKinsey Sans"/>
              </a:rPr>
              <a:t>Frontline employees drive significant value for organizations, but our research suggests they are struggling—in terms of engagement and building and maintaining networks at work—more than others. Leaders who effectively support these employees can see tremendous improvement in their ability to attract, </a:t>
            </a:r>
            <a:r>
              <a:rPr lang="en-US" b="0" i="0" u="none" strike="noStrike" dirty="0">
                <a:effectLst/>
                <a:latin typeface="McKinsey Sans"/>
                <a:hlinkClick r:id="rId4"/>
              </a:rPr>
              <a:t>mobilize</a:t>
            </a:r>
            <a:r>
              <a:rPr lang="en-US" b="0" i="0" dirty="0">
                <a:solidFill>
                  <a:srgbClr val="333333"/>
                </a:solidFill>
                <a:effectLst/>
                <a:latin typeface="McKinsey Sans"/>
              </a:rPr>
              <a:t>, and </a:t>
            </a:r>
            <a:r>
              <a:rPr lang="en-US" b="0" i="0" u="none" strike="noStrike" dirty="0">
                <a:effectLst/>
                <a:latin typeface="McKinsey Sans"/>
                <a:hlinkClick r:id="rId5"/>
              </a:rPr>
              <a:t>retain</a:t>
            </a:r>
            <a:r>
              <a:rPr lang="en-US" b="0" i="0" dirty="0">
                <a:solidFill>
                  <a:srgbClr val="333333"/>
                </a:solidFill>
                <a:effectLst/>
                <a:latin typeface="McKinsey Sans"/>
              </a:rPr>
              <a:t> their frontline talent.</a:t>
            </a:r>
          </a:p>
          <a:p>
            <a:endParaRPr lang="en-US" dirty="0">
              <a:hlinkClick r:id="rId9"/>
            </a:endParaRPr>
          </a:p>
          <a:p>
            <a:r>
              <a:rPr lang="en-US" dirty="0">
                <a:hlinkClick r:id="rId9"/>
              </a:rPr>
              <a:t>Three actions to boost frontline engagement and retention | McKinsey &amp; Company</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C4A21669-58F9-454F-B1EB-A322CF05846C}" type="slidenum">
              <a:rPr lang="en-US" smtClean="0"/>
              <a:t>29</a:t>
            </a:fld>
            <a:endParaRPr lang="en-US"/>
          </a:p>
        </p:txBody>
      </p:sp>
    </p:spTree>
    <p:extLst>
      <p:ext uri="{BB962C8B-B14F-4D97-AF65-F5344CB8AC3E}">
        <p14:creationId xmlns:p14="http://schemas.microsoft.com/office/powerpoint/2010/main" val="23733871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Leaders Need a New Approach As today’s work environment changes, leadership must change, as well. The three environmental shifts of social and political turbulence, work-life fusion and flexible work arrangements are redefining the leader-employee dynamic into a human-to-human relationship.  </a:t>
            </a:r>
          </a:p>
          <a:p>
            <a:endParaRPr lang="en-US" dirty="0"/>
          </a:p>
          <a:p>
            <a:pPr algn="l"/>
            <a:r>
              <a:rPr lang="en-US" b="0" i="0" dirty="0">
                <a:solidFill>
                  <a:srgbClr val="222222"/>
                </a:solidFill>
                <a:effectLst/>
                <a:latin typeface="Cabin"/>
              </a:rPr>
              <a:t>Leader and manager effectiveness has long been identified as a top-five priority by respondents over the years, says Mark Whittle, vice president, HR Research &amp; Advisory at Gartner. However, what’s changed this year is the context in which this and other priorities are being pursued—and which is greatly influencing how they’re going about accomplishing them.</a:t>
            </a:r>
          </a:p>
          <a:p>
            <a:pPr algn="l"/>
            <a:endParaRPr lang="en-US" b="0" i="0" dirty="0">
              <a:solidFill>
                <a:srgbClr val="222222"/>
              </a:solidFill>
              <a:effectLst/>
              <a:latin typeface="Cabin"/>
            </a:endParaRPr>
          </a:p>
          <a:p>
            <a:pPr algn="l"/>
            <a:r>
              <a:rPr lang="en-US" b="0" i="0" dirty="0">
                <a:solidFill>
                  <a:srgbClr val="222222"/>
                </a:solidFill>
                <a:effectLst/>
                <a:latin typeface="Cabin"/>
              </a:rPr>
              <a:t>“What has really changed is the lens through which we need to look at these things,” Whittle says. “In 2020, the lens was really focused on COVID and last year was a post-pandemic, kind of optimistic lens. This year, the lens is one of volatility, uncertainty, complexity and ambiguity. And that’s making it trickier than ever to put our HR strategy into practice.”</a:t>
            </a:r>
          </a:p>
          <a:p>
            <a:endParaRPr lang="en-US" dirty="0"/>
          </a:p>
        </p:txBody>
      </p:sp>
      <p:sp>
        <p:nvSpPr>
          <p:cNvPr id="4" name="Slide Number Placeholder 3"/>
          <p:cNvSpPr>
            <a:spLocks noGrp="1"/>
          </p:cNvSpPr>
          <p:nvPr>
            <p:ph type="sldNum" sz="quarter" idx="5"/>
          </p:nvPr>
        </p:nvSpPr>
        <p:spPr/>
        <p:txBody>
          <a:bodyPr/>
          <a:lstStyle/>
          <a:p>
            <a:fld id="{C4A21669-58F9-454F-B1EB-A322CF05846C}" type="slidenum">
              <a:rPr lang="en-US" smtClean="0"/>
              <a:t>30</a:t>
            </a:fld>
            <a:endParaRPr lang="en-US"/>
          </a:p>
        </p:txBody>
      </p:sp>
    </p:spTree>
    <p:extLst>
      <p:ext uri="{BB962C8B-B14F-4D97-AF65-F5344CB8AC3E}">
        <p14:creationId xmlns:p14="http://schemas.microsoft.com/office/powerpoint/2010/main" val="29759083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Gartner</a:t>
            </a:r>
          </a:p>
          <a:p>
            <a:endParaRPr lang="en-US" dirty="0"/>
          </a:p>
          <a:p>
            <a:pPr algn="l"/>
            <a:r>
              <a:rPr lang="en-US" b="0" i="0" dirty="0">
                <a:solidFill>
                  <a:srgbClr val="222222"/>
                </a:solidFill>
                <a:effectLst/>
                <a:latin typeface="Cabin"/>
              </a:rPr>
              <a:t>Up until the last few years, leaders had a set framework: They were expected to enable workplace boundaries, address the work-related needs of their employees and manage a set of defined workflows. But, given the high stress of social and political turbulence, employees’ need for new levels of support and the increased variety of work patterns and norms that the last few years have brought, a new type of leader is now in demand. That person enables safe self-expression at work, addresses the “life”-related needs of their employees and is able to manage tailored flexible workflows, the Gartner report describes.</a:t>
            </a:r>
          </a:p>
          <a:p>
            <a:pPr algn="l"/>
            <a:r>
              <a:rPr lang="en-US" b="0" i="0" dirty="0">
                <a:solidFill>
                  <a:srgbClr val="222222"/>
                </a:solidFill>
                <a:effectLst/>
                <a:latin typeface="Cabin"/>
              </a:rPr>
              <a:t>“These shifts are not creating entirely new responsibilities for leaders, but rather requiring leaders to achieve their core responsibilities in different ways, as the changing environment blurs the boundaries that previously the leader-employee dynamic,” Whittle said.</a:t>
            </a:r>
          </a:p>
          <a:p>
            <a:pPr algn="l"/>
            <a:r>
              <a:rPr lang="en-US" b="0" i="0" dirty="0">
                <a:solidFill>
                  <a:srgbClr val="222222"/>
                </a:solidFill>
                <a:effectLst/>
                <a:latin typeface="Cabin"/>
              </a:rPr>
              <a:t>“The new dynamic,” Whittle added, “is not simply a leader-to-leader employee relationship, but a human-to-human one.”</a:t>
            </a:r>
          </a:p>
          <a:p>
            <a:endParaRPr lang="en-US" dirty="0"/>
          </a:p>
        </p:txBody>
      </p:sp>
      <p:sp>
        <p:nvSpPr>
          <p:cNvPr id="4" name="Slide Number Placeholder 3"/>
          <p:cNvSpPr>
            <a:spLocks noGrp="1"/>
          </p:cNvSpPr>
          <p:nvPr>
            <p:ph type="sldNum" sz="quarter" idx="5"/>
          </p:nvPr>
        </p:nvSpPr>
        <p:spPr/>
        <p:txBody>
          <a:bodyPr/>
          <a:lstStyle/>
          <a:p>
            <a:fld id="{C4A21669-58F9-454F-B1EB-A322CF05846C}" type="slidenum">
              <a:rPr lang="en-US" smtClean="0"/>
              <a:t>31</a:t>
            </a:fld>
            <a:endParaRPr lang="en-US"/>
          </a:p>
        </p:txBody>
      </p:sp>
    </p:spTree>
    <p:extLst>
      <p:ext uri="{BB962C8B-B14F-4D97-AF65-F5344CB8AC3E}">
        <p14:creationId xmlns:p14="http://schemas.microsoft.com/office/powerpoint/2010/main" val="17919487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54595F"/>
                </a:solidFill>
                <a:effectLst/>
                <a:latin typeface="Roboto" panose="02000000000000000000" pitchFamily="2" charset="0"/>
              </a:rPr>
              <a:t>The labor market today is such that there are more open jobs than people to fill them, and inflation is impacting employees’ pay expectations. And this reality will continue into 2023. Consequently, salary budgets for American employees are projected to increase in 2023.</a:t>
            </a:r>
          </a:p>
          <a:p>
            <a:endParaRPr lang="en-US" b="0" i="0" dirty="0">
              <a:solidFill>
                <a:srgbClr val="54595F"/>
              </a:solidFill>
              <a:effectLst/>
              <a:latin typeface="Roboto" panose="02000000000000000000" pitchFamily="2" charset="0"/>
            </a:endParaRPr>
          </a:p>
          <a:p>
            <a:r>
              <a:rPr lang="en-US" b="0" i="0" dirty="0">
                <a:solidFill>
                  <a:srgbClr val="54595F"/>
                </a:solidFill>
                <a:effectLst/>
                <a:latin typeface="Roboto" panose="02000000000000000000" pitchFamily="2" charset="0"/>
              </a:rPr>
              <a:t> According to Willis Towers Watson’s July report, companies are budgeting an overall average increase of 4.1% for 2023. This is compared with the actual 4% increase in 2022 and is the most significant increase since 2008. Forty-six percent of respondents said that employee expectations for higher pay are the top reason behind budgets increasing next year. </a:t>
            </a:r>
          </a:p>
          <a:p>
            <a:endParaRPr lang="en-US" b="0" i="0" dirty="0">
              <a:solidFill>
                <a:srgbClr val="54595F"/>
              </a:solidFill>
              <a:effectLst/>
              <a:latin typeface="Roboto" panose="02000000000000000000" pitchFamily="2" charset="0"/>
            </a:endParaRPr>
          </a:p>
          <a:p>
            <a:r>
              <a:rPr lang="en-US" b="0" i="0" dirty="0">
                <a:solidFill>
                  <a:srgbClr val="54595F"/>
                </a:solidFill>
                <a:effectLst/>
                <a:latin typeface="Roboto" panose="02000000000000000000" pitchFamily="2" charset="0"/>
              </a:rPr>
              <a:t>According to a recent ADP report, the median raise given to workers who changed jobs was 16.1%. This is interesting because it nearly double the 7.6% yearly pay change for those who stayed in their old job. Salary increases have become a way for organizations to keep up with the high costs of inflation and protect better positioned employees from financial insecurity.  Employees are quick to job hop if they find an organization that can offer them a higher salary, so companies must be able raise their own wages in order stay competitive in the market.</a:t>
            </a:r>
            <a:endParaRPr lang="en-US" dirty="0"/>
          </a:p>
        </p:txBody>
      </p:sp>
      <p:sp>
        <p:nvSpPr>
          <p:cNvPr id="4" name="Slide Number Placeholder 3"/>
          <p:cNvSpPr>
            <a:spLocks noGrp="1"/>
          </p:cNvSpPr>
          <p:nvPr>
            <p:ph type="sldNum" sz="quarter" idx="5"/>
          </p:nvPr>
        </p:nvSpPr>
        <p:spPr/>
        <p:txBody>
          <a:bodyPr/>
          <a:lstStyle/>
          <a:p>
            <a:fld id="{C4A21669-58F9-454F-B1EB-A322CF05846C}" type="slidenum">
              <a:rPr lang="en-US" smtClean="0"/>
              <a:t>33</a:t>
            </a:fld>
            <a:endParaRPr lang="en-US"/>
          </a:p>
        </p:txBody>
      </p:sp>
    </p:spTree>
    <p:extLst>
      <p:ext uri="{BB962C8B-B14F-4D97-AF65-F5344CB8AC3E}">
        <p14:creationId xmlns:p14="http://schemas.microsoft.com/office/powerpoint/2010/main" val="8662237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rgbClr val="54595F"/>
                </a:solidFill>
                <a:effectLst/>
                <a:latin typeface="Roboto" panose="02000000000000000000" pitchFamily="2" charset="0"/>
              </a:rPr>
              <a:t>In the next few years, employees will be looking for more help than ever before to choose their benefits wisely and save as much money as possible. With inflation at an all-time high and a potential recession on the horizon, workers will want to get the most out of every penny they earn.</a:t>
            </a:r>
          </a:p>
          <a:p>
            <a:pPr algn="l" fontAlgn="base"/>
            <a:r>
              <a:rPr lang="en-US" b="0" i="0" dirty="0">
                <a:solidFill>
                  <a:srgbClr val="54595F"/>
                </a:solidFill>
                <a:effectLst/>
                <a:latin typeface="Roboto" panose="02000000000000000000" pitchFamily="2" charset="0"/>
              </a:rPr>
              <a:t>By guiding workers through benefits selection during key points of employment, employers have the opportunity to shine by deploying effective communication skills and providing year-round education.</a:t>
            </a:r>
          </a:p>
          <a:p>
            <a:pPr algn="l" fontAlgn="base"/>
            <a:endParaRPr lang="en-US" b="0" i="0" dirty="0">
              <a:solidFill>
                <a:srgbClr val="54595F"/>
              </a:solidFill>
              <a:effectLst/>
              <a:latin typeface="Roboto" panose="02000000000000000000" pitchFamily="2" charset="0"/>
            </a:endParaRPr>
          </a:p>
          <a:p>
            <a:pPr algn="l" fontAlgn="base"/>
            <a:r>
              <a:rPr lang="en-US" b="0" i="0" dirty="0">
                <a:solidFill>
                  <a:srgbClr val="54595F"/>
                </a:solidFill>
                <a:effectLst/>
                <a:latin typeface="Roboto" panose="02000000000000000000" pitchFamily="2" charset="0"/>
              </a:rPr>
              <a:t>During tough economic times, employees tend to look for more financial guidance from their employers. Because of this, many employers see benefits education as something that should happen year-round instead of just during open enrollment season. By continually educating employees about their benefits, employers can help avoid information overload and ensure that employees feel well-informed about their options and confident in their choices.</a:t>
            </a:r>
          </a:p>
          <a:p>
            <a:endParaRPr lang="en-US" dirty="0"/>
          </a:p>
          <a:p>
            <a:pPr algn="l"/>
            <a:r>
              <a:rPr lang="en-US" b="0" i="0" dirty="0">
                <a:solidFill>
                  <a:srgbClr val="333333"/>
                </a:solidFill>
                <a:effectLst/>
                <a:latin typeface="Georgia" panose="02040502050405020303" pitchFamily="18" charset="0"/>
              </a:rPr>
              <a:t>While raising wages is one way to attract and retain employees, </a:t>
            </a:r>
            <a:r>
              <a:rPr lang="en-US" b="0" i="0" u="sng" dirty="0">
                <a:solidFill>
                  <a:srgbClr val="003891"/>
                </a:solidFill>
                <a:effectLst/>
                <a:latin typeface="Georgia" panose="02040502050405020303" pitchFamily="18" charset="0"/>
                <a:hlinkClick r:id="rId3" tooltip="https://www.forbes.com/sites/jeannemeister/2021/12/16/the-future-of-work-offering-employee-well-being-benefits-can-stem-the-great-resignation/"/>
              </a:rPr>
              <a:t>research conducted by Paychex and Future Workplace</a:t>
            </a:r>
            <a:r>
              <a:rPr lang="en-US" b="0" i="0" dirty="0">
                <a:solidFill>
                  <a:srgbClr val="333333"/>
                </a:solidFill>
                <a:effectLst/>
                <a:latin typeface="Georgia" panose="02040502050405020303" pitchFamily="18" charset="0"/>
              </a:rPr>
              <a:t> among 603 full-time workers found 62% of employees identified well-being benefits as key a key factor in deciding whether to apply for a new job. This was especially true for Gen Z, where 67% strongly agreed or agreed that well-being benefits will be a priority for them in evaluating new job offers. The employee well-being benefits most in-demand include financial well-being and emotional/mental health well-being. Financial education and training are growing in importance for workers across generations. </a:t>
            </a:r>
            <a:r>
              <a:rPr lang="en-US" b="0" i="0" u="none" strike="noStrike" dirty="0" err="1">
                <a:solidFill>
                  <a:srgbClr val="003891"/>
                </a:solidFill>
                <a:effectLst/>
                <a:latin typeface="Georgia" panose="02040502050405020303" pitchFamily="18" charset="0"/>
                <a:hlinkClick r:id="rId4" tooltip="https://www.brightplan.com/"/>
              </a:rPr>
              <a:t>BrightPlan’s</a:t>
            </a:r>
            <a:r>
              <a:rPr lang="en-US" b="0" i="0" u="none" strike="noStrike" dirty="0">
                <a:solidFill>
                  <a:srgbClr val="003891"/>
                </a:solidFill>
                <a:effectLst/>
                <a:latin typeface="Georgia" panose="02040502050405020303" pitchFamily="18" charset="0"/>
                <a:hlinkClick r:id="rId4" tooltip="https://www.brightplan.com/"/>
              </a:rPr>
              <a:t> 2021 Wellness Barometer</a:t>
            </a:r>
            <a:r>
              <a:rPr lang="en-US" b="0" i="0" dirty="0">
                <a:solidFill>
                  <a:srgbClr val="333333"/>
                </a:solidFill>
                <a:effectLst/>
                <a:latin typeface="Georgia" panose="02040502050405020303" pitchFamily="18" charset="0"/>
              </a:rPr>
              <a:t> survey found over 80% of employees want support and guidance from their employers on personal finances - not only for retirement and financial education - but also digital budgeting, financial planning, and access to financial advisors.</a:t>
            </a:r>
          </a:p>
          <a:p>
            <a:pPr algn="l"/>
            <a:r>
              <a:rPr lang="en-US" b="0" i="0" dirty="0">
                <a:solidFill>
                  <a:srgbClr val="333333"/>
                </a:solidFill>
                <a:effectLst/>
                <a:latin typeface="Georgia" panose="02040502050405020303" pitchFamily="18" charset="0"/>
              </a:rPr>
              <a:t>In addition to financial wellness, nearly 30% of the workers surveyed in the Paychex and Future Workplace survey requested improved mental health support and resources. The </a:t>
            </a:r>
            <a:r>
              <a:rPr lang="en-US" b="0" i="0" u="none" strike="noStrike" dirty="0">
                <a:solidFill>
                  <a:srgbClr val="003891"/>
                </a:solidFill>
                <a:effectLst/>
                <a:latin typeface="Georgia" panose="02040502050405020303" pitchFamily="18" charset="0"/>
                <a:hlinkClick r:id="rId5" tooltip="https://globalwellnessinstitute.org/wp-content/uploads/2021/11/GWI-WE-Monitor-2021_final-digital.pdf"/>
              </a:rPr>
              <a:t>Global Wellness Institute</a:t>
            </a:r>
            <a:r>
              <a:rPr lang="en-US" b="0" i="0" dirty="0">
                <a:solidFill>
                  <a:srgbClr val="333333"/>
                </a:solidFill>
                <a:effectLst/>
                <a:latin typeface="Georgia" panose="02040502050405020303" pitchFamily="18" charset="0"/>
              </a:rPr>
              <a:t> believes workplace mental health benefits will grow 9.8% annually over the next five years.</a:t>
            </a:r>
          </a:p>
          <a:p>
            <a:pPr algn="l"/>
            <a:r>
              <a:rPr lang="en-US" b="0" i="0" dirty="0">
                <a:solidFill>
                  <a:srgbClr val="333333"/>
                </a:solidFill>
                <a:effectLst/>
                <a:latin typeface="Georgia" panose="02040502050405020303" pitchFamily="18" charset="0"/>
              </a:rPr>
              <a:t>This should move HR leaders away from one-size-fits-all benefit solutions to a personalized approach to well-being benefits where the goal is to create a culture of care that meets the needs of all workers.</a:t>
            </a:r>
          </a:p>
          <a:p>
            <a:pPr algn="l"/>
            <a:endParaRPr lang="en-US" b="0" i="0" dirty="0">
              <a:solidFill>
                <a:srgbClr val="333333"/>
              </a:solidFill>
              <a:effectLst/>
              <a:latin typeface="Georgia" panose="020405020504050203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54595F"/>
                </a:solidFill>
                <a:effectLst/>
                <a:latin typeface="Roboto" panose="02000000000000000000" pitchFamily="2" charset="0"/>
              </a:rPr>
              <a:t>According to recent studies, two of the most important aspects for workers when choosing or staying with a company are compensation and clear development potential. Recently, California passed a pay transparency law. This means that organizations in the state must disclose salaries in job postings. Some other states have similar laws, but they only require disclosure upon request. It is likely that more municipalities and states will join the nationwide pay transparency movement. Consequently, many U.S. employers feel as if they have to supply salary information even though it isn’t legally mandated. This problem has been augmented by the rise of companies, such as Indeed and Glassdoor Inc., that post overall pay estimates and data for job postings—which can often be inaccurate.</a:t>
            </a:r>
            <a:endParaRPr lang="en-US" dirty="0"/>
          </a:p>
          <a:p>
            <a:pPr algn="l"/>
            <a:endParaRPr lang="en-US" b="0" i="0" dirty="0">
              <a:solidFill>
                <a:srgbClr val="333333"/>
              </a:solidFill>
              <a:effectLst/>
              <a:latin typeface="Georgia" panose="02040502050405020303" pitchFamily="18" charset="0"/>
            </a:endParaRPr>
          </a:p>
          <a:p>
            <a:pPr algn="l"/>
            <a:endParaRPr lang="en-US" b="0" i="0" dirty="0">
              <a:solidFill>
                <a:srgbClr val="333333"/>
              </a:solidFill>
              <a:effectLst/>
              <a:latin typeface="Georgia" panose="02040502050405020303" pitchFamily="18" charset="0"/>
            </a:endParaRPr>
          </a:p>
          <a:p>
            <a:pPr algn="l"/>
            <a:r>
              <a:rPr lang="en-US" b="0" i="0" dirty="0">
                <a:solidFill>
                  <a:srgbClr val="333333"/>
                </a:solidFill>
                <a:effectLst/>
                <a:latin typeface="Georgia" panose="02040502050405020303" pitchFamily="18" charset="0"/>
              </a:rPr>
              <a:t>Example – EAP Communication /Need to do this more!</a:t>
            </a:r>
          </a:p>
          <a:p>
            <a:pPr algn="l"/>
            <a:r>
              <a:rPr lang="en-US" b="0" i="0" dirty="0">
                <a:solidFill>
                  <a:srgbClr val="333333"/>
                </a:solidFill>
                <a:effectLst/>
                <a:latin typeface="Georgia" panose="02040502050405020303" pitchFamily="18" charset="0"/>
              </a:rPr>
              <a:t>Insurance vendors and Brokers – easy implementation</a:t>
            </a:r>
          </a:p>
          <a:p>
            <a:endParaRPr lang="en-US" dirty="0"/>
          </a:p>
        </p:txBody>
      </p:sp>
      <p:sp>
        <p:nvSpPr>
          <p:cNvPr id="4" name="Slide Number Placeholder 3"/>
          <p:cNvSpPr>
            <a:spLocks noGrp="1"/>
          </p:cNvSpPr>
          <p:nvPr>
            <p:ph type="sldNum" sz="quarter" idx="5"/>
          </p:nvPr>
        </p:nvSpPr>
        <p:spPr/>
        <p:txBody>
          <a:bodyPr/>
          <a:lstStyle/>
          <a:p>
            <a:fld id="{C4A21669-58F9-454F-B1EB-A322CF05846C}" type="slidenum">
              <a:rPr lang="en-US" smtClean="0"/>
              <a:t>34</a:t>
            </a:fld>
            <a:endParaRPr lang="en-US"/>
          </a:p>
        </p:txBody>
      </p:sp>
    </p:spTree>
    <p:extLst>
      <p:ext uri="{BB962C8B-B14F-4D97-AF65-F5344CB8AC3E}">
        <p14:creationId xmlns:p14="http://schemas.microsoft.com/office/powerpoint/2010/main" val="4065848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Polling Questions:</a:t>
            </a:r>
          </a:p>
          <a:p>
            <a:pPr marL="342900" marR="0" lvl="0" indent="-342900">
              <a:lnSpc>
                <a:spcPct val="107000"/>
              </a:lnSpc>
              <a:spcBef>
                <a:spcPts val="0"/>
              </a:spcBef>
              <a:spcAft>
                <a:spcPts val="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In 2023, has it been more difficult for your organization to attract and/or retain talent compared to previous years?</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Yes</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No</a:t>
            </a:r>
          </a:p>
          <a:p>
            <a:pPr marL="742950" marR="0" lvl="1" indent="-285750">
              <a:lnSpc>
                <a:spcPct val="107000"/>
              </a:lnSpc>
              <a:spcBef>
                <a:spcPts val="0"/>
              </a:spcBef>
              <a:spcAft>
                <a:spcPts val="0"/>
              </a:spcAft>
              <a:buFont typeface="+mj-lt"/>
              <a:buAutoNum type="alphaLcPeriod"/>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What specific challenges has your organization faced in attracting and retaining talent? Choose all that apply</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Insufficient number of qualified applicants</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Rising wages in our market(s)</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Rising wages for key positions</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Disinterest in working for a Non-Profit</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Competition on health care and other benefits</a:t>
            </a:r>
          </a:p>
          <a:p>
            <a:pPr marL="742950" marR="0" lvl="1" indent="-285750">
              <a:lnSpc>
                <a:spcPct val="107000"/>
              </a:lnSpc>
              <a:spcBef>
                <a:spcPts val="0"/>
              </a:spcBef>
              <a:spcAft>
                <a:spcPts val="0"/>
              </a:spcAft>
              <a:buFont typeface="+mj-lt"/>
              <a:buAutoNum type="alphaLcPeriod"/>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Do you believe that remote work/hybrid scheduling has helped attract and retain valuable employees?</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Yes</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No</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Unsure</a:t>
            </a:r>
          </a:p>
          <a:p>
            <a:pPr marL="457200" marR="0" lvl="1" indent="0">
              <a:lnSpc>
                <a:spcPct val="107000"/>
              </a:lnSpc>
              <a:spcBef>
                <a:spcPts val="0"/>
              </a:spcBef>
              <a:spcAft>
                <a:spcPts val="0"/>
              </a:spcAft>
              <a:buFont typeface="+mj-lt"/>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How do you believe remote work has affected your organization’s  culture?</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Positively</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Negatively</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Our culture hasn’t changed</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Don’t know/Unsure</a:t>
            </a:r>
          </a:p>
          <a:p>
            <a:pPr marL="457200" marR="0" lvl="1" indent="0">
              <a:lnSpc>
                <a:spcPct val="107000"/>
              </a:lnSpc>
              <a:spcBef>
                <a:spcPts val="0"/>
              </a:spcBef>
              <a:spcAft>
                <a:spcPts val="0"/>
              </a:spcAft>
              <a:buFont typeface="+mj-lt"/>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What are your top three people challenges for 2023?</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Offering competitive pay</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Retaining key people</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Recruiting younger talent</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Adjusting to a hybrid work environment</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Tying compensation to performance</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Succession Planning </a:t>
            </a:r>
          </a:p>
          <a:p>
            <a:pPr marL="742950" marR="0" lvl="1" indent="-285750">
              <a:lnSpc>
                <a:spcPct val="107000"/>
              </a:lnSpc>
              <a:spcBef>
                <a:spcPts val="0"/>
              </a:spcBef>
              <a:spcAft>
                <a:spcPts val="80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Don’t know</a:t>
            </a:r>
          </a:p>
          <a:p>
            <a:endParaRPr lang="en-US" dirty="0"/>
          </a:p>
        </p:txBody>
      </p:sp>
      <p:sp>
        <p:nvSpPr>
          <p:cNvPr id="4" name="Slide Number Placeholder 3"/>
          <p:cNvSpPr>
            <a:spLocks noGrp="1"/>
          </p:cNvSpPr>
          <p:nvPr>
            <p:ph type="sldNum" sz="quarter" idx="5"/>
          </p:nvPr>
        </p:nvSpPr>
        <p:spPr/>
        <p:txBody>
          <a:bodyPr/>
          <a:lstStyle/>
          <a:p>
            <a:fld id="{C4A21669-58F9-454F-B1EB-A322CF05846C}" type="slidenum">
              <a:rPr lang="en-US" smtClean="0"/>
              <a:t>3</a:t>
            </a:fld>
            <a:endParaRPr lang="en-US"/>
          </a:p>
        </p:txBody>
      </p:sp>
    </p:spTree>
    <p:extLst>
      <p:ext uri="{BB962C8B-B14F-4D97-AF65-F5344CB8AC3E}">
        <p14:creationId xmlns:p14="http://schemas.microsoft.com/office/powerpoint/2010/main" val="26899981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Bottom</a:t>
            </a:r>
            <a:r>
              <a:rPr lang="en-US" baseline="0" dirty="0"/>
              <a:t> Line is…It’s all about People!</a:t>
            </a:r>
            <a:endParaRPr lang="en-US" dirty="0"/>
          </a:p>
        </p:txBody>
      </p:sp>
      <p:sp>
        <p:nvSpPr>
          <p:cNvPr id="4" name="Slide Number Placeholder 3"/>
          <p:cNvSpPr>
            <a:spLocks noGrp="1"/>
          </p:cNvSpPr>
          <p:nvPr>
            <p:ph type="sldNum" sz="quarter" idx="10"/>
          </p:nvPr>
        </p:nvSpPr>
        <p:spPr/>
        <p:txBody>
          <a:bodyPr/>
          <a:lstStyle/>
          <a:p>
            <a:pPr defTabSz="942289">
              <a:defRPr/>
            </a:pPr>
            <a:fld id="{DDBF6E5B-1EA4-4411-8BF3-E06E253E6E89}" type="slidenum">
              <a:rPr lang="en-US">
                <a:solidFill>
                  <a:prstClr val="black"/>
                </a:solidFill>
                <a:latin typeface="Calibri" panose="020F0502020204030204"/>
              </a:rPr>
              <a:pPr defTabSz="942289">
                <a:defRPr/>
              </a:pPr>
              <a:t>36</a:t>
            </a:fld>
            <a:endParaRPr lang="en-US">
              <a:solidFill>
                <a:prstClr val="black"/>
              </a:solidFill>
              <a:latin typeface="Calibri" panose="020F0502020204030204"/>
            </a:endParaRPr>
          </a:p>
        </p:txBody>
      </p:sp>
    </p:spTree>
    <p:extLst>
      <p:ext uri="{BB962C8B-B14F-4D97-AF65-F5344CB8AC3E}">
        <p14:creationId xmlns:p14="http://schemas.microsoft.com/office/powerpoint/2010/main" val="14935234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4C9872-9D2E-44A0-8E7B-9FDF010AFD8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7528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Polling Questions:</a:t>
            </a:r>
          </a:p>
          <a:p>
            <a:pPr marL="342900" marR="0" lvl="0" indent="-342900">
              <a:lnSpc>
                <a:spcPct val="107000"/>
              </a:lnSpc>
              <a:spcBef>
                <a:spcPts val="0"/>
              </a:spcBef>
              <a:spcAft>
                <a:spcPts val="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In 2023, has it been more difficult for your organization to attract and/or retain talent compared to previous years?</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Yes</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No</a:t>
            </a:r>
          </a:p>
          <a:p>
            <a:pPr marL="742950" marR="0" lvl="1" indent="-285750">
              <a:lnSpc>
                <a:spcPct val="107000"/>
              </a:lnSpc>
              <a:spcBef>
                <a:spcPts val="0"/>
              </a:spcBef>
              <a:spcAft>
                <a:spcPts val="0"/>
              </a:spcAft>
              <a:buFont typeface="+mj-lt"/>
              <a:buAutoNum type="alphaLcPeriod"/>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What specific challenges has your organization faced in attracting and retaining talent? Choose all that apply</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Insufficient number of qualified applicants</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Rising wages in our market(s)</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Rising wages for key positions</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Disinterest in working for a Non-Profit</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Competition on health care and other benefits</a:t>
            </a:r>
          </a:p>
          <a:p>
            <a:pPr marL="742950" marR="0" lvl="1" indent="-285750">
              <a:lnSpc>
                <a:spcPct val="107000"/>
              </a:lnSpc>
              <a:spcBef>
                <a:spcPts val="0"/>
              </a:spcBef>
              <a:spcAft>
                <a:spcPts val="0"/>
              </a:spcAft>
              <a:buFont typeface="+mj-lt"/>
              <a:buAutoNum type="alphaLcPeriod"/>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Do you believe that remote work/hybrid scheduling has helped attract and retain valuable employees?</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Yes</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No</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Unsure</a:t>
            </a:r>
          </a:p>
          <a:p>
            <a:pPr marL="457200" marR="0" lvl="1" indent="0">
              <a:lnSpc>
                <a:spcPct val="107000"/>
              </a:lnSpc>
              <a:spcBef>
                <a:spcPts val="0"/>
              </a:spcBef>
              <a:spcAft>
                <a:spcPts val="0"/>
              </a:spcAft>
              <a:buFont typeface="+mj-lt"/>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How do you believe remote work has affected your organization’s  culture?</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Positively</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Negatively</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Our culture hasn’t changed</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Don’t know/Unsure</a:t>
            </a:r>
          </a:p>
          <a:p>
            <a:pPr marL="457200" marR="0" lvl="1" indent="0">
              <a:lnSpc>
                <a:spcPct val="107000"/>
              </a:lnSpc>
              <a:spcBef>
                <a:spcPts val="0"/>
              </a:spcBef>
              <a:spcAft>
                <a:spcPts val="0"/>
              </a:spcAft>
              <a:buFont typeface="+mj-lt"/>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What are your top three people challenges for 2023?</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Offering competitive pay</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Retaining key people</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Recruiting younger talent</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Adjusting to a hybrid work environment</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Tying compensation to performance</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Succession Planning </a:t>
            </a:r>
          </a:p>
          <a:p>
            <a:pPr marL="742950" marR="0" lvl="1" indent="-285750">
              <a:lnSpc>
                <a:spcPct val="107000"/>
              </a:lnSpc>
              <a:spcBef>
                <a:spcPts val="0"/>
              </a:spcBef>
              <a:spcAft>
                <a:spcPts val="80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Don’t know</a:t>
            </a:r>
          </a:p>
          <a:p>
            <a:endParaRPr lang="en-US" dirty="0"/>
          </a:p>
        </p:txBody>
      </p:sp>
      <p:sp>
        <p:nvSpPr>
          <p:cNvPr id="4" name="Slide Number Placeholder 3"/>
          <p:cNvSpPr>
            <a:spLocks noGrp="1"/>
          </p:cNvSpPr>
          <p:nvPr>
            <p:ph type="sldNum" sz="quarter" idx="5"/>
          </p:nvPr>
        </p:nvSpPr>
        <p:spPr/>
        <p:txBody>
          <a:bodyPr/>
          <a:lstStyle/>
          <a:p>
            <a:fld id="{C4A21669-58F9-454F-B1EB-A322CF05846C}" type="slidenum">
              <a:rPr lang="en-US" smtClean="0"/>
              <a:t>4</a:t>
            </a:fld>
            <a:endParaRPr lang="en-US"/>
          </a:p>
        </p:txBody>
      </p:sp>
    </p:spTree>
    <p:extLst>
      <p:ext uri="{BB962C8B-B14F-4D97-AF65-F5344CB8AC3E}">
        <p14:creationId xmlns:p14="http://schemas.microsoft.com/office/powerpoint/2010/main" val="1075822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Organizations face uncertain and confusing times Executives are facing a “triple-squeeze” of pressures: 1 Rising inflation: 90% of CEOs expect it to rise significantly within the next 12 months. 2 Scarce, expensive talent: 50% of HR leaders expect increased talent competition over the next six months. 3 Global supply constraints: 48% of CFOs believe supply chain volatility and shortages will last beyond 2022</a:t>
            </a:r>
          </a:p>
          <a:p>
            <a:endParaRPr lang="en-US" dirty="0"/>
          </a:p>
          <a:p>
            <a:pPr algn="l"/>
            <a:r>
              <a:rPr lang="en-US" b="0" i="0" dirty="0">
                <a:solidFill>
                  <a:srgbClr val="222222"/>
                </a:solidFill>
                <a:effectLst/>
                <a:latin typeface="Cabin"/>
              </a:rPr>
              <a:t>If there’s one word to describe the mood of HR leaders as they get ready to head into 2023, it may be “uncertain.”</a:t>
            </a:r>
          </a:p>
          <a:p>
            <a:pPr algn="l"/>
            <a:r>
              <a:rPr lang="en-US" b="0" i="0" dirty="0">
                <a:solidFill>
                  <a:srgbClr val="222222"/>
                </a:solidFill>
                <a:effectLst/>
                <a:latin typeface="Cabin"/>
              </a:rPr>
              <a:t>Management consulting firm Gartner describes that uncertainty as being fueled by a “triple squeeze” of pressures: economic upheaval, CEOs increasingly prioritizing the needs of their workforces and the mandate for HR to manage multiple tradeoffs (for instance, balancing cost savings amid a potential economic downturn with the need for increased talent investment).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As we emerge from the impact of the pandemic, companies are bracing for economic uncertainty that will further impact the well-being of the workforce. Our board members (and presumably most strategic HR executives) understand that no matter what lens we view this through, </a:t>
            </a:r>
            <a:r>
              <a:rPr lang="en-US" sz="2000" b="1" dirty="0">
                <a:effectLst/>
                <a:latin typeface="Calibri" panose="020F0502020204030204" pitchFamily="34" charset="0"/>
                <a:ea typeface="Calibri" panose="020F0502020204030204" pitchFamily="34" charset="0"/>
                <a:cs typeface="Times New Roman" panose="02020603050405020304" pitchFamily="18" charset="0"/>
              </a:rPr>
              <a:t>the success of the organization relies on the holistic well-being of our people…and the culture</a:t>
            </a:r>
            <a:r>
              <a:rPr lang="en-US" sz="1800" dirty="0">
                <a:effectLst/>
                <a:latin typeface="Calibri" panose="020F0502020204030204" pitchFamily="34" charset="0"/>
                <a:ea typeface="Calibri" panose="020F0502020204030204" pitchFamily="34" charset="0"/>
                <a:cs typeface="Times New Roman" panose="02020603050405020304" pitchFamily="18" charset="0"/>
              </a:rPr>
              <a:t>. For many companies, there is recognition that the transparency and openness discovered during the pandemic benefited their cultures—in fact, 43% of those we surveyed said their cultures became even healthier. Companies cited several improvements, such as more flexible work arrangements, leaders who “walk the talk,” employee empowerment, open and honest feedback, and boards that care about culture.</a:t>
            </a:r>
          </a:p>
          <a:p>
            <a:endParaRPr lang="en-US" dirty="0"/>
          </a:p>
        </p:txBody>
      </p:sp>
      <p:sp>
        <p:nvSpPr>
          <p:cNvPr id="4" name="Slide Number Placeholder 3"/>
          <p:cNvSpPr>
            <a:spLocks noGrp="1"/>
          </p:cNvSpPr>
          <p:nvPr>
            <p:ph type="sldNum" sz="quarter" idx="5"/>
          </p:nvPr>
        </p:nvSpPr>
        <p:spPr/>
        <p:txBody>
          <a:bodyPr/>
          <a:lstStyle/>
          <a:p>
            <a:fld id="{C4A21669-58F9-454F-B1EB-A322CF05846C}" type="slidenum">
              <a:rPr lang="en-US" smtClean="0"/>
              <a:t>5</a:t>
            </a:fld>
            <a:endParaRPr lang="en-US"/>
          </a:p>
        </p:txBody>
      </p:sp>
    </p:spTree>
    <p:extLst>
      <p:ext uri="{BB962C8B-B14F-4D97-AF65-F5344CB8AC3E}">
        <p14:creationId xmlns:p14="http://schemas.microsoft.com/office/powerpoint/2010/main" val="3240633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DEI all support and engage ALL people in an organization and allow people to feel like they BELONG</a:t>
            </a: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D6421DB-47ED-4954-AE93-B77B782EAD88}" type="slidenum">
              <a:rPr kumimoji="0" lang="en-US" altLang="en-US" sz="1200" b="0" i="0" u="none" strike="noStrike" kern="1200" cap="none" spc="0" normalizeH="0" baseline="0" noProof="0" smtClean="0">
                <a:ln>
                  <a:noFill/>
                </a:ln>
                <a:solidFill>
                  <a:srgbClr val="000000"/>
                </a:solidFill>
                <a:effectLst/>
                <a:uLnTx/>
                <a:uFillTx/>
                <a:latin typeface="Times"/>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dirty="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39043471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DEI all support and engage ALL people in an organization and allow people to feel like they BELONG</a:t>
            </a: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D6421DB-47ED-4954-AE93-B77B782EAD88}" type="slidenum">
              <a:rPr kumimoji="0" lang="en-US" altLang="en-US" sz="1200" b="0" i="0" u="none" strike="noStrike" kern="1200" cap="none" spc="0" normalizeH="0" baseline="0" noProof="0" smtClean="0">
                <a:ln>
                  <a:noFill/>
                </a:ln>
                <a:solidFill>
                  <a:srgbClr val="000000"/>
                </a:solidFill>
                <a:effectLst/>
                <a:uLnTx/>
                <a:uFillTx/>
                <a:latin typeface="Times"/>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dirty="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1229056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Successful leaders will be those who excel at demonstrating empathy while also achieving high levels of productivity as they manage hybrid teams. These leaders will not allow work models to dictate or impeded employees' sense of connectedness to the organization or co-workers, or their ability to collaborate effectively—nor will they permit talent to be subjected to proximity bias. A renewed focus on achieving outcomes (versus where or when someone works) will be the hallmark of these leaders.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4A21669-58F9-454F-B1EB-A322CF0584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03004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25638" y="544513"/>
            <a:ext cx="2922587" cy="2190750"/>
          </a:xfrm>
        </p:spPr>
      </p:sp>
      <p:sp>
        <p:nvSpPr>
          <p:cNvPr id="3" name="Notes Placeholder 2"/>
          <p:cNvSpPr>
            <a:spLocks noGrp="1"/>
          </p:cNvSpPr>
          <p:nvPr>
            <p:ph type="body" idx="1"/>
          </p:nvPr>
        </p:nvSpPr>
        <p:spPr>
          <a:xfrm>
            <a:off x="355944" y="2882612"/>
            <a:ext cx="6390585" cy="588746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3ADA17-404D-4A83-94D2-4C50CB6781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8136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6/14/2023</a:t>
            </a:fld>
            <a:endParaRPr lang="en-US" dirty="0"/>
          </a:p>
        </p:txBody>
      </p:sp>
      <p:sp>
        <p:nvSpPr>
          <p:cNvPr id="6" name="Slide Number Placeholder 5"/>
          <p:cNvSpPr>
            <a:spLocks noGrp="1"/>
          </p:cNvSpPr>
          <p:nvPr>
            <p:ph type="sldNum" sz="quarter" idx="12"/>
          </p:nvPr>
        </p:nvSpPr>
        <p:spPr/>
        <p:txBody>
          <a:bodyPr/>
          <a:lstStyle/>
          <a:p>
            <a:fld id="{5CA61F6E-E245-424A-B612-7F6B6A782722}" type="slidenum">
              <a:rPr lang="en-US" smtClean="0"/>
              <a:pPr/>
              <a:t>‹#›</a:t>
            </a:fld>
            <a:endParaRPr lang="en-US" dirty="0"/>
          </a:p>
        </p:txBody>
      </p:sp>
    </p:spTree>
    <p:extLst>
      <p:ext uri="{BB962C8B-B14F-4D97-AF65-F5344CB8AC3E}">
        <p14:creationId xmlns:p14="http://schemas.microsoft.com/office/powerpoint/2010/main" val="1703439976"/>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6/14/2023</a:t>
            </a:fld>
            <a:endParaRPr lang="en-US" dirty="0"/>
          </a:p>
        </p:txBody>
      </p:sp>
      <p:sp>
        <p:nvSpPr>
          <p:cNvPr id="6" name="Slide Number Placeholder 5"/>
          <p:cNvSpPr>
            <a:spLocks noGrp="1"/>
          </p:cNvSpPr>
          <p:nvPr>
            <p:ph type="sldNum" sz="quarter" idx="12"/>
          </p:nvPr>
        </p:nvSpPr>
        <p:spPr/>
        <p:txBody>
          <a:bodyPr/>
          <a:lstStyle/>
          <a:p>
            <a:fld id="{5CA61F6E-E245-424A-B612-7F6B6A782722}" type="slidenum">
              <a:rPr lang="en-US" smtClean="0"/>
              <a:t>‹#›</a:t>
            </a:fld>
            <a:endParaRPr lang="en-US"/>
          </a:p>
        </p:txBody>
      </p:sp>
      <p:sp>
        <p:nvSpPr>
          <p:cNvPr id="7" name="Rectangle 6">
            <a:extLst>
              <a:ext uri="{FF2B5EF4-FFF2-40B4-BE49-F238E27FC236}">
                <a16:creationId xmlns:a16="http://schemas.microsoft.com/office/drawing/2014/main" id="{2843D6C5-364F-4341-AF36-D82A5270200E}"/>
              </a:ext>
            </a:extLst>
          </p:cNvPr>
          <p:cNvSpPr/>
          <p:nvPr userDrawn="1"/>
        </p:nvSpPr>
        <p:spPr>
          <a:xfrm>
            <a:off x="0" y="6347762"/>
            <a:ext cx="9144000" cy="546100"/>
          </a:xfrm>
          <a:prstGeom prst="rect">
            <a:avLst/>
          </a:prstGeom>
          <a:solidFill>
            <a:srgbClr val="707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350" dirty="0"/>
          </a:p>
        </p:txBody>
      </p:sp>
      <p:cxnSp>
        <p:nvCxnSpPr>
          <p:cNvPr id="9" name="Straight Connector 8">
            <a:extLst>
              <a:ext uri="{FF2B5EF4-FFF2-40B4-BE49-F238E27FC236}">
                <a16:creationId xmlns:a16="http://schemas.microsoft.com/office/drawing/2014/main" id="{E59A4445-479B-4A6A-9712-66FE3DBE8F34}"/>
              </a:ext>
            </a:extLst>
          </p:cNvPr>
          <p:cNvCxnSpPr>
            <a:cxnSpLocks/>
          </p:cNvCxnSpPr>
          <p:nvPr userDrawn="1"/>
        </p:nvCxnSpPr>
        <p:spPr>
          <a:xfrm>
            <a:off x="628650" y="1223963"/>
            <a:ext cx="3943350" cy="0"/>
          </a:xfrm>
          <a:prstGeom prst="line">
            <a:avLst/>
          </a:prstGeom>
          <a:ln>
            <a:solidFill>
              <a:srgbClr val="F9BE10"/>
            </a:solidFill>
          </a:ln>
        </p:spPr>
        <p:style>
          <a:lnRef idx="2">
            <a:schemeClr val="accent1"/>
          </a:lnRef>
          <a:fillRef idx="0">
            <a:schemeClr val="accent1"/>
          </a:fillRef>
          <a:effectRef idx="1">
            <a:schemeClr val="accent1"/>
          </a:effectRef>
          <a:fontRef idx="minor">
            <a:schemeClr val="tx1"/>
          </a:fontRef>
        </p:style>
      </p:cxnSp>
      <p:grpSp>
        <p:nvGrpSpPr>
          <p:cNvPr id="45" name="Group 44">
            <a:extLst>
              <a:ext uri="{FF2B5EF4-FFF2-40B4-BE49-F238E27FC236}">
                <a16:creationId xmlns:a16="http://schemas.microsoft.com/office/drawing/2014/main" id="{04BF74AC-8975-4DB9-B74B-D72D5A1FD0FA}"/>
              </a:ext>
            </a:extLst>
          </p:cNvPr>
          <p:cNvGrpSpPr/>
          <p:nvPr userDrawn="1"/>
        </p:nvGrpSpPr>
        <p:grpSpPr>
          <a:xfrm rot="5400000">
            <a:off x="-684817" y="3914875"/>
            <a:ext cx="3676456" cy="844546"/>
            <a:chOff x="7399146" y="4969579"/>
            <a:chExt cx="3676456" cy="844546"/>
          </a:xfrm>
        </p:grpSpPr>
        <p:sp>
          <p:nvSpPr>
            <p:cNvPr id="46" name="Plus Sign 45">
              <a:extLst>
                <a:ext uri="{FF2B5EF4-FFF2-40B4-BE49-F238E27FC236}">
                  <a16:creationId xmlns:a16="http://schemas.microsoft.com/office/drawing/2014/main" id="{E7C15AFA-B5AA-41CE-9F92-8816BE99FCB5}"/>
                </a:ext>
              </a:extLst>
            </p:cNvPr>
            <p:cNvSpPr/>
            <p:nvPr userDrawn="1"/>
          </p:nvSpPr>
          <p:spPr>
            <a:xfrm>
              <a:off x="10535285" y="4972991"/>
              <a:ext cx="245053" cy="264919"/>
            </a:xfrm>
            <a:prstGeom prst="mathPlus">
              <a:avLst/>
            </a:prstGeom>
            <a:solidFill>
              <a:schemeClr val="bg1">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Plus Sign 46">
              <a:extLst>
                <a:ext uri="{FF2B5EF4-FFF2-40B4-BE49-F238E27FC236}">
                  <a16:creationId xmlns:a16="http://schemas.microsoft.com/office/drawing/2014/main" id="{E8607ABA-3289-46F9-9DD4-6816FFB888B3}"/>
                </a:ext>
              </a:extLst>
            </p:cNvPr>
            <p:cNvSpPr/>
            <p:nvPr userDrawn="1"/>
          </p:nvSpPr>
          <p:spPr>
            <a:xfrm>
              <a:off x="10830549" y="4972991"/>
              <a:ext cx="245053" cy="264919"/>
            </a:xfrm>
            <a:prstGeom prst="mathPlus">
              <a:avLst/>
            </a:prstGeom>
            <a:solidFill>
              <a:schemeClr val="bg1">
                <a:lumMod val="7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Plus Sign 47">
              <a:extLst>
                <a:ext uri="{FF2B5EF4-FFF2-40B4-BE49-F238E27FC236}">
                  <a16:creationId xmlns:a16="http://schemas.microsoft.com/office/drawing/2014/main" id="{DC725565-B41C-4A29-AA8D-0F10B2B93428}"/>
                </a:ext>
              </a:extLst>
            </p:cNvPr>
            <p:cNvSpPr/>
            <p:nvPr userDrawn="1"/>
          </p:nvSpPr>
          <p:spPr>
            <a:xfrm>
              <a:off x="10257186" y="4972991"/>
              <a:ext cx="245053" cy="264919"/>
            </a:xfrm>
            <a:prstGeom prst="mathPlus">
              <a:avLst/>
            </a:prstGeom>
            <a:solidFill>
              <a:schemeClr val="bg1">
                <a:lumMod val="7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Plus Sign 48">
              <a:extLst>
                <a:ext uri="{FF2B5EF4-FFF2-40B4-BE49-F238E27FC236}">
                  <a16:creationId xmlns:a16="http://schemas.microsoft.com/office/drawing/2014/main" id="{CF220C09-C365-421D-8D1A-AF0A7E8671FA}"/>
                </a:ext>
              </a:extLst>
            </p:cNvPr>
            <p:cNvSpPr/>
            <p:nvPr userDrawn="1"/>
          </p:nvSpPr>
          <p:spPr>
            <a:xfrm>
              <a:off x="9952240" y="4972991"/>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Plus Sign 49">
              <a:extLst>
                <a:ext uri="{FF2B5EF4-FFF2-40B4-BE49-F238E27FC236}">
                  <a16:creationId xmlns:a16="http://schemas.microsoft.com/office/drawing/2014/main" id="{36DA6379-A72C-444E-8EC4-C98A4CA8896B}"/>
                </a:ext>
              </a:extLst>
            </p:cNvPr>
            <p:cNvSpPr/>
            <p:nvPr userDrawn="1"/>
          </p:nvSpPr>
          <p:spPr>
            <a:xfrm>
              <a:off x="10535285" y="5256131"/>
              <a:ext cx="245053" cy="264919"/>
            </a:xfrm>
            <a:prstGeom prst="mathPlus">
              <a:avLst/>
            </a:prstGeom>
            <a:solidFill>
              <a:srgbClr val="F9BE1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Plus Sign 50">
              <a:extLst>
                <a:ext uri="{FF2B5EF4-FFF2-40B4-BE49-F238E27FC236}">
                  <a16:creationId xmlns:a16="http://schemas.microsoft.com/office/drawing/2014/main" id="{217064DC-BBAB-4193-BA59-D69676FA9610}"/>
                </a:ext>
              </a:extLst>
            </p:cNvPr>
            <p:cNvSpPr/>
            <p:nvPr userDrawn="1"/>
          </p:nvSpPr>
          <p:spPr>
            <a:xfrm>
              <a:off x="10830549" y="5256131"/>
              <a:ext cx="245053" cy="264919"/>
            </a:xfrm>
            <a:prstGeom prst="mathPlus">
              <a:avLst/>
            </a:prstGeom>
            <a:solidFill>
              <a:schemeClr val="bg1">
                <a:lumMod val="7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Plus Sign 51">
              <a:extLst>
                <a:ext uri="{FF2B5EF4-FFF2-40B4-BE49-F238E27FC236}">
                  <a16:creationId xmlns:a16="http://schemas.microsoft.com/office/drawing/2014/main" id="{4A889508-EF84-40B8-94D3-805F61B6CACD}"/>
                </a:ext>
              </a:extLst>
            </p:cNvPr>
            <p:cNvSpPr/>
            <p:nvPr userDrawn="1"/>
          </p:nvSpPr>
          <p:spPr>
            <a:xfrm>
              <a:off x="10257186" y="5256131"/>
              <a:ext cx="245053" cy="264919"/>
            </a:xfrm>
            <a:prstGeom prst="mathPlus">
              <a:avLst/>
            </a:prstGeom>
            <a:solidFill>
              <a:schemeClr val="bg1">
                <a:lumMod val="7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Plus Sign 52">
              <a:extLst>
                <a:ext uri="{FF2B5EF4-FFF2-40B4-BE49-F238E27FC236}">
                  <a16:creationId xmlns:a16="http://schemas.microsoft.com/office/drawing/2014/main" id="{AD8EF6F6-250F-4CB5-A44E-A53B837ED488}"/>
                </a:ext>
              </a:extLst>
            </p:cNvPr>
            <p:cNvSpPr/>
            <p:nvPr userDrawn="1"/>
          </p:nvSpPr>
          <p:spPr>
            <a:xfrm>
              <a:off x="9952240" y="5256131"/>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Plus Sign 53">
              <a:extLst>
                <a:ext uri="{FF2B5EF4-FFF2-40B4-BE49-F238E27FC236}">
                  <a16:creationId xmlns:a16="http://schemas.microsoft.com/office/drawing/2014/main" id="{EB98D25F-BD28-4ABE-A68A-0EC2F39BAD5C}"/>
                </a:ext>
              </a:extLst>
            </p:cNvPr>
            <p:cNvSpPr/>
            <p:nvPr userDrawn="1"/>
          </p:nvSpPr>
          <p:spPr>
            <a:xfrm>
              <a:off x="9650324" y="5256131"/>
              <a:ext cx="245053" cy="264919"/>
            </a:xfrm>
            <a:prstGeom prst="mathPlus">
              <a:avLst/>
            </a:prstGeom>
            <a:solidFill>
              <a:srgbClr val="F9BE1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Plus Sign 54">
              <a:extLst>
                <a:ext uri="{FF2B5EF4-FFF2-40B4-BE49-F238E27FC236}">
                  <a16:creationId xmlns:a16="http://schemas.microsoft.com/office/drawing/2014/main" id="{92DD2DA5-85A6-40AB-9E9C-3FE67C4732B5}"/>
                </a:ext>
              </a:extLst>
            </p:cNvPr>
            <p:cNvSpPr/>
            <p:nvPr userDrawn="1"/>
          </p:nvSpPr>
          <p:spPr>
            <a:xfrm>
              <a:off x="9371403" y="5256131"/>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Plus Sign 55">
              <a:extLst>
                <a:ext uri="{FF2B5EF4-FFF2-40B4-BE49-F238E27FC236}">
                  <a16:creationId xmlns:a16="http://schemas.microsoft.com/office/drawing/2014/main" id="{2C11D736-407E-4B27-9C5A-498D03EB760E}"/>
                </a:ext>
              </a:extLst>
            </p:cNvPr>
            <p:cNvSpPr/>
            <p:nvPr userDrawn="1"/>
          </p:nvSpPr>
          <p:spPr>
            <a:xfrm>
              <a:off x="9650324" y="4969580"/>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Plus Sign 56">
              <a:extLst>
                <a:ext uri="{FF2B5EF4-FFF2-40B4-BE49-F238E27FC236}">
                  <a16:creationId xmlns:a16="http://schemas.microsoft.com/office/drawing/2014/main" id="{A458A61A-697C-433F-A35A-6B373B980846}"/>
                </a:ext>
              </a:extLst>
            </p:cNvPr>
            <p:cNvSpPr/>
            <p:nvPr userDrawn="1"/>
          </p:nvSpPr>
          <p:spPr>
            <a:xfrm>
              <a:off x="9103044" y="5256131"/>
              <a:ext cx="245053" cy="264919"/>
            </a:xfrm>
            <a:prstGeom prst="mathPlus">
              <a:avLst/>
            </a:prstGeom>
            <a:solidFill>
              <a:srgbClr val="A7DAF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Plus Sign 57">
              <a:extLst>
                <a:ext uri="{FF2B5EF4-FFF2-40B4-BE49-F238E27FC236}">
                  <a16:creationId xmlns:a16="http://schemas.microsoft.com/office/drawing/2014/main" id="{89A3A392-A7F8-411E-8645-9754F96B6359}"/>
                </a:ext>
              </a:extLst>
            </p:cNvPr>
            <p:cNvSpPr/>
            <p:nvPr userDrawn="1"/>
          </p:nvSpPr>
          <p:spPr>
            <a:xfrm>
              <a:off x="8860386" y="5264011"/>
              <a:ext cx="245053" cy="264919"/>
            </a:xfrm>
            <a:prstGeom prst="mathPlus">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Plus Sign 58">
              <a:extLst>
                <a:ext uri="{FF2B5EF4-FFF2-40B4-BE49-F238E27FC236}">
                  <a16:creationId xmlns:a16="http://schemas.microsoft.com/office/drawing/2014/main" id="{B59BD280-C8FF-4E8E-8BC7-CBFF2C7ADAC9}"/>
                </a:ext>
              </a:extLst>
            </p:cNvPr>
            <p:cNvSpPr/>
            <p:nvPr userDrawn="1"/>
          </p:nvSpPr>
          <p:spPr>
            <a:xfrm>
              <a:off x="8609486" y="5256130"/>
              <a:ext cx="245053" cy="264919"/>
            </a:xfrm>
            <a:prstGeom prst="mathPlus">
              <a:avLst/>
            </a:prstGeom>
            <a:solidFill>
              <a:schemeClr val="bg1">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Plus Sign 59">
              <a:extLst>
                <a:ext uri="{FF2B5EF4-FFF2-40B4-BE49-F238E27FC236}">
                  <a16:creationId xmlns:a16="http://schemas.microsoft.com/office/drawing/2014/main" id="{3FA41E3D-9F62-4D34-B13F-930F50981450}"/>
                </a:ext>
              </a:extLst>
            </p:cNvPr>
            <p:cNvSpPr/>
            <p:nvPr userDrawn="1"/>
          </p:nvSpPr>
          <p:spPr>
            <a:xfrm>
              <a:off x="9371403" y="4969579"/>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Plus Sign 60">
              <a:extLst>
                <a:ext uri="{FF2B5EF4-FFF2-40B4-BE49-F238E27FC236}">
                  <a16:creationId xmlns:a16="http://schemas.microsoft.com/office/drawing/2014/main" id="{444A6446-E0DA-4BA8-965F-0F084A2DDD76}"/>
                </a:ext>
              </a:extLst>
            </p:cNvPr>
            <p:cNvSpPr/>
            <p:nvPr userDrawn="1"/>
          </p:nvSpPr>
          <p:spPr>
            <a:xfrm>
              <a:off x="9103044" y="4978661"/>
              <a:ext cx="245053" cy="264919"/>
            </a:xfrm>
            <a:prstGeom prst="mathPlus">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Plus Sign 61">
              <a:extLst>
                <a:ext uri="{FF2B5EF4-FFF2-40B4-BE49-F238E27FC236}">
                  <a16:creationId xmlns:a16="http://schemas.microsoft.com/office/drawing/2014/main" id="{180D642A-AB35-4A17-B5CF-6442625B15EF}"/>
                </a:ext>
              </a:extLst>
            </p:cNvPr>
            <p:cNvSpPr/>
            <p:nvPr userDrawn="1"/>
          </p:nvSpPr>
          <p:spPr>
            <a:xfrm>
              <a:off x="8125017" y="5544753"/>
              <a:ext cx="245053" cy="264919"/>
            </a:xfrm>
            <a:prstGeom prst="mathPlus">
              <a:avLst/>
            </a:prstGeom>
            <a:solidFill>
              <a:schemeClr val="bg1">
                <a:lumMod val="7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Plus Sign 62">
              <a:extLst>
                <a:ext uri="{FF2B5EF4-FFF2-40B4-BE49-F238E27FC236}">
                  <a16:creationId xmlns:a16="http://schemas.microsoft.com/office/drawing/2014/main" id="{A533311B-CC06-4D8A-9928-B55ADB45BE16}"/>
                </a:ext>
              </a:extLst>
            </p:cNvPr>
            <p:cNvSpPr/>
            <p:nvPr userDrawn="1"/>
          </p:nvSpPr>
          <p:spPr>
            <a:xfrm>
              <a:off x="8357383" y="5264011"/>
              <a:ext cx="245053" cy="264919"/>
            </a:xfrm>
            <a:prstGeom prst="mathPlus">
              <a:avLst/>
            </a:prstGeom>
            <a:solidFill>
              <a:schemeClr val="bg1">
                <a:lumMod val="7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Plus Sign 63">
              <a:extLst>
                <a:ext uri="{FF2B5EF4-FFF2-40B4-BE49-F238E27FC236}">
                  <a16:creationId xmlns:a16="http://schemas.microsoft.com/office/drawing/2014/main" id="{8A933B6B-E44A-483A-8513-1F23F715CAB9}"/>
                </a:ext>
              </a:extLst>
            </p:cNvPr>
            <p:cNvSpPr/>
            <p:nvPr userDrawn="1"/>
          </p:nvSpPr>
          <p:spPr>
            <a:xfrm>
              <a:off x="8125017" y="5264010"/>
              <a:ext cx="245053" cy="264919"/>
            </a:xfrm>
            <a:prstGeom prst="mathPlus">
              <a:avLst/>
            </a:prstGeom>
            <a:solidFill>
              <a:schemeClr val="bg1">
                <a:lumMod val="7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Plus Sign 64">
              <a:extLst>
                <a:ext uri="{FF2B5EF4-FFF2-40B4-BE49-F238E27FC236}">
                  <a16:creationId xmlns:a16="http://schemas.microsoft.com/office/drawing/2014/main" id="{2823289B-E426-408E-BC95-1A0F4C7CDDCC}"/>
                </a:ext>
              </a:extLst>
            </p:cNvPr>
            <p:cNvSpPr/>
            <p:nvPr userDrawn="1"/>
          </p:nvSpPr>
          <p:spPr>
            <a:xfrm>
              <a:off x="7883552" y="5540896"/>
              <a:ext cx="245053" cy="264919"/>
            </a:xfrm>
            <a:prstGeom prst="mathPlus">
              <a:avLst/>
            </a:prstGeom>
            <a:solidFill>
              <a:srgbClr val="F9BE10">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Plus Sign 65">
              <a:extLst>
                <a:ext uri="{FF2B5EF4-FFF2-40B4-BE49-F238E27FC236}">
                  <a16:creationId xmlns:a16="http://schemas.microsoft.com/office/drawing/2014/main" id="{20CCF205-E776-4152-8AE2-0781913433C6}"/>
                </a:ext>
              </a:extLst>
            </p:cNvPr>
            <p:cNvSpPr/>
            <p:nvPr userDrawn="1"/>
          </p:nvSpPr>
          <p:spPr>
            <a:xfrm>
              <a:off x="8860386" y="4978661"/>
              <a:ext cx="245053" cy="264919"/>
            </a:xfrm>
            <a:prstGeom prst="mathPlus">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Plus Sign 66">
              <a:extLst>
                <a:ext uri="{FF2B5EF4-FFF2-40B4-BE49-F238E27FC236}">
                  <a16:creationId xmlns:a16="http://schemas.microsoft.com/office/drawing/2014/main" id="{5ECEB383-67C9-4C15-97FB-E7C188ECD6E5}"/>
                </a:ext>
              </a:extLst>
            </p:cNvPr>
            <p:cNvSpPr/>
            <p:nvPr userDrawn="1"/>
          </p:nvSpPr>
          <p:spPr>
            <a:xfrm>
              <a:off x="7637761" y="5540895"/>
              <a:ext cx="245053" cy="264919"/>
            </a:xfrm>
            <a:prstGeom prst="mathPlus">
              <a:avLst/>
            </a:prstGeom>
            <a:solidFill>
              <a:schemeClr val="bg1">
                <a:lumMod val="7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Plus Sign 67">
              <a:extLst>
                <a:ext uri="{FF2B5EF4-FFF2-40B4-BE49-F238E27FC236}">
                  <a16:creationId xmlns:a16="http://schemas.microsoft.com/office/drawing/2014/main" id="{F8DECFA1-AC65-4417-9126-AA6564510BAF}"/>
                </a:ext>
              </a:extLst>
            </p:cNvPr>
            <p:cNvSpPr/>
            <p:nvPr userDrawn="1"/>
          </p:nvSpPr>
          <p:spPr>
            <a:xfrm>
              <a:off x="7399146" y="5540895"/>
              <a:ext cx="245053" cy="264919"/>
            </a:xfrm>
            <a:prstGeom prst="mathPlus">
              <a:avLst/>
            </a:prstGeom>
            <a:solidFill>
              <a:schemeClr val="bg1">
                <a:lumMod val="75000"/>
                <a:alpha val="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Plus Sign 68">
              <a:extLst>
                <a:ext uri="{FF2B5EF4-FFF2-40B4-BE49-F238E27FC236}">
                  <a16:creationId xmlns:a16="http://schemas.microsoft.com/office/drawing/2014/main" id="{7264605B-3D15-48C4-A6B3-073860ED4C93}"/>
                </a:ext>
              </a:extLst>
            </p:cNvPr>
            <p:cNvSpPr/>
            <p:nvPr userDrawn="1"/>
          </p:nvSpPr>
          <p:spPr>
            <a:xfrm>
              <a:off x="8609486" y="4972991"/>
              <a:ext cx="245053" cy="264919"/>
            </a:xfrm>
            <a:prstGeom prst="mathPlus">
              <a:avLst/>
            </a:prstGeom>
            <a:solidFill>
              <a:srgbClr val="BD3B31">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Plus Sign 69">
              <a:extLst>
                <a:ext uri="{FF2B5EF4-FFF2-40B4-BE49-F238E27FC236}">
                  <a16:creationId xmlns:a16="http://schemas.microsoft.com/office/drawing/2014/main" id="{3D615BC3-3585-4D92-AEF5-20BC7CBE4B64}"/>
                </a:ext>
              </a:extLst>
            </p:cNvPr>
            <p:cNvSpPr/>
            <p:nvPr userDrawn="1"/>
          </p:nvSpPr>
          <p:spPr>
            <a:xfrm>
              <a:off x="8357383" y="5549140"/>
              <a:ext cx="245053" cy="264919"/>
            </a:xfrm>
            <a:prstGeom prst="mathPlus">
              <a:avLst/>
            </a:prstGeom>
            <a:solidFill>
              <a:schemeClr val="bg1">
                <a:lumMod val="7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Plus Sign 70">
              <a:extLst>
                <a:ext uri="{FF2B5EF4-FFF2-40B4-BE49-F238E27FC236}">
                  <a16:creationId xmlns:a16="http://schemas.microsoft.com/office/drawing/2014/main" id="{B654919C-246C-4CDA-B5C3-38BDDD7FC31E}"/>
                </a:ext>
              </a:extLst>
            </p:cNvPr>
            <p:cNvSpPr/>
            <p:nvPr userDrawn="1"/>
          </p:nvSpPr>
          <p:spPr>
            <a:xfrm>
              <a:off x="8609486" y="5513480"/>
              <a:ext cx="245053" cy="264919"/>
            </a:xfrm>
            <a:prstGeom prst="mathPlus">
              <a:avLst/>
            </a:prstGeom>
            <a:solidFill>
              <a:schemeClr val="bg1">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Plus Sign 71">
              <a:extLst>
                <a:ext uri="{FF2B5EF4-FFF2-40B4-BE49-F238E27FC236}">
                  <a16:creationId xmlns:a16="http://schemas.microsoft.com/office/drawing/2014/main" id="{4047B18F-E2B5-4080-B9B0-C6B8C38A7B4B}"/>
                </a:ext>
              </a:extLst>
            </p:cNvPr>
            <p:cNvSpPr/>
            <p:nvPr userDrawn="1"/>
          </p:nvSpPr>
          <p:spPr>
            <a:xfrm>
              <a:off x="8860386" y="5531390"/>
              <a:ext cx="245053" cy="264919"/>
            </a:xfrm>
            <a:prstGeom prst="mathPlus">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Plus Sign 72">
              <a:extLst>
                <a:ext uri="{FF2B5EF4-FFF2-40B4-BE49-F238E27FC236}">
                  <a16:creationId xmlns:a16="http://schemas.microsoft.com/office/drawing/2014/main" id="{0012AE99-1B3A-4CEB-AABC-D51D24904C09}"/>
                </a:ext>
              </a:extLst>
            </p:cNvPr>
            <p:cNvSpPr/>
            <p:nvPr userDrawn="1"/>
          </p:nvSpPr>
          <p:spPr>
            <a:xfrm>
              <a:off x="9103044" y="5531389"/>
              <a:ext cx="245053" cy="264919"/>
            </a:xfrm>
            <a:prstGeom prst="mathPlus">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Plus Sign 73">
              <a:extLst>
                <a:ext uri="{FF2B5EF4-FFF2-40B4-BE49-F238E27FC236}">
                  <a16:creationId xmlns:a16="http://schemas.microsoft.com/office/drawing/2014/main" id="{FD87CE61-4EE4-4BDB-814F-74F9C37CBBE1}"/>
                </a:ext>
              </a:extLst>
            </p:cNvPr>
            <p:cNvSpPr/>
            <p:nvPr userDrawn="1"/>
          </p:nvSpPr>
          <p:spPr>
            <a:xfrm>
              <a:off x="9371403" y="5531389"/>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Plus Sign 74">
              <a:extLst>
                <a:ext uri="{FF2B5EF4-FFF2-40B4-BE49-F238E27FC236}">
                  <a16:creationId xmlns:a16="http://schemas.microsoft.com/office/drawing/2014/main" id="{444F97AF-80CC-4098-B45A-224E8EABB428}"/>
                </a:ext>
              </a:extLst>
            </p:cNvPr>
            <p:cNvSpPr/>
            <p:nvPr userDrawn="1"/>
          </p:nvSpPr>
          <p:spPr>
            <a:xfrm>
              <a:off x="9650324" y="5549139"/>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Plus Sign 75">
              <a:extLst>
                <a:ext uri="{FF2B5EF4-FFF2-40B4-BE49-F238E27FC236}">
                  <a16:creationId xmlns:a16="http://schemas.microsoft.com/office/drawing/2014/main" id="{E8556E52-F249-467F-948D-9A21DFD867F2}"/>
                </a:ext>
              </a:extLst>
            </p:cNvPr>
            <p:cNvSpPr/>
            <p:nvPr userDrawn="1"/>
          </p:nvSpPr>
          <p:spPr>
            <a:xfrm>
              <a:off x="9952240" y="5532215"/>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Plus Sign 76">
              <a:extLst>
                <a:ext uri="{FF2B5EF4-FFF2-40B4-BE49-F238E27FC236}">
                  <a16:creationId xmlns:a16="http://schemas.microsoft.com/office/drawing/2014/main" id="{E8C5BF40-D003-4EF4-908C-A35B98C76FEB}"/>
                </a:ext>
              </a:extLst>
            </p:cNvPr>
            <p:cNvSpPr/>
            <p:nvPr userDrawn="1"/>
          </p:nvSpPr>
          <p:spPr>
            <a:xfrm>
              <a:off x="10257186" y="5531389"/>
              <a:ext cx="245053" cy="264919"/>
            </a:xfrm>
            <a:prstGeom prst="mathPlus">
              <a:avLst/>
            </a:prstGeom>
            <a:solidFill>
              <a:srgbClr val="A7DAF1">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Plus Sign 77">
              <a:extLst>
                <a:ext uri="{FF2B5EF4-FFF2-40B4-BE49-F238E27FC236}">
                  <a16:creationId xmlns:a16="http://schemas.microsoft.com/office/drawing/2014/main" id="{CFAF1329-6128-4DC6-A7E6-96AB34C94172}"/>
                </a:ext>
              </a:extLst>
            </p:cNvPr>
            <p:cNvSpPr/>
            <p:nvPr userDrawn="1"/>
          </p:nvSpPr>
          <p:spPr>
            <a:xfrm>
              <a:off x="10535285" y="5549206"/>
              <a:ext cx="245053" cy="264919"/>
            </a:xfrm>
            <a:prstGeom prst="mathPlus">
              <a:avLst/>
            </a:prstGeom>
            <a:solidFill>
              <a:schemeClr val="bg1">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Plus Sign 78">
              <a:extLst>
                <a:ext uri="{FF2B5EF4-FFF2-40B4-BE49-F238E27FC236}">
                  <a16:creationId xmlns:a16="http://schemas.microsoft.com/office/drawing/2014/main" id="{2923E92D-0173-4965-97B5-063C6D87A479}"/>
                </a:ext>
              </a:extLst>
            </p:cNvPr>
            <p:cNvSpPr/>
            <p:nvPr userDrawn="1"/>
          </p:nvSpPr>
          <p:spPr>
            <a:xfrm>
              <a:off x="10830549" y="5523527"/>
              <a:ext cx="245053" cy="264919"/>
            </a:xfrm>
            <a:prstGeom prst="mathPlus">
              <a:avLst/>
            </a:prstGeom>
            <a:solidFill>
              <a:schemeClr val="bg1">
                <a:lumMod val="7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pic>
        <p:nvPicPr>
          <p:cNvPr id="81" name="Picture 80">
            <a:extLst>
              <a:ext uri="{FF2B5EF4-FFF2-40B4-BE49-F238E27FC236}">
                <a16:creationId xmlns:a16="http://schemas.microsoft.com/office/drawing/2014/main" id="{BD467E2B-AA06-442D-AA56-175830CA6CE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520199" y="231436"/>
            <a:ext cx="1296186" cy="565289"/>
          </a:xfrm>
          <a:prstGeom prst="rect">
            <a:avLst/>
          </a:prstGeom>
        </p:spPr>
      </p:pic>
    </p:spTree>
    <p:extLst>
      <p:ext uri="{BB962C8B-B14F-4D97-AF65-F5344CB8AC3E}">
        <p14:creationId xmlns:p14="http://schemas.microsoft.com/office/powerpoint/2010/main" val="2184118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6/14/2023</a:t>
            </a:fld>
            <a:endParaRPr lang="en-US" dirty="0"/>
          </a:p>
        </p:txBody>
      </p:sp>
      <p:sp>
        <p:nvSpPr>
          <p:cNvPr id="6" name="Slide Number Placeholder 5"/>
          <p:cNvSpPr>
            <a:spLocks noGrp="1"/>
          </p:cNvSpPr>
          <p:nvPr>
            <p:ph type="sldNum" sz="quarter" idx="12"/>
          </p:nvPr>
        </p:nvSpPr>
        <p:spPr/>
        <p:txBody>
          <a:bodyPr/>
          <a:lstStyle/>
          <a:p>
            <a:fld id="{5CA61F6E-E245-424A-B612-7F6B6A782722}" type="slidenum">
              <a:rPr lang="en-US" smtClean="0"/>
              <a:t>‹#›</a:t>
            </a:fld>
            <a:endParaRPr lang="en-US" dirty="0"/>
          </a:p>
        </p:txBody>
      </p:sp>
      <p:sp>
        <p:nvSpPr>
          <p:cNvPr id="7" name="Rectangle 6">
            <a:extLst>
              <a:ext uri="{FF2B5EF4-FFF2-40B4-BE49-F238E27FC236}">
                <a16:creationId xmlns:a16="http://schemas.microsoft.com/office/drawing/2014/main" id="{39F16FAA-D85B-46C8-974B-E6EF5DA9485D}"/>
              </a:ext>
            </a:extLst>
          </p:cNvPr>
          <p:cNvSpPr/>
          <p:nvPr userDrawn="1"/>
        </p:nvSpPr>
        <p:spPr>
          <a:xfrm>
            <a:off x="0" y="6327313"/>
            <a:ext cx="9144000" cy="546100"/>
          </a:xfrm>
          <a:prstGeom prst="rect">
            <a:avLst/>
          </a:prstGeom>
          <a:solidFill>
            <a:srgbClr val="707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9" name="Straight Connector 8">
            <a:extLst>
              <a:ext uri="{FF2B5EF4-FFF2-40B4-BE49-F238E27FC236}">
                <a16:creationId xmlns:a16="http://schemas.microsoft.com/office/drawing/2014/main" id="{0BC1CE65-9D5A-476D-BECC-77D99397234D}"/>
              </a:ext>
            </a:extLst>
          </p:cNvPr>
          <p:cNvCxnSpPr>
            <a:cxnSpLocks/>
          </p:cNvCxnSpPr>
          <p:nvPr userDrawn="1"/>
        </p:nvCxnSpPr>
        <p:spPr>
          <a:xfrm>
            <a:off x="6486525" y="338138"/>
            <a:ext cx="0" cy="4405312"/>
          </a:xfrm>
          <a:prstGeom prst="line">
            <a:avLst/>
          </a:prstGeom>
          <a:ln>
            <a:solidFill>
              <a:srgbClr val="F9BE10"/>
            </a:solidFill>
          </a:ln>
        </p:spPr>
        <p:style>
          <a:lnRef idx="2">
            <a:schemeClr val="accent1"/>
          </a:lnRef>
          <a:fillRef idx="0">
            <a:schemeClr val="accent1"/>
          </a:fillRef>
          <a:effectRef idx="1">
            <a:schemeClr val="accent1"/>
          </a:effectRef>
          <a:fontRef idx="minor">
            <a:schemeClr val="tx1"/>
          </a:fontRef>
        </p:style>
      </p:cxnSp>
      <p:grpSp>
        <p:nvGrpSpPr>
          <p:cNvPr id="45" name="Group 44">
            <a:extLst>
              <a:ext uri="{FF2B5EF4-FFF2-40B4-BE49-F238E27FC236}">
                <a16:creationId xmlns:a16="http://schemas.microsoft.com/office/drawing/2014/main" id="{612C8F00-3179-433A-A429-17DBE5E1426B}"/>
              </a:ext>
            </a:extLst>
          </p:cNvPr>
          <p:cNvGrpSpPr/>
          <p:nvPr userDrawn="1"/>
        </p:nvGrpSpPr>
        <p:grpSpPr>
          <a:xfrm rot="5400000">
            <a:off x="-693443" y="3903613"/>
            <a:ext cx="3676456" cy="844546"/>
            <a:chOff x="7399146" y="4969579"/>
            <a:chExt cx="3676456" cy="844546"/>
          </a:xfrm>
        </p:grpSpPr>
        <p:sp>
          <p:nvSpPr>
            <p:cNvPr id="46" name="Plus Sign 45">
              <a:extLst>
                <a:ext uri="{FF2B5EF4-FFF2-40B4-BE49-F238E27FC236}">
                  <a16:creationId xmlns:a16="http://schemas.microsoft.com/office/drawing/2014/main" id="{B46FCEE6-25B2-4EF0-8356-5965D86EBC82}"/>
                </a:ext>
              </a:extLst>
            </p:cNvPr>
            <p:cNvSpPr/>
            <p:nvPr userDrawn="1"/>
          </p:nvSpPr>
          <p:spPr>
            <a:xfrm>
              <a:off x="10535285" y="4972991"/>
              <a:ext cx="245053" cy="264919"/>
            </a:xfrm>
            <a:prstGeom prst="mathPlus">
              <a:avLst/>
            </a:prstGeom>
            <a:solidFill>
              <a:schemeClr val="bg1">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Plus Sign 46">
              <a:extLst>
                <a:ext uri="{FF2B5EF4-FFF2-40B4-BE49-F238E27FC236}">
                  <a16:creationId xmlns:a16="http://schemas.microsoft.com/office/drawing/2014/main" id="{B6504C62-4F27-4398-ACD4-EFF6E7C17307}"/>
                </a:ext>
              </a:extLst>
            </p:cNvPr>
            <p:cNvSpPr/>
            <p:nvPr userDrawn="1"/>
          </p:nvSpPr>
          <p:spPr>
            <a:xfrm>
              <a:off x="10830549" y="4972991"/>
              <a:ext cx="245053" cy="264919"/>
            </a:xfrm>
            <a:prstGeom prst="mathPlus">
              <a:avLst/>
            </a:prstGeom>
            <a:solidFill>
              <a:schemeClr val="bg1">
                <a:lumMod val="7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Plus Sign 47">
              <a:extLst>
                <a:ext uri="{FF2B5EF4-FFF2-40B4-BE49-F238E27FC236}">
                  <a16:creationId xmlns:a16="http://schemas.microsoft.com/office/drawing/2014/main" id="{262E3E8A-6136-4E4F-9F71-B30373BD2E05}"/>
                </a:ext>
              </a:extLst>
            </p:cNvPr>
            <p:cNvSpPr/>
            <p:nvPr userDrawn="1"/>
          </p:nvSpPr>
          <p:spPr>
            <a:xfrm>
              <a:off x="10257186" y="4972991"/>
              <a:ext cx="245053" cy="264919"/>
            </a:xfrm>
            <a:prstGeom prst="mathPlus">
              <a:avLst/>
            </a:prstGeom>
            <a:solidFill>
              <a:schemeClr val="bg1">
                <a:lumMod val="7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Plus Sign 48">
              <a:extLst>
                <a:ext uri="{FF2B5EF4-FFF2-40B4-BE49-F238E27FC236}">
                  <a16:creationId xmlns:a16="http://schemas.microsoft.com/office/drawing/2014/main" id="{845552D4-7AE3-46C8-A847-B1F5FCABEFEF}"/>
                </a:ext>
              </a:extLst>
            </p:cNvPr>
            <p:cNvSpPr/>
            <p:nvPr userDrawn="1"/>
          </p:nvSpPr>
          <p:spPr>
            <a:xfrm>
              <a:off x="9952240" y="4972991"/>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Plus Sign 49">
              <a:extLst>
                <a:ext uri="{FF2B5EF4-FFF2-40B4-BE49-F238E27FC236}">
                  <a16:creationId xmlns:a16="http://schemas.microsoft.com/office/drawing/2014/main" id="{FF0418FF-8AC5-4BB6-8832-7B9199C82789}"/>
                </a:ext>
              </a:extLst>
            </p:cNvPr>
            <p:cNvSpPr/>
            <p:nvPr userDrawn="1"/>
          </p:nvSpPr>
          <p:spPr>
            <a:xfrm>
              <a:off x="10535285" y="5256131"/>
              <a:ext cx="245053" cy="264919"/>
            </a:xfrm>
            <a:prstGeom prst="mathPlus">
              <a:avLst/>
            </a:prstGeom>
            <a:solidFill>
              <a:srgbClr val="F9BE1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Plus Sign 50">
              <a:extLst>
                <a:ext uri="{FF2B5EF4-FFF2-40B4-BE49-F238E27FC236}">
                  <a16:creationId xmlns:a16="http://schemas.microsoft.com/office/drawing/2014/main" id="{95056425-FB69-4243-B4D2-54359E3A7AAF}"/>
                </a:ext>
              </a:extLst>
            </p:cNvPr>
            <p:cNvSpPr/>
            <p:nvPr userDrawn="1"/>
          </p:nvSpPr>
          <p:spPr>
            <a:xfrm>
              <a:off x="10830549" y="5256131"/>
              <a:ext cx="245053" cy="264919"/>
            </a:xfrm>
            <a:prstGeom prst="mathPlus">
              <a:avLst/>
            </a:prstGeom>
            <a:solidFill>
              <a:schemeClr val="bg1">
                <a:lumMod val="7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Plus Sign 51">
              <a:extLst>
                <a:ext uri="{FF2B5EF4-FFF2-40B4-BE49-F238E27FC236}">
                  <a16:creationId xmlns:a16="http://schemas.microsoft.com/office/drawing/2014/main" id="{8A76350D-E697-4F0D-877E-4E36FFE4B4D9}"/>
                </a:ext>
              </a:extLst>
            </p:cNvPr>
            <p:cNvSpPr/>
            <p:nvPr userDrawn="1"/>
          </p:nvSpPr>
          <p:spPr>
            <a:xfrm>
              <a:off x="10257186" y="5256131"/>
              <a:ext cx="245053" cy="264919"/>
            </a:xfrm>
            <a:prstGeom prst="mathPlus">
              <a:avLst/>
            </a:prstGeom>
            <a:solidFill>
              <a:schemeClr val="bg1">
                <a:lumMod val="7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Plus Sign 52">
              <a:extLst>
                <a:ext uri="{FF2B5EF4-FFF2-40B4-BE49-F238E27FC236}">
                  <a16:creationId xmlns:a16="http://schemas.microsoft.com/office/drawing/2014/main" id="{856D4321-22DA-421A-A39F-86F48B5A1B9C}"/>
                </a:ext>
              </a:extLst>
            </p:cNvPr>
            <p:cNvSpPr/>
            <p:nvPr userDrawn="1"/>
          </p:nvSpPr>
          <p:spPr>
            <a:xfrm>
              <a:off x="9952240" y="5256131"/>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Plus Sign 53">
              <a:extLst>
                <a:ext uri="{FF2B5EF4-FFF2-40B4-BE49-F238E27FC236}">
                  <a16:creationId xmlns:a16="http://schemas.microsoft.com/office/drawing/2014/main" id="{388663B7-3189-4D94-819C-60D224A4D627}"/>
                </a:ext>
              </a:extLst>
            </p:cNvPr>
            <p:cNvSpPr/>
            <p:nvPr userDrawn="1"/>
          </p:nvSpPr>
          <p:spPr>
            <a:xfrm>
              <a:off x="9650324" y="5256131"/>
              <a:ext cx="245053" cy="264919"/>
            </a:xfrm>
            <a:prstGeom prst="mathPlus">
              <a:avLst/>
            </a:prstGeom>
            <a:solidFill>
              <a:srgbClr val="F9BE1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Plus Sign 54">
              <a:extLst>
                <a:ext uri="{FF2B5EF4-FFF2-40B4-BE49-F238E27FC236}">
                  <a16:creationId xmlns:a16="http://schemas.microsoft.com/office/drawing/2014/main" id="{492285FE-3A58-4777-B2DF-0D17B4086964}"/>
                </a:ext>
              </a:extLst>
            </p:cNvPr>
            <p:cNvSpPr/>
            <p:nvPr userDrawn="1"/>
          </p:nvSpPr>
          <p:spPr>
            <a:xfrm>
              <a:off x="9371403" y="5256131"/>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Plus Sign 55">
              <a:extLst>
                <a:ext uri="{FF2B5EF4-FFF2-40B4-BE49-F238E27FC236}">
                  <a16:creationId xmlns:a16="http://schemas.microsoft.com/office/drawing/2014/main" id="{6BFADB23-48DD-49E7-ABC8-BF78B1FF7C7F}"/>
                </a:ext>
              </a:extLst>
            </p:cNvPr>
            <p:cNvSpPr/>
            <p:nvPr userDrawn="1"/>
          </p:nvSpPr>
          <p:spPr>
            <a:xfrm>
              <a:off x="9650324" y="4969580"/>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Plus Sign 56">
              <a:extLst>
                <a:ext uri="{FF2B5EF4-FFF2-40B4-BE49-F238E27FC236}">
                  <a16:creationId xmlns:a16="http://schemas.microsoft.com/office/drawing/2014/main" id="{9E09D4EA-8041-4FB0-A251-D0BB2CBE45AE}"/>
                </a:ext>
              </a:extLst>
            </p:cNvPr>
            <p:cNvSpPr/>
            <p:nvPr userDrawn="1"/>
          </p:nvSpPr>
          <p:spPr>
            <a:xfrm>
              <a:off x="9103044" y="5256131"/>
              <a:ext cx="245053" cy="264919"/>
            </a:xfrm>
            <a:prstGeom prst="mathPlus">
              <a:avLst/>
            </a:prstGeom>
            <a:solidFill>
              <a:srgbClr val="A7DAF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Plus Sign 57">
              <a:extLst>
                <a:ext uri="{FF2B5EF4-FFF2-40B4-BE49-F238E27FC236}">
                  <a16:creationId xmlns:a16="http://schemas.microsoft.com/office/drawing/2014/main" id="{FDB69479-136A-4FE5-95FA-B05A6A01E42D}"/>
                </a:ext>
              </a:extLst>
            </p:cNvPr>
            <p:cNvSpPr/>
            <p:nvPr userDrawn="1"/>
          </p:nvSpPr>
          <p:spPr>
            <a:xfrm>
              <a:off x="8860386" y="5264011"/>
              <a:ext cx="245053" cy="264919"/>
            </a:xfrm>
            <a:prstGeom prst="mathPlus">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Plus Sign 58">
              <a:extLst>
                <a:ext uri="{FF2B5EF4-FFF2-40B4-BE49-F238E27FC236}">
                  <a16:creationId xmlns:a16="http://schemas.microsoft.com/office/drawing/2014/main" id="{A69CE316-8DC1-443B-8DC4-F89639C8AEF6}"/>
                </a:ext>
              </a:extLst>
            </p:cNvPr>
            <p:cNvSpPr/>
            <p:nvPr userDrawn="1"/>
          </p:nvSpPr>
          <p:spPr>
            <a:xfrm>
              <a:off x="8609486" y="5256130"/>
              <a:ext cx="245053" cy="264919"/>
            </a:xfrm>
            <a:prstGeom prst="mathPlus">
              <a:avLst/>
            </a:prstGeom>
            <a:solidFill>
              <a:schemeClr val="bg1">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Plus Sign 59">
              <a:extLst>
                <a:ext uri="{FF2B5EF4-FFF2-40B4-BE49-F238E27FC236}">
                  <a16:creationId xmlns:a16="http://schemas.microsoft.com/office/drawing/2014/main" id="{FEE90B34-006A-4C9E-8349-ABEE09C16FA2}"/>
                </a:ext>
              </a:extLst>
            </p:cNvPr>
            <p:cNvSpPr/>
            <p:nvPr userDrawn="1"/>
          </p:nvSpPr>
          <p:spPr>
            <a:xfrm>
              <a:off x="9371403" y="4969579"/>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Plus Sign 60">
              <a:extLst>
                <a:ext uri="{FF2B5EF4-FFF2-40B4-BE49-F238E27FC236}">
                  <a16:creationId xmlns:a16="http://schemas.microsoft.com/office/drawing/2014/main" id="{EF7A3E87-3574-4DCB-BD6B-0F79A80D82E2}"/>
                </a:ext>
              </a:extLst>
            </p:cNvPr>
            <p:cNvSpPr/>
            <p:nvPr userDrawn="1"/>
          </p:nvSpPr>
          <p:spPr>
            <a:xfrm>
              <a:off x="9103044" y="4978661"/>
              <a:ext cx="245053" cy="264919"/>
            </a:xfrm>
            <a:prstGeom prst="mathPlus">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Plus Sign 61">
              <a:extLst>
                <a:ext uri="{FF2B5EF4-FFF2-40B4-BE49-F238E27FC236}">
                  <a16:creationId xmlns:a16="http://schemas.microsoft.com/office/drawing/2014/main" id="{6A42FC93-8499-4BB8-9E42-ECE83E518351}"/>
                </a:ext>
              </a:extLst>
            </p:cNvPr>
            <p:cNvSpPr/>
            <p:nvPr userDrawn="1"/>
          </p:nvSpPr>
          <p:spPr>
            <a:xfrm>
              <a:off x="8125017" y="5544753"/>
              <a:ext cx="245053" cy="264919"/>
            </a:xfrm>
            <a:prstGeom prst="mathPlus">
              <a:avLst/>
            </a:prstGeom>
            <a:solidFill>
              <a:schemeClr val="bg1">
                <a:lumMod val="7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Plus Sign 62">
              <a:extLst>
                <a:ext uri="{FF2B5EF4-FFF2-40B4-BE49-F238E27FC236}">
                  <a16:creationId xmlns:a16="http://schemas.microsoft.com/office/drawing/2014/main" id="{F06BC3CF-CC4D-45BE-8D08-0A1A3A70CA01}"/>
                </a:ext>
              </a:extLst>
            </p:cNvPr>
            <p:cNvSpPr/>
            <p:nvPr userDrawn="1"/>
          </p:nvSpPr>
          <p:spPr>
            <a:xfrm>
              <a:off x="8357383" y="5264011"/>
              <a:ext cx="245053" cy="264919"/>
            </a:xfrm>
            <a:prstGeom prst="mathPlus">
              <a:avLst/>
            </a:prstGeom>
            <a:solidFill>
              <a:schemeClr val="bg1">
                <a:lumMod val="7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Plus Sign 63">
              <a:extLst>
                <a:ext uri="{FF2B5EF4-FFF2-40B4-BE49-F238E27FC236}">
                  <a16:creationId xmlns:a16="http://schemas.microsoft.com/office/drawing/2014/main" id="{7053211A-3217-4A0A-BEB2-ADC515283FF7}"/>
                </a:ext>
              </a:extLst>
            </p:cNvPr>
            <p:cNvSpPr/>
            <p:nvPr userDrawn="1"/>
          </p:nvSpPr>
          <p:spPr>
            <a:xfrm>
              <a:off x="8125017" y="5264010"/>
              <a:ext cx="245053" cy="264919"/>
            </a:xfrm>
            <a:prstGeom prst="mathPlus">
              <a:avLst/>
            </a:prstGeom>
            <a:solidFill>
              <a:schemeClr val="bg1">
                <a:lumMod val="7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Plus Sign 64">
              <a:extLst>
                <a:ext uri="{FF2B5EF4-FFF2-40B4-BE49-F238E27FC236}">
                  <a16:creationId xmlns:a16="http://schemas.microsoft.com/office/drawing/2014/main" id="{C63E7358-E17E-4BCD-9FFF-B0368FF75D0C}"/>
                </a:ext>
              </a:extLst>
            </p:cNvPr>
            <p:cNvSpPr/>
            <p:nvPr userDrawn="1"/>
          </p:nvSpPr>
          <p:spPr>
            <a:xfrm>
              <a:off x="7883552" y="5540896"/>
              <a:ext cx="245053" cy="264919"/>
            </a:xfrm>
            <a:prstGeom prst="mathPlus">
              <a:avLst/>
            </a:prstGeom>
            <a:solidFill>
              <a:srgbClr val="F9BE10">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Plus Sign 65">
              <a:extLst>
                <a:ext uri="{FF2B5EF4-FFF2-40B4-BE49-F238E27FC236}">
                  <a16:creationId xmlns:a16="http://schemas.microsoft.com/office/drawing/2014/main" id="{7D190137-8554-47AF-A764-21E7396B26BC}"/>
                </a:ext>
              </a:extLst>
            </p:cNvPr>
            <p:cNvSpPr/>
            <p:nvPr userDrawn="1"/>
          </p:nvSpPr>
          <p:spPr>
            <a:xfrm>
              <a:off x="8860386" y="4978661"/>
              <a:ext cx="245053" cy="264919"/>
            </a:xfrm>
            <a:prstGeom prst="mathPlus">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Plus Sign 66">
              <a:extLst>
                <a:ext uri="{FF2B5EF4-FFF2-40B4-BE49-F238E27FC236}">
                  <a16:creationId xmlns:a16="http://schemas.microsoft.com/office/drawing/2014/main" id="{6698A61C-D2D9-4F82-9064-75D67F8C120D}"/>
                </a:ext>
              </a:extLst>
            </p:cNvPr>
            <p:cNvSpPr/>
            <p:nvPr userDrawn="1"/>
          </p:nvSpPr>
          <p:spPr>
            <a:xfrm>
              <a:off x="7637761" y="5540895"/>
              <a:ext cx="245053" cy="264919"/>
            </a:xfrm>
            <a:prstGeom prst="mathPlus">
              <a:avLst/>
            </a:prstGeom>
            <a:solidFill>
              <a:schemeClr val="bg1">
                <a:lumMod val="7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Plus Sign 67">
              <a:extLst>
                <a:ext uri="{FF2B5EF4-FFF2-40B4-BE49-F238E27FC236}">
                  <a16:creationId xmlns:a16="http://schemas.microsoft.com/office/drawing/2014/main" id="{CC1A040B-77F1-47DA-9D35-98C481871251}"/>
                </a:ext>
              </a:extLst>
            </p:cNvPr>
            <p:cNvSpPr/>
            <p:nvPr userDrawn="1"/>
          </p:nvSpPr>
          <p:spPr>
            <a:xfrm>
              <a:off x="7399146" y="5540895"/>
              <a:ext cx="245053" cy="264919"/>
            </a:xfrm>
            <a:prstGeom prst="mathPlus">
              <a:avLst/>
            </a:prstGeom>
            <a:solidFill>
              <a:schemeClr val="bg1">
                <a:lumMod val="75000"/>
                <a:alpha val="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Plus Sign 68">
              <a:extLst>
                <a:ext uri="{FF2B5EF4-FFF2-40B4-BE49-F238E27FC236}">
                  <a16:creationId xmlns:a16="http://schemas.microsoft.com/office/drawing/2014/main" id="{AE127FCE-EABB-4431-90EE-FF5AB6CC7DB1}"/>
                </a:ext>
              </a:extLst>
            </p:cNvPr>
            <p:cNvSpPr/>
            <p:nvPr userDrawn="1"/>
          </p:nvSpPr>
          <p:spPr>
            <a:xfrm>
              <a:off x="8609486" y="4972991"/>
              <a:ext cx="245053" cy="264919"/>
            </a:xfrm>
            <a:prstGeom prst="mathPlus">
              <a:avLst/>
            </a:prstGeom>
            <a:solidFill>
              <a:srgbClr val="BD3B31">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Plus Sign 69">
              <a:extLst>
                <a:ext uri="{FF2B5EF4-FFF2-40B4-BE49-F238E27FC236}">
                  <a16:creationId xmlns:a16="http://schemas.microsoft.com/office/drawing/2014/main" id="{7D650655-8E92-4AB6-AD04-C1A377C1BD18}"/>
                </a:ext>
              </a:extLst>
            </p:cNvPr>
            <p:cNvSpPr/>
            <p:nvPr userDrawn="1"/>
          </p:nvSpPr>
          <p:spPr>
            <a:xfrm>
              <a:off x="8357383" y="5549140"/>
              <a:ext cx="245053" cy="264919"/>
            </a:xfrm>
            <a:prstGeom prst="mathPlus">
              <a:avLst/>
            </a:prstGeom>
            <a:solidFill>
              <a:schemeClr val="bg1">
                <a:lumMod val="7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Plus Sign 70">
              <a:extLst>
                <a:ext uri="{FF2B5EF4-FFF2-40B4-BE49-F238E27FC236}">
                  <a16:creationId xmlns:a16="http://schemas.microsoft.com/office/drawing/2014/main" id="{5C41FBD2-3A6A-4B39-A3ED-8CD2B2411245}"/>
                </a:ext>
              </a:extLst>
            </p:cNvPr>
            <p:cNvSpPr/>
            <p:nvPr userDrawn="1"/>
          </p:nvSpPr>
          <p:spPr>
            <a:xfrm>
              <a:off x="8609486" y="5513480"/>
              <a:ext cx="245053" cy="264919"/>
            </a:xfrm>
            <a:prstGeom prst="mathPlus">
              <a:avLst/>
            </a:prstGeom>
            <a:solidFill>
              <a:schemeClr val="bg1">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Plus Sign 71">
              <a:extLst>
                <a:ext uri="{FF2B5EF4-FFF2-40B4-BE49-F238E27FC236}">
                  <a16:creationId xmlns:a16="http://schemas.microsoft.com/office/drawing/2014/main" id="{CD14DB52-FC88-4202-995B-28DE6932573E}"/>
                </a:ext>
              </a:extLst>
            </p:cNvPr>
            <p:cNvSpPr/>
            <p:nvPr userDrawn="1"/>
          </p:nvSpPr>
          <p:spPr>
            <a:xfrm>
              <a:off x="8860386" y="5531390"/>
              <a:ext cx="245053" cy="264919"/>
            </a:xfrm>
            <a:prstGeom prst="mathPlus">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Plus Sign 72">
              <a:extLst>
                <a:ext uri="{FF2B5EF4-FFF2-40B4-BE49-F238E27FC236}">
                  <a16:creationId xmlns:a16="http://schemas.microsoft.com/office/drawing/2014/main" id="{31040FF6-FDD5-4823-A8FE-5D91D4593A0A}"/>
                </a:ext>
              </a:extLst>
            </p:cNvPr>
            <p:cNvSpPr/>
            <p:nvPr userDrawn="1"/>
          </p:nvSpPr>
          <p:spPr>
            <a:xfrm>
              <a:off x="9103044" y="5531389"/>
              <a:ext cx="245053" cy="264919"/>
            </a:xfrm>
            <a:prstGeom prst="mathPlus">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Plus Sign 73">
              <a:extLst>
                <a:ext uri="{FF2B5EF4-FFF2-40B4-BE49-F238E27FC236}">
                  <a16:creationId xmlns:a16="http://schemas.microsoft.com/office/drawing/2014/main" id="{BD317603-20D2-4061-92DE-C418A42F19BD}"/>
                </a:ext>
              </a:extLst>
            </p:cNvPr>
            <p:cNvSpPr/>
            <p:nvPr userDrawn="1"/>
          </p:nvSpPr>
          <p:spPr>
            <a:xfrm>
              <a:off x="9371403" y="5531389"/>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Plus Sign 74">
              <a:extLst>
                <a:ext uri="{FF2B5EF4-FFF2-40B4-BE49-F238E27FC236}">
                  <a16:creationId xmlns:a16="http://schemas.microsoft.com/office/drawing/2014/main" id="{07EF8D08-40F3-47E1-9485-309E3D3C1A0A}"/>
                </a:ext>
              </a:extLst>
            </p:cNvPr>
            <p:cNvSpPr/>
            <p:nvPr userDrawn="1"/>
          </p:nvSpPr>
          <p:spPr>
            <a:xfrm>
              <a:off x="9650324" y="5549139"/>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Plus Sign 75">
              <a:extLst>
                <a:ext uri="{FF2B5EF4-FFF2-40B4-BE49-F238E27FC236}">
                  <a16:creationId xmlns:a16="http://schemas.microsoft.com/office/drawing/2014/main" id="{ABAE2591-C83B-4C8F-A4DB-0F5F86FE2F9D}"/>
                </a:ext>
              </a:extLst>
            </p:cNvPr>
            <p:cNvSpPr/>
            <p:nvPr userDrawn="1"/>
          </p:nvSpPr>
          <p:spPr>
            <a:xfrm>
              <a:off x="9952240" y="5532215"/>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Plus Sign 76">
              <a:extLst>
                <a:ext uri="{FF2B5EF4-FFF2-40B4-BE49-F238E27FC236}">
                  <a16:creationId xmlns:a16="http://schemas.microsoft.com/office/drawing/2014/main" id="{BA8F798C-525E-4354-AF69-2D5D7B1A32DE}"/>
                </a:ext>
              </a:extLst>
            </p:cNvPr>
            <p:cNvSpPr/>
            <p:nvPr userDrawn="1"/>
          </p:nvSpPr>
          <p:spPr>
            <a:xfrm>
              <a:off x="10257186" y="5531389"/>
              <a:ext cx="245053" cy="264919"/>
            </a:xfrm>
            <a:prstGeom prst="mathPlus">
              <a:avLst/>
            </a:prstGeom>
            <a:solidFill>
              <a:srgbClr val="A7DAF1">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Plus Sign 77">
              <a:extLst>
                <a:ext uri="{FF2B5EF4-FFF2-40B4-BE49-F238E27FC236}">
                  <a16:creationId xmlns:a16="http://schemas.microsoft.com/office/drawing/2014/main" id="{0484E0A7-8621-40AB-B392-1C27C73BA14F}"/>
                </a:ext>
              </a:extLst>
            </p:cNvPr>
            <p:cNvSpPr/>
            <p:nvPr userDrawn="1"/>
          </p:nvSpPr>
          <p:spPr>
            <a:xfrm>
              <a:off x="10535285" y="5549206"/>
              <a:ext cx="245053" cy="264919"/>
            </a:xfrm>
            <a:prstGeom prst="mathPlus">
              <a:avLst/>
            </a:prstGeom>
            <a:solidFill>
              <a:schemeClr val="bg1">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Plus Sign 78">
              <a:extLst>
                <a:ext uri="{FF2B5EF4-FFF2-40B4-BE49-F238E27FC236}">
                  <a16:creationId xmlns:a16="http://schemas.microsoft.com/office/drawing/2014/main" id="{25DCB945-845D-482E-A0CF-F428797A7564}"/>
                </a:ext>
              </a:extLst>
            </p:cNvPr>
            <p:cNvSpPr/>
            <p:nvPr userDrawn="1"/>
          </p:nvSpPr>
          <p:spPr>
            <a:xfrm>
              <a:off x="10830549" y="5523527"/>
              <a:ext cx="245053" cy="264919"/>
            </a:xfrm>
            <a:prstGeom prst="mathPlus">
              <a:avLst/>
            </a:prstGeom>
            <a:solidFill>
              <a:schemeClr val="bg1">
                <a:lumMod val="7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pic>
        <p:nvPicPr>
          <p:cNvPr id="81" name="Picture 80">
            <a:extLst>
              <a:ext uri="{FF2B5EF4-FFF2-40B4-BE49-F238E27FC236}">
                <a16:creationId xmlns:a16="http://schemas.microsoft.com/office/drawing/2014/main" id="{71546B68-90C8-47C4-89C8-E5634502990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520199" y="231436"/>
            <a:ext cx="1296186" cy="565289"/>
          </a:xfrm>
          <a:prstGeom prst="rect">
            <a:avLst/>
          </a:prstGeom>
        </p:spPr>
      </p:pic>
    </p:spTree>
    <p:extLst>
      <p:ext uri="{BB962C8B-B14F-4D97-AF65-F5344CB8AC3E}">
        <p14:creationId xmlns:p14="http://schemas.microsoft.com/office/powerpoint/2010/main" val="12675485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B843725-3376-4C0C-A3F8-75ED72E4674E}"/>
              </a:ext>
            </a:extLst>
          </p:cNvPr>
          <p:cNvSpPr/>
          <p:nvPr userDrawn="1"/>
        </p:nvSpPr>
        <p:spPr>
          <a:xfrm>
            <a:off x="0" y="6311900"/>
            <a:ext cx="9144000" cy="546100"/>
          </a:xfrm>
          <a:prstGeom prst="rect">
            <a:avLst/>
          </a:prstGeom>
          <a:solidFill>
            <a:srgbClr val="707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Content Placeholder 2">
            <a:extLst>
              <a:ext uri="{FF2B5EF4-FFF2-40B4-BE49-F238E27FC236}">
                <a16:creationId xmlns:a16="http://schemas.microsoft.com/office/drawing/2014/main" id="{AA2BBDFC-91B3-43EB-B99A-87AE0AE51309}"/>
              </a:ext>
            </a:extLst>
          </p:cNvPr>
          <p:cNvSpPr>
            <a:spLocks noGrp="1"/>
          </p:cNvSpPr>
          <p:nvPr>
            <p:ph sz="half" idx="1"/>
          </p:nvPr>
        </p:nvSpPr>
        <p:spPr>
          <a:xfrm>
            <a:off x="636066" y="1787964"/>
            <a:ext cx="3886200" cy="4351338"/>
          </a:xfrm>
          <a:ln>
            <a:solidFill>
              <a:srgbClr val="B0B6B4"/>
            </a:solidFill>
          </a:ln>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BB1CB31-E2C5-4113-992F-50B0F29A7C8C}"/>
              </a:ext>
            </a:extLst>
          </p:cNvPr>
          <p:cNvSpPr>
            <a:spLocks noGrp="1"/>
          </p:cNvSpPr>
          <p:nvPr>
            <p:ph sz="half" idx="2"/>
          </p:nvPr>
        </p:nvSpPr>
        <p:spPr>
          <a:xfrm>
            <a:off x="4629150" y="1825625"/>
            <a:ext cx="3886200" cy="4351338"/>
          </a:xfrm>
          <a:ln>
            <a:solidFill>
              <a:srgbClr val="B0B6B4"/>
            </a:solidFill>
          </a:ln>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87484FC-1744-4EB9-AE7D-514105D05632}"/>
              </a:ext>
            </a:extLst>
          </p:cNvPr>
          <p:cNvSpPr>
            <a:spLocks noGrp="1"/>
          </p:cNvSpPr>
          <p:nvPr>
            <p:ph type="sldNum" sz="quarter" idx="12"/>
          </p:nvPr>
        </p:nvSpPr>
        <p:spPr/>
        <p:txBody>
          <a:bodyPr/>
          <a:lstStyle/>
          <a:p>
            <a:fld id="{5CA61F6E-E245-424A-B612-7F6B6A782722}" type="slidenum">
              <a:rPr lang="en-US" smtClean="0"/>
              <a:t>‹#›</a:t>
            </a:fld>
            <a:endParaRPr lang="en-US"/>
          </a:p>
        </p:txBody>
      </p:sp>
      <p:sp>
        <p:nvSpPr>
          <p:cNvPr id="12" name="Title 1">
            <a:extLst>
              <a:ext uri="{FF2B5EF4-FFF2-40B4-BE49-F238E27FC236}">
                <a16:creationId xmlns:a16="http://schemas.microsoft.com/office/drawing/2014/main" id="{7576A7A9-65C1-4F31-ABDB-A87856FBF84D}"/>
              </a:ext>
            </a:extLst>
          </p:cNvPr>
          <p:cNvSpPr>
            <a:spLocks noGrp="1"/>
          </p:cNvSpPr>
          <p:nvPr>
            <p:ph type="title" hasCustomPrompt="1"/>
          </p:nvPr>
        </p:nvSpPr>
        <p:spPr>
          <a:xfrm>
            <a:off x="628650" y="822324"/>
            <a:ext cx="7886700" cy="777874"/>
          </a:xfrm>
        </p:spPr>
        <p:txBody>
          <a:bodyPr anchor="ctr"/>
          <a:lstStyle>
            <a:lvl1pPr>
              <a:defRPr/>
            </a:lvl1pPr>
          </a:lstStyle>
          <a:p>
            <a:r>
              <a:rPr lang="en-US" dirty="0"/>
              <a:t>Click To Edit Master Title Style.</a:t>
            </a:r>
          </a:p>
        </p:txBody>
      </p:sp>
      <p:cxnSp>
        <p:nvCxnSpPr>
          <p:cNvPr id="13" name="Straight Connector 12">
            <a:extLst>
              <a:ext uri="{FF2B5EF4-FFF2-40B4-BE49-F238E27FC236}">
                <a16:creationId xmlns:a16="http://schemas.microsoft.com/office/drawing/2014/main" id="{4D2FC791-537C-443B-AACD-C7968633D89F}"/>
              </a:ext>
            </a:extLst>
          </p:cNvPr>
          <p:cNvCxnSpPr>
            <a:cxnSpLocks/>
          </p:cNvCxnSpPr>
          <p:nvPr userDrawn="1"/>
        </p:nvCxnSpPr>
        <p:spPr>
          <a:xfrm>
            <a:off x="628650" y="1681161"/>
            <a:ext cx="3943350" cy="0"/>
          </a:xfrm>
          <a:prstGeom prst="line">
            <a:avLst/>
          </a:prstGeom>
          <a:ln>
            <a:solidFill>
              <a:srgbClr val="F9BE10"/>
            </a:solidFill>
          </a:ln>
        </p:spPr>
        <p:style>
          <a:lnRef idx="2">
            <a:schemeClr val="accent1"/>
          </a:lnRef>
          <a:fillRef idx="0">
            <a:schemeClr val="accent1"/>
          </a:fillRef>
          <a:effectRef idx="1">
            <a:schemeClr val="accent1"/>
          </a:effectRef>
          <a:fontRef idx="minor">
            <a:schemeClr val="tx1"/>
          </a:fontRef>
        </p:style>
      </p:cxnSp>
      <p:grpSp>
        <p:nvGrpSpPr>
          <p:cNvPr id="49" name="Group 48">
            <a:extLst>
              <a:ext uri="{FF2B5EF4-FFF2-40B4-BE49-F238E27FC236}">
                <a16:creationId xmlns:a16="http://schemas.microsoft.com/office/drawing/2014/main" id="{93773E0B-8870-4955-8EB0-ED97F2637F47}"/>
              </a:ext>
            </a:extLst>
          </p:cNvPr>
          <p:cNvGrpSpPr/>
          <p:nvPr userDrawn="1"/>
        </p:nvGrpSpPr>
        <p:grpSpPr>
          <a:xfrm>
            <a:off x="4838894" y="5265739"/>
            <a:ext cx="3676456" cy="844546"/>
            <a:chOff x="7399146" y="4969579"/>
            <a:chExt cx="3676456" cy="844546"/>
          </a:xfrm>
        </p:grpSpPr>
        <p:sp>
          <p:nvSpPr>
            <p:cNvPr id="50" name="Plus Sign 49">
              <a:extLst>
                <a:ext uri="{FF2B5EF4-FFF2-40B4-BE49-F238E27FC236}">
                  <a16:creationId xmlns:a16="http://schemas.microsoft.com/office/drawing/2014/main" id="{44A47C3E-1DBE-4B40-9E59-30D3D6E189B0}"/>
                </a:ext>
              </a:extLst>
            </p:cNvPr>
            <p:cNvSpPr/>
            <p:nvPr userDrawn="1"/>
          </p:nvSpPr>
          <p:spPr>
            <a:xfrm>
              <a:off x="10535285" y="4972991"/>
              <a:ext cx="245053" cy="264919"/>
            </a:xfrm>
            <a:prstGeom prst="mathPlus">
              <a:avLst/>
            </a:prstGeom>
            <a:solidFill>
              <a:schemeClr val="bg1">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Plus Sign 50">
              <a:extLst>
                <a:ext uri="{FF2B5EF4-FFF2-40B4-BE49-F238E27FC236}">
                  <a16:creationId xmlns:a16="http://schemas.microsoft.com/office/drawing/2014/main" id="{BEF4040C-4993-4B0A-B307-A63E93923809}"/>
                </a:ext>
              </a:extLst>
            </p:cNvPr>
            <p:cNvSpPr/>
            <p:nvPr userDrawn="1"/>
          </p:nvSpPr>
          <p:spPr>
            <a:xfrm>
              <a:off x="10830549" y="4972991"/>
              <a:ext cx="245053" cy="264919"/>
            </a:xfrm>
            <a:prstGeom prst="mathPlus">
              <a:avLst/>
            </a:prstGeom>
            <a:solidFill>
              <a:schemeClr val="bg1">
                <a:lumMod val="7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Plus Sign 51">
              <a:extLst>
                <a:ext uri="{FF2B5EF4-FFF2-40B4-BE49-F238E27FC236}">
                  <a16:creationId xmlns:a16="http://schemas.microsoft.com/office/drawing/2014/main" id="{C8453C16-F075-4134-869E-51C36F6111A8}"/>
                </a:ext>
              </a:extLst>
            </p:cNvPr>
            <p:cNvSpPr/>
            <p:nvPr userDrawn="1"/>
          </p:nvSpPr>
          <p:spPr>
            <a:xfrm>
              <a:off x="10257186" y="4972991"/>
              <a:ext cx="245053" cy="264919"/>
            </a:xfrm>
            <a:prstGeom prst="mathPlus">
              <a:avLst/>
            </a:prstGeom>
            <a:solidFill>
              <a:schemeClr val="bg1">
                <a:lumMod val="7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Plus Sign 52">
              <a:extLst>
                <a:ext uri="{FF2B5EF4-FFF2-40B4-BE49-F238E27FC236}">
                  <a16:creationId xmlns:a16="http://schemas.microsoft.com/office/drawing/2014/main" id="{159A6495-62EE-4F4E-8967-319D44B8F8BF}"/>
                </a:ext>
              </a:extLst>
            </p:cNvPr>
            <p:cNvSpPr/>
            <p:nvPr userDrawn="1"/>
          </p:nvSpPr>
          <p:spPr>
            <a:xfrm>
              <a:off x="9952240" y="4972991"/>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Plus Sign 53">
              <a:extLst>
                <a:ext uri="{FF2B5EF4-FFF2-40B4-BE49-F238E27FC236}">
                  <a16:creationId xmlns:a16="http://schemas.microsoft.com/office/drawing/2014/main" id="{DF647338-EFA9-4D12-9B22-349DE4DF9188}"/>
                </a:ext>
              </a:extLst>
            </p:cNvPr>
            <p:cNvSpPr/>
            <p:nvPr userDrawn="1"/>
          </p:nvSpPr>
          <p:spPr>
            <a:xfrm>
              <a:off x="10535285" y="5256131"/>
              <a:ext cx="245053" cy="264919"/>
            </a:xfrm>
            <a:prstGeom prst="mathPlus">
              <a:avLst/>
            </a:prstGeom>
            <a:solidFill>
              <a:srgbClr val="F9BE1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Plus Sign 54">
              <a:extLst>
                <a:ext uri="{FF2B5EF4-FFF2-40B4-BE49-F238E27FC236}">
                  <a16:creationId xmlns:a16="http://schemas.microsoft.com/office/drawing/2014/main" id="{083DBB73-025B-44AA-9ACF-76B99F7AE2B3}"/>
                </a:ext>
              </a:extLst>
            </p:cNvPr>
            <p:cNvSpPr/>
            <p:nvPr userDrawn="1"/>
          </p:nvSpPr>
          <p:spPr>
            <a:xfrm>
              <a:off x="10830549" y="5256131"/>
              <a:ext cx="245053" cy="264919"/>
            </a:xfrm>
            <a:prstGeom prst="mathPlus">
              <a:avLst/>
            </a:prstGeom>
            <a:solidFill>
              <a:schemeClr val="bg1">
                <a:lumMod val="7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Plus Sign 55">
              <a:extLst>
                <a:ext uri="{FF2B5EF4-FFF2-40B4-BE49-F238E27FC236}">
                  <a16:creationId xmlns:a16="http://schemas.microsoft.com/office/drawing/2014/main" id="{6383A069-F1D8-45E9-9242-A28DF6E03DB9}"/>
                </a:ext>
              </a:extLst>
            </p:cNvPr>
            <p:cNvSpPr/>
            <p:nvPr userDrawn="1"/>
          </p:nvSpPr>
          <p:spPr>
            <a:xfrm>
              <a:off x="10257186" y="5256131"/>
              <a:ext cx="245053" cy="264919"/>
            </a:xfrm>
            <a:prstGeom prst="mathPlus">
              <a:avLst/>
            </a:prstGeom>
            <a:solidFill>
              <a:schemeClr val="bg1">
                <a:lumMod val="7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Plus Sign 56">
              <a:extLst>
                <a:ext uri="{FF2B5EF4-FFF2-40B4-BE49-F238E27FC236}">
                  <a16:creationId xmlns:a16="http://schemas.microsoft.com/office/drawing/2014/main" id="{6FDA9CB7-4164-49E4-AC05-A754C742E82E}"/>
                </a:ext>
              </a:extLst>
            </p:cNvPr>
            <p:cNvSpPr/>
            <p:nvPr userDrawn="1"/>
          </p:nvSpPr>
          <p:spPr>
            <a:xfrm>
              <a:off x="9952240" y="5256131"/>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Plus Sign 57">
              <a:extLst>
                <a:ext uri="{FF2B5EF4-FFF2-40B4-BE49-F238E27FC236}">
                  <a16:creationId xmlns:a16="http://schemas.microsoft.com/office/drawing/2014/main" id="{746E0F7D-6A53-49B9-A6F9-038B3E2F8B00}"/>
                </a:ext>
              </a:extLst>
            </p:cNvPr>
            <p:cNvSpPr/>
            <p:nvPr userDrawn="1"/>
          </p:nvSpPr>
          <p:spPr>
            <a:xfrm>
              <a:off x="9650324" y="5256131"/>
              <a:ext cx="245053" cy="264919"/>
            </a:xfrm>
            <a:prstGeom prst="mathPlus">
              <a:avLst/>
            </a:prstGeom>
            <a:solidFill>
              <a:srgbClr val="F9BE1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Plus Sign 58">
              <a:extLst>
                <a:ext uri="{FF2B5EF4-FFF2-40B4-BE49-F238E27FC236}">
                  <a16:creationId xmlns:a16="http://schemas.microsoft.com/office/drawing/2014/main" id="{20E0A684-0E64-4E99-A011-95FA7B2B57DF}"/>
                </a:ext>
              </a:extLst>
            </p:cNvPr>
            <p:cNvSpPr/>
            <p:nvPr userDrawn="1"/>
          </p:nvSpPr>
          <p:spPr>
            <a:xfrm>
              <a:off x="9371403" y="5256131"/>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Plus Sign 59">
              <a:extLst>
                <a:ext uri="{FF2B5EF4-FFF2-40B4-BE49-F238E27FC236}">
                  <a16:creationId xmlns:a16="http://schemas.microsoft.com/office/drawing/2014/main" id="{CDDC73A9-CBC0-44B2-A005-605BCB65B512}"/>
                </a:ext>
              </a:extLst>
            </p:cNvPr>
            <p:cNvSpPr/>
            <p:nvPr userDrawn="1"/>
          </p:nvSpPr>
          <p:spPr>
            <a:xfrm>
              <a:off x="9650324" y="4969580"/>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Plus Sign 60">
              <a:extLst>
                <a:ext uri="{FF2B5EF4-FFF2-40B4-BE49-F238E27FC236}">
                  <a16:creationId xmlns:a16="http://schemas.microsoft.com/office/drawing/2014/main" id="{1FBA4A4A-68A6-4E8B-8D6D-103109B56873}"/>
                </a:ext>
              </a:extLst>
            </p:cNvPr>
            <p:cNvSpPr/>
            <p:nvPr userDrawn="1"/>
          </p:nvSpPr>
          <p:spPr>
            <a:xfrm>
              <a:off x="9103044" y="5256131"/>
              <a:ext cx="245053" cy="264919"/>
            </a:xfrm>
            <a:prstGeom prst="mathPlus">
              <a:avLst/>
            </a:prstGeom>
            <a:solidFill>
              <a:srgbClr val="A7DAF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Plus Sign 61">
              <a:extLst>
                <a:ext uri="{FF2B5EF4-FFF2-40B4-BE49-F238E27FC236}">
                  <a16:creationId xmlns:a16="http://schemas.microsoft.com/office/drawing/2014/main" id="{A42F9DAD-4423-4A88-A291-20AE4DD0DD75}"/>
                </a:ext>
              </a:extLst>
            </p:cNvPr>
            <p:cNvSpPr/>
            <p:nvPr userDrawn="1"/>
          </p:nvSpPr>
          <p:spPr>
            <a:xfrm>
              <a:off x="8860386" y="5264011"/>
              <a:ext cx="245053" cy="264919"/>
            </a:xfrm>
            <a:prstGeom prst="mathPlus">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Plus Sign 62">
              <a:extLst>
                <a:ext uri="{FF2B5EF4-FFF2-40B4-BE49-F238E27FC236}">
                  <a16:creationId xmlns:a16="http://schemas.microsoft.com/office/drawing/2014/main" id="{D3080FC1-5195-45C1-A33F-1D4186370527}"/>
                </a:ext>
              </a:extLst>
            </p:cNvPr>
            <p:cNvSpPr/>
            <p:nvPr userDrawn="1"/>
          </p:nvSpPr>
          <p:spPr>
            <a:xfrm>
              <a:off x="8609486" y="5256130"/>
              <a:ext cx="245053" cy="264919"/>
            </a:xfrm>
            <a:prstGeom prst="mathPlus">
              <a:avLst/>
            </a:prstGeom>
            <a:solidFill>
              <a:schemeClr val="bg1">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Plus Sign 63">
              <a:extLst>
                <a:ext uri="{FF2B5EF4-FFF2-40B4-BE49-F238E27FC236}">
                  <a16:creationId xmlns:a16="http://schemas.microsoft.com/office/drawing/2014/main" id="{DD8A95C6-878E-4BED-AEAC-7B91F370427B}"/>
                </a:ext>
              </a:extLst>
            </p:cNvPr>
            <p:cNvSpPr/>
            <p:nvPr userDrawn="1"/>
          </p:nvSpPr>
          <p:spPr>
            <a:xfrm>
              <a:off x="9371403" y="4969579"/>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Plus Sign 64">
              <a:extLst>
                <a:ext uri="{FF2B5EF4-FFF2-40B4-BE49-F238E27FC236}">
                  <a16:creationId xmlns:a16="http://schemas.microsoft.com/office/drawing/2014/main" id="{205E42B3-F362-4E22-A787-FC1107193519}"/>
                </a:ext>
              </a:extLst>
            </p:cNvPr>
            <p:cNvSpPr/>
            <p:nvPr userDrawn="1"/>
          </p:nvSpPr>
          <p:spPr>
            <a:xfrm>
              <a:off x="9103044" y="4978661"/>
              <a:ext cx="245053" cy="264919"/>
            </a:xfrm>
            <a:prstGeom prst="mathPlus">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Plus Sign 65">
              <a:extLst>
                <a:ext uri="{FF2B5EF4-FFF2-40B4-BE49-F238E27FC236}">
                  <a16:creationId xmlns:a16="http://schemas.microsoft.com/office/drawing/2014/main" id="{362B6766-70A0-42D6-9B8E-50561874AB1C}"/>
                </a:ext>
              </a:extLst>
            </p:cNvPr>
            <p:cNvSpPr/>
            <p:nvPr userDrawn="1"/>
          </p:nvSpPr>
          <p:spPr>
            <a:xfrm>
              <a:off x="8125017" y="5544753"/>
              <a:ext cx="245053" cy="264919"/>
            </a:xfrm>
            <a:prstGeom prst="mathPlus">
              <a:avLst/>
            </a:prstGeom>
            <a:solidFill>
              <a:schemeClr val="bg1">
                <a:lumMod val="7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Plus Sign 66">
              <a:extLst>
                <a:ext uri="{FF2B5EF4-FFF2-40B4-BE49-F238E27FC236}">
                  <a16:creationId xmlns:a16="http://schemas.microsoft.com/office/drawing/2014/main" id="{DD50C012-1086-44E3-A81A-52A03F18BA42}"/>
                </a:ext>
              </a:extLst>
            </p:cNvPr>
            <p:cNvSpPr/>
            <p:nvPr userDrawn="1"/>
          </p:nvSpPr>
          <p:spPr>
            <a:xfrm>
              <a:off x="8357383" y="5264011"/>
              <a:ext cx="245053" cy="264919"/>
            </a:xfrm>
            <a:prstGeom prst="mathPlus">
              <a:avLst/>
            </a:prstGeom>
            <a:solidFill>
              <a:schemeClr val="bg1">
                <a:lumMod val="7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Plus Sign 67">
              <a:extLst>
                <a:ext uri="{FF2B5EF4-FFF2-40B4-BE49-F238E27FC236}">
                  <a16:creationId xmlns:a16="http://schemas.microsoft.com/office/drawing/2014/main" id="{151757A7-8421-4F8B-B92E-6B7C9C97048B}"/>
                </a:ext>
              </a:extLst>
            </p:cNvPr>
            <p:cNvSpPr/>
            <p:nvPr userDrawn="1"/>
          </p:nvSpPr>
          <p:spPr>
            <a:xfrm>
              <a:off x="8125017" y="5264010"/>
              <a:ext cx="245053" cy="264919"/>
            </a:xfrm>
            <a:prstGeom prst="mathPlus">
              <a:avLst/>
            </a:prstGeom>
            <a:solidFill>
              <a:schemeClr val="bg1">
                <a:lumMod val="7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Plus Sign 68">
              <a:extLst>
                <a:ext uri="{FF2B5EF4-FFF2-40B4-BE49-F238E27FC236}">
                  <a16:creationId xmlns:a16="http://schemas.microsoft.com/office/drawing/2014/main" id="{65EB5AAD-173D-4CF8-9A4B-72E90CF8081B}"/>
                </a:ext>
              </a:extLst>
            </p:cNvPr>
            <p:cNvSpPr/>
            <p:nvPr userDrawn="1"/>
          </p:nvSpPr>
          <p:spPr>
            <a:xfrm>
              <a:off x="7883552" y="5540896"/>
              <a:ext cx="245053" cy="264919"/>
            </a:xfrm>
            <a:prstGeom prst="mathPlus">
              <a:avLst/>
            </a:prstGeom>
            <a:solidFill>
              <a:srgbClr val="F9BE10">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Plus Sign 69">
              <a:extLst>
                <a:ext uri="{FF2B5EF4-FFF2-40B4-BE49-F238E27FC236}">
                  <a16:creationId xmlns:a16="http://schemas.microsoft.com/office/drawing/2014/main" id="{FD462054-2806-4AB4-BFEE-18299CF27850}"/>
                </a:ext>
              </a:extLst>
            </p:cNvPr>
            <p:cNvSpPr/>
            <p:nvPr userDrawn="1"/>
          </p:nvSpPr>
          <p:spPr>
            <a:xfrm>
              <a:off x="8860386" y="4978661"/>
              <a:ext cx="245053" cy="264919"/>
            </a:xfrm>
            <a:prstGeom prst="mathPlus">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Plus Sign 70">
              <a:extLst>
                <a:ext uri="{FF2B5EF4-FFF2-40B4-BE49-F238E27FC236}">
                  <a16:creationId xmlns:a16="http://schemas.microsoft.com/office/drawing/2014/main" id="{64045999-7164-4C50-A540-ADFE37068D99}"/>
                </a:ext>
              </a:extLst>
            </p:cNvPr>
            <p:cNvSpPr/>
            <p:nvPr userDrawn="1"/>
          </p:nvSpPr>
          <p:spPr>
            <a:xfrm>
              <a:off x="7637761" y="5540895"/>
              <a:ext cx="245053" cy="264919"/>
            </a:xfrm>
            <a:prstGeom prst="mathPlus">
              <a:avLst/>
            </a:prstGeom>
            <a:solidFill>
              <a:schemeClr val="bg1">
                <a:lumMod val="7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Plus Sign 71">
              <a:extLst>
                <a:ext uri="{FF2B5EF4-FFF2-40B4-BE49-F238E27FC236}">
                  <a16:creationId xmlns:a16="http://schemas.microsoft.com/office/drawing/2014/main" id="{449CD9FC-2886-4114-B131-130B86001CA3}"/>
                </a:ext>
              </a:extLst>
            </p:cNvPr>
            <p:cNvSpPr/>
            <p:nvPr userDrawn="1"/>
          </p:nvSpPr>
          <p:spPr>
            <a:xfrm>
              <a:off x="7399146" y="5540895"/>
              <a:ext cx="245053" cy="264919"/>
            </a:xfrm>
            <a:prstGeom prst="mathPlus">
              <a:avLst/>
            </a:prstGeom>
            <a:solidFill>
              <a:schemeClr val="bg1">
                <a:lumMod val="75000"/>
                <a:alpha val="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Plus Sign 72">
              <a:extLst>
                <a:ext uri="{FF2B5EF4-FFF2-40B4-BE49-F238E27FC236}">
                  <a16:creationId xmlns:a16="http://schemas.microsoft.com/office/drawing/2014/main" id="{053FA6C5-4A48-4736-BA6E-B10785D4EA8D}"/>
                </a:ext>
              </a:extLst>
            </p:cNvPr>
            <p:cNvSpPr/>
            <p:nvPr userDrawn="1"/>
          </p:nvSpPr>
          <p:spPr>
            <a:xfrm>
              <a:off x="8609486" y="4972991"/>
              <a:ext cx="245053" cy="264919"/>
            </a:xfrm>
            <a:prstGeom prst="mathPlus">
              <a:avLst/>
            </a:prstGeom>
            <a:solidFill>
              <a:srgbClr val="BD3B31">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Plus Sign 73">
              <a:extLst>
                <a:ext uri="{FF2B5EF4-FFF2-40B4-BE49-F238E27FC236}">
                  <a16:creationId xmlns:a16="http://schemas.microsoft.com/office/drawing/2014/main" id="{778A71D8-0456-4F39-97F4-F4CFFDE86CD4}"/>
                </a:ext>
              </a:extLst>
            </p:cNvPr>
            <p:cNvSpPr/>
            <p:nvPr userDrawn="1"/>
          </p:nvSpPr>
          <p:spPr>
            <a:xfrm>
              <a:off x="8357383" y="5549140"/>
              <a:ext cx="245053" cy="264919"/>
            </a:xfrm>
            <a:prstGeom prst="mathPlus">
              <a:avLst/>
            </a:prstGeom>
            <a:solidFill>
              <a:schemeClr val="bg1">
                <a:lumMod val="7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Plus Sign 74">
              <a:extLst>
                <a:ext uri="{FF2B5EF4-FFF2-40B4-BE49-F238E27FC236}">
                  <a16:creationId xmlns:a16="http://schemas.microsoft.com/office/drawing/2014/main" id="{4924C185-2856-4898-BCA7-29EB9F3C30B4}"/>
                </a:ext>
              </a:extLst>
            </p:cNvPr>
            <p:cNvSpPr/>
            <p:nvPr userDrawn="1"/>
          </p:nvSpPr>
          <p:spPr>
            <a:xfrm>
              <a:off x="8609486" y="5513480"/>
              <a:ext cx="245053" cy="264919"/>
            </a:xfrm>
            <a:prstGeom prst="mathPlus">
              <a:avLst/>
            </a:prstGeom>
            <a:solidFill>
              <a:schemeClr val="bg1">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Plus Sign 75">
              <a:extLst>
                <a:ext uri="{FF2B5EF4-FFF2-40B4-BE49-F238E27FC236}">
                  <a16:creationId xmlns:a16="http://schemas.microsoft.com/office/drawing/2014/main" id="{4410BC9A-75B4-40EE-9149-B66AB66C64B6}"/>
                </a:ext>
              </a:extLst>
            </p:cNvPr>
            <p:cNvSpPr/>
            <p:nvPr userDrawn="1"/>
          </p:nvSpPr>
          <p:spPr>
            <a:xfrm>
              <a:off x="8860386" y="5531390"/>
              <a:ext cx="245053" cy="264919"/>
            </a:xfrm>
            <a:prstGeom prst="mathPlus">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Plus Sign 76">
              <a:extLst>
                <a:ext uri="{FF2B5EF4-FFF2-40B4-BE49-F238E27FC236}">
                  <a16:creationId xmlns:a16="http://schemas.microsoft.com/office/drawing/2014/main" id="{971FB100-F4A3-4581-815C-E54276C87945}"/>
                </a:ext>
              </a:extLst>
            </p:cNvPr>
            <p:cNvSpPr/>
            <p:nvPr userDrawn="1"/>
          </p:nvSpPr>
          <p:spPr>
            <a:xfrm>
              <a:off x="9103044" y="5531389"/>
              <a:ext cx="245053" cy="264919"/>
            </a:xfrm>
            <a:prstGeom prst="mathPlus">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Plus Sign 77">
              <a:extLst>
                <a:ext uri="{FF2B5EF4-FFF2-40B4-BE49-F238E27FC236}">
                  <a16:creationId xmlns:a16="http://schemas.microsoft.com/office/drawing/2014/main" id="{12D9161E-75C7-4D22-85A3-D3AFC818E3BF}"/>
                </a:ext>
              </a:extLst>
            </p:cNvPr>
            <p:cNvSpPr/>
            <p:nvPr userDrawn="1"/>
          </p:nvSpPr>
          <p:spPr>
            <a:xfrm>
              <a:off x="9371403" y="5531389"/>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Plus Sign 78">
              <a:extLst>
                <a:ext uri="{FF2B5EF4-FFF2-40B4-BE49-F238E27FC236}">
                  <a16:creationId xmlns:a16="http://schemas.microsoft.com/office/drawing/2014/main" id="{8A773060-F9F9-4482-A1C8-394B97DF4D6B}"/>
                </a:ext>
              </a:extLst>
            </p:cNvPr>
            <p:cNvSpPr/>
            <p:nvPr userDrawn="1"/>
          </p:nvSpPr>
          <p:spPr>
            <a:xfrm>
              <a:off x="9650324" y="5549139"/>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Plus Sign 79">
              <a:extLst>
                <a:ext uri="{FF2B5EF4-FFF2-40B4-BE49-F238E27FC236}">
                  <a16:creationId xmlns:a16="http://schemas.microsoft.com/office/drawing/2014/main" id="{7C5B09A3-288E-41A8-AD87-014DA6684152}"/>
                </a:ext>
              </a:extLst>
            </p:cNvPr>
            <p:cNvSpPr/>
            <p:nvPr userDrawn="1"/>
          </p:nvSpPr>
          <p:spPr>
            <a:xfrm>
              <a:off x="9952240" y="5532215"/>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Plus Sign 80">
              <a:extLst>
                <a:ext uri="{FF2B5EF4-FFF2-40B4-BE49-F238E27FC236}">
                  <a16:creationId xmlns:a16="http://schemas.microsoft.com/office/drawing/2014/main" id="{8205C696-3C87-458E-9D44-209DFDB3FA28}"/>
                </a:ext>
              </a:extLst>
            </p:cNvPr>
            <p:cNvSpPr/>
            <p:nvPr userDrawn="1"/>
          </p:nvSpPr>
          <p:spPr>
            <a:xfrm>
              <a:off x="10257186" y="5531389"/>
              <a:ext cx="245053" cy="264919"/>
            </a:xfrm>
            <a:prstGeom prst="mathPlus">
              <a:avLst/>
            </a:prstGeom>
            <a:solidFill>
              <a:srgbClr val="A7DAF1">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Plus Sign 81">
              <a:extLst>
                <a:ext uri="{FF2B5EF4-FFF2-40B4-BE49-F238E27FC236}">
                  <a16:creationId xmlns:a16="http://schemas.microsoft.com/office/drawing/2014/main" id="{E5AAF2CA-D02B-455E-8996-21F93ABE9742}"/>
                </a:ext>
              </a:extLst>
            </p:cNvPr>
            <p:cNvSpPr/>
            <p:nvPr userDrawn="1"/>
          </p:nvSpPr>
          <p:spPr>
            <a:xfrm>
              <a:off x="10535285" y="5549206"/>
              <a:ext cx="245053" cy="264919"/>
            </a:xfrm>
            <a:prstGeom prst="mathPlus">
              <a:avLst/>
            </a:prstGeom>
            <a:solidFill>
              <a:schemeClr val="bg1">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Plus Sign 82">
              <a:extLst>
                <a:ext uri="{FF2B5EF4-FFF2-40B4-BE49-F238E27FC236}">
                  <a16:creationId xmlns:a16="http://schemas.microsoft.com/office/drawing/2014/main" id="{FA14F0E8-DBC2-422B-B78B-9B2A032B66DD}"/>
                </a:ext>
              </a:extLst>
            </p:cNvPr>
            <p:cNvSpPr/>
            <p:nvPr userDrawn="1"/>
          </p:nvSpPr>
          <p:spPr>
            <a:xfrm>
              <a:off x="10830549" y="5523527"/>
              <a:ext cx="245053" cy="264919"/>
            </a:xfrm>
            <a:prstGeom prst="mathPlus">
              <a:avLst/>
            </a:prstGeom>
            <a:solidFill>
              <a:schemeClr val="bg1">
                <a:lumMod val="7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pic>
        <p:nvPicPr>
          <p:cNvPr id="46" name="Picture 45">
            <a:extLst>
              <a:ext uri="{FF2B5EF4-FFF2-40B4-BE49-F238E27FC236}">
                <a16:creationId xmlns:a16="http://schemas.microsoft.com/office/drawing/2014/main" id="{3A871E97-65E3-4978-B439-DB95160079F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520199" y="231436"/>
            <a:ext cx="1296186" cy="565289"/>
          </a:xfrm>
          <a:prstGeom prst="rect">
            <a:avLst/>
          </a:prstGeom>
        </p:spPr>
      </p:pic>
    </p:spTree>
    <p:extLst>
      <p:ext uri="{BB962C8B-B14F-4D97-AF65-F5344CB8AC3E}">
        <p14:creationId xmlns:p14="http://schemas.microsoft.com/office/powerpoint/2010/main" val="5974982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E24CAB1-B172-47B8-B845-5E76C4F11F71}"/>
              </a:ext>
            </a:extLst>
          </p:cNvPr>
          <p:cNvSpPr/>
          <p:nvPr userDrawn="1"/>
        </p:nvSpPr>
        <p:spPr>
          <a:xfrm>
            <a:off x="0" y="6311900"/>
            <a:ext cx="9144000" cy="546100"/>
          </a:xfrm>
          <a:prstGeom prst="rect">
            <a:avLst/>
          </a:prstGeom>
          <a:solidFill>
            <a:srgbClr val="707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Text Placeholder 2">
            <a:extLst>
              <a:ext uri="{FF2B5EF4-FFF2-40B4-BE49-F238E27FC236}">
                <a16:creationId xmlns:a16="http://schemas.microsoft.com/office/drawing/2014/main" id="{DA49D4D7-D4E2-4C6D-8F2D-91099998C6E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B7C9F306-BC50-481F-86E8-EDA28C6EA288}"/>
              </a:ext>
            </a:extLst>
          </p:cNvPr>
          <p:cNvSpPr>
            <a:spLocks noGrp="1"/>
          </p:cNvSpPr>
          <p:nvPr>
            <p:ph sz="half" idx="2"/>
          </p:nvPr>
        </p:nvSpPr>
        <p:spPr>
          <a:xfrm>
            <a:off x="629842" y="2505075"/>
            <a:ext cx="3868340" cy="3684588"/>
          </a:xfrm>
          <a:ln>
            <a:solidFill>
              <a:srgbClr val="B0B6B4"/>
            </a:solidFill>
          </a:ln>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5438D68-8C42-4E50-87BE-33232C2FB90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63F5EC42-BE50-4F20-9E39-C5CDCC71F168}"/>
              </a:ext>
            </a:extLst>
          </p:cNvPr>
          <p:cNvSpPr>
            <a:spLocks noGrp="1"/>
          </p:cNvSpPr>
          <p:nvPr>
            <p:ph sz="quarter" idx="4"/>
          </p:nvPr>
        </p:nvSpPr>
        <p:spPr>
          <a:xfrm>
            <a:off x="4629150" y="2505075"/>
            <a:ext cx="3887391" cy="3684588"/>
          </a:xfrm>
          <a:ln>
            <a:solidFill>
              <a:srgbClr val="B0B6B4"/>
            </a:solidFill>
          </a:ln>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4912C987-A321-41D6-88D9-9D275C6598A7}"/>
              </a:ext>
            </a:extLst>
          </p:cNvPr>
          <p:cNvSpPr>
            <a:spLocks noGrp="1"/>
          </p:cNvSpPr>
          <p:nvPr>
            <p:ph type="sldNum" sz="quarter" idx="12"/>
          </p:nvPr>
        </p:nvSpPr>
        <p:spPr/>
        <p:txBody>
          <a:bodyPr/>
          <a:lstStyle/>
          <a:p>
            <a:fld id="{5CA61F6E-E245-424A-B612-7F6B6A782722}" type="slidenum">
              <a:rPr lang="en-US" smtClean="0"/>
              <a:t>‹#›</a:t>
            </a:fld>
            <a:endParaRPr lang="en-US"/>
          </a:p>
        </p:txBody>
      </p:sp>
      <p:sp>
        <p:nvSpPr>
          <p:cNvPr id="14" name="Title 1">
            <a:extLst>
              <a:ext uri="{FF2B5EF4-FFF2-40B4-BE49-F238E27FC236}">
                <a16:creationId xmlns:a16="http://schemas.microsoft.com/office/drawing/2014/main" id="{458A71B6-4E58-4579-8381-236C6B4B82AA}"/>
              </a:ext>
            </a:extLst>
          </p:cNvPr>
          <p:cNvSpPr>
            <a:spLocks noGrp="1"/>
          </p:cNvSpPr>
          <p:nvPr>
            <p:ph type="title" hasCustomPrompt="1"/>
          </p:nvPr>
        </p:nvSpPr>
        <p:spPr>
          <a:xfrm>
            <a:off x="628650" y="365126"/>
            <a:ext cx="7886700" cy="777874"/>
          </a:xfrm>
        </p:spPr>
        <p:txBody>
          <a:bodyPr anchor="ctr"/>
          <a:lstStyle>
            <a:lvl1pPr>
              <a:defRPr/>
            </a:lvl1pPr>
          </a:lstStyle>
          <a:p>
            <a:r>
              <a:rPr lang="en-US" dirty="0"/>
              <a:t>Click To Edit Master Title Style.</a:t>
            </a:r>
          </a:p>
        </p:txBody>
      </p:sp>
      <p:cxnSp>
        <p:nvCxnSpPr>
          <p:cNvPr id="15" name="Straight Connector 14">
            <a:extLst>
              <a:ext uri="{FF2B5EF4-FFF2-40B4-BE49-F238E27FC236}">
                <a16:creationId xmlns:a16="http://schemas.microsoft.com/office/drawing/2014/main" id="{2BFBD425-4150-4C49-AA45-CAA23C23E01C}"/>
              </a:ext>
            </a:extLst>
          </p:cNvPr>
          <p:cNvCxnSpPr>
            <a:cxnSpLocks/>
          </p:cNvCxnSpPr>
          <p:nvPr userDrawn="1"/>
        </p:nvCxnSpPr>
        <p:spPr>
          <a:xfrm>
            <a:off x="628650" y="1223963"/>
            <a:ext cx="3943350" cy="0"/>
          </a:xfrm>
          <a:prstGeom prst="line">
            <a:avLst/>
          </a:prstGeom>
          <a:ln>
            <a:solidFill>
              <a:srgbClr val="F9BE10"/>
            </a:solidFill>
          </a:ln>
        </p:spPr>
        <p:style>
          <a:lnRef idx="2">
            <a:schemeClr val="accent1"/>
          </a:lnRef>
          <a:fillRef idx="0">
            <a:schemeClr val="accent1"/>
          </a:fillRef>
          <a:effectRef idx="1">
            <a:schemeClr val="accent1"/>
          </a:effectRef>
          <a:fontRef idx="minor">
            <a:schemeClr val="tx1"/>
          </a:fontRef>
        </p:style>
      </p:cxnSp>
      <p:grpSp>
        <p:nvGrpSpPr>
          <p:cNvPr id="51" name="Group 50">
            <a:extLst>
              <a:ext uri="{FF2B5EF4-FFF2-40B4-BE49-F238E27FC236}">
                <a16:creationId xmlns:a16="http://schemas.microsoft.com/office/drawing/2014/main" id="{1659C90B-8F5E-447D-A373-0D821DE16046}"/>
              </a:ext>
            </a:extLst>
          </p:cNvPr>
          <p:cNvGrpSpPr/>
          <p:nvPr userDrawn="1"/>
        </p:nvGrpSpPr>
        <p:grpSpPr>
          <a:xfrm>
            <a:off x="4837702" y="5330830"/>
            <a:ext cx="3676456" cy="844546"/>
            <a:chOff x="7399146" y="4969579"/>
            <a:chExt cx="3676456" cy="844546"/>
          </a:xfrm>
        </p:grpSpPr>
        <p:sp>
          <p:nvSpPr>
            <p:cNvPr id="52" name="Plus Sign 51">
              <a:extLst>
                <a:ext uri="{FF2B5EF4-FFF2-40B4-BE49-F238E27FC236}">
                  <a16:creationId xmlns:a16="http://schemas.microsoft.com/office/drawing/2014/main" id="{C329C000-1241-4C60-AFCF-F4328E34BD2B}"/>
                </a:ext>
              </a:extLst>
            </p:cNvPr>
            <p:cNvSpPr/>
            <p:nvPr userDrawn="1"/>
          </p:nvSpPr>
          <p:spPr>
            <a:xfrm>
              <a:off x="10535285" y="4972991"/>
              <a:ext cx="245053" cy="264919"/>
            </a:xfrm>
            <a:prstGeom prst="mathPlus">
              <a:avLst/>
            </a:prstGeom>
            <a:solidFill>
              <a:schemeClr val="bg1">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Plus Sign 52">
              <a:extLst>
                <a:ext uri="{FF2B5EF4-FFF2-40B4-BE49-F238E27FC236}">
                  <a16:creationId xmlns:a16="http://schemas.microsoft.com/office/drawing/2014/main" id="{D3846F07-3BD9-4B2D-9088-19DBB6610C7F}"/>
                </a:ext>
              </a:extLst>
            </p:cNvPr>
            <p:cNvSpPr/>
            <p:nvPr userDrawn="1"/>
          </p:nvSpPr>
          <p:spPr>
            <a:xfrm>
              <a:off x="10830549" y="4972991"/>
              <a:ext cx="245053" cy="264919"/>
            </a:xfrm>
            <a:prstGeom prst="mathPlus">
              <a:avLst/>
            </a:prstGeom>
            <a:solidFill>
              <a:schemeClr val="bg1">
                <a:lumMod val="7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Plus Sign 53">
              <a:extLst>
                <a:ext uri="{FF2B5EF4-FFF2-40B4-BE49-F238E27FC236}">
                  <a16:creationId xmlns:a16="http://schemas.microsoft.com/office/drawing/2014/main" id="{34E1FF03-5DF0-4F43-B4E2-B6CA10958C8B}"/>
                </a:ext>
              </a:extLst>
            </p:cNvPr>
            <p:cNvSpPr/>
            <p:nvPr userDrawn="1"/>
          </p:nvSpPr>
          <p:spPr>
            <a:xfrm>
              <a:off x="10257186" y="4972991"/>
              <a:ext cx="245053" cy="264919"/>
            </a:xfrm>
            <a:prstGeom prst="mathPlus">
              <a:avLst/>
            </a:prstGeom>
            <a:solidFill>
              <a:schemeClr val="bg1">
                <a:lumMod val="7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Plus Sign 54">
              <a:extLst>
                <a:ext uri="{FF2B5EF4-FFF2-40B4-BE49-F238E27FC236}">
                  <a16:creationId xmlns:a16="http://schemas.microsoft.com/office/drawing/2014/main" id="{8010864F-E892-482E-B0A7-72A96CE4AFA6}"/>
                </a:ext>
              </a:extLst>
            </p:cNvPr>
            <p:cNvSpPr/>
            <p:nvPr userDrawn="1"/>
          </p:nvSpPr>
          <p:spPr>
            <a:xfrm>
              <a:off x="9952240" y="4972991"/>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Plus Sign 55">
              <a:extLst>
                <a:ext uri="{FF2B5EF4-FFF2-40B4-BE49-F238E27FC236}">
                  <a16:creationId xmlns:a16="http://schemas.microsoft.com/office/drawing/2014/main" id="{BADA1AA5-2C32-4A1E-BAD9-FAE0867A780F}"/>
                </a:ext>
              </a:extLst>
            </p:cNvPr>
            <p:cNvSpPr/>
            <p:nvPr userDrawn="1"/>
          </p:nvSpPr>
          <p:spPr>
            <a:xfrm>
              <a:off x="10535285" y="5256131"/>
              <a:ext cx="245053" cy="264919"/>
            </a:xfrm>
            <a:prstGeom prst="mathPlus">
              <a:avLst/>
            </a:prstGeom>
            <a:solidFill>
              <a:srgbClr val="F9BE1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Plus Sign 56">
              <a:extLst>
                <a:ext uri="{FF2B5EF4-FFF2-40B4-BE49-F238E27FC236}">
                  <a16:creationId xmlns:a16="http://schemas.microsoft.com/office/drawing/2014/main" id="{7CEF0830-D100-4D4F-885A-719D5B831BC4}"/>
                </a:ext>
              </a:extLst>
            </p:cNvPr>
            <p:cNvSpPr/>
            <p:nvPr userDrawn="1"/>
          </p:nvSpPr>
          <p:spPr>
            <a:xfrm>
              <a:off x="10830549" y="5256131"/>
              <a:ext cx="245053" cy="264919"/>
            </a:xfrm>
            <a:prstGeom prst="mathPlus">
              <a:avLst/>
            </a:prstGeom>
            <a:solidFill>
              <a:schemeClr val="bg1">
                <a:lumMod val="7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Plus Sign 57">
              <a:extLst>
                <a:ext uri="{FF2B5EF4-FFF2-40B4-BE49-F238E27FC236}">
                  <a16:creationId xmlns:a16="http://schemas.microsoft.com/office/drawing/2014/main" id="{753DE916-C66F-40D1-8D5E-657E7E3C9851}"/>
                </a:ext>
              </a:extLst>
            </p:cNvPr>
            <p:cNvSpPr/>
            <p:nvPr userDrawn="1"/>
          </p:nvSpPr>
          <p:spPr>
            <a:xfrm>
              <a:off x="10257186" y="5256131"/>
              <a:ext cx="245053" cy="264919"/>
            </a:xfrm>
            <a:prstGeom prst="mathPlus">
              <a:avLst/>
            </a:prstGeom>
            <a:solidFill>
              <a:schemeClr val="bg1">
                <a:lumMod val="7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Plus Sign 58">
              <a:extLst>
                <a:ext uri="{FF2B5EF4-FFF2-40B4-BE49-F238E27FC236}">
                  <a16:creationId xmlns:a16="http://schemas.microsoft.com/office/drawing/2014/main" id="{6A030C43-D020-4502-9B06-C985EF56B265}"/>
                </a:ext>
              </a:extLst>
            </p:cNvPr>
            <p:cNvSpPr/>
            <p:nvPr userDrawn="1"/>
          </p:nvSpPr>
          <p:spPr>
            <a:xfrm>
              <a:off x="9952240" y="5256131"/>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Plus Sign 59">
              <a:extLst>
                <a:ext uri="{FF2B5EF4-FFF2-40B4-BE49-F238E27FC236}">
                  <a16:creationId xmlns:a16="http://schemas.microsoft.com/office/drawing/2014/main" id="{ABFF1702-F63C-40C8-99C4-36CF90B457AC}"/>
                </a:ext>
              </a:extLst>
            </p:cNvPr>
            <p:cNvSpPr/>
            <p:nvPr userDrawn="1"/>
          </p:nvSpPr>
          <p:spPr>
            <a:xfrm>
              <a:off x="9650324" y="5256131"/>
              <a:ext cx="245053" cy="264919"/>
            </a:xfrm>
            <a:prstGeom prst="mathPlus">
              <a:avLst/>
            </a:prstGeom>
            <a:solidFill>
              <a:srgbClr val="F9BE1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Plus Sign 60">
              <a:extLst>
                <a:ext uri="{FF2B5EF4-FFF2-40B4-BE49-F238E27FC236}">
                  <a16:creationId xmlns:a16="http://schemas.microsoft.com/office/drawing/2014/main" id="{4D6A486F-69EB-442B-BDC7-5F3C6B9A0768}"/>
                </a:ext>
              </a:extLst>
            </p:cNvPr>
            <p:cNvSpPr/>
            <p:nvPr userDrawn="1"/>
          </p:nvSpPr>
          <p:spPr>
            <a:xfrm>
              <a:off x="9371403" y="5256131"/>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Plus Sign 61">
              <a:extLst>
                <a:ext uri="{FF2B5EF4-FFF2-40B4-BE49-F238E27FC236}">
                  <a16:creationId xmlns:a16="http://schemas.microsoft.com/office/drawing/2014/main" id="{4B005E41-1616-4F73-91F0-CC1ECADC433B}"/>
                </a:ext>
              </a:extLst>
            </p:cNvPr>
            <p:cNvSpPr/>
            <p:nvPr userDrawn="1"/>
          </p:nvSpPr>
          <p:spPr>
            <a:xfrm>
              <a:off x="9650324" y="4969580"/>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Plus Sign 62">
              <a:extLst>
                <a:ext uri="{FF2B5EF4-FFF2-40B4-BE49-F238E27FC236}">
                  <a16:creationId xmlns:a16="http://schemas.microsoft.com/office/drawing/2014/main" id="{31BC5ED5-6481-49E9-A52D-1BDF80E9B7B6}"/>
                </a:ext>
              </a:extLst>
            </p:cNvPr>
            <p:cNvSpPr/>
            <p:nvPr userDrawn="1"/>
          </p:nvSpPr>
          <p:spPr>
            <a:xfrm>
              <a:off x="9103044" y="5256131"/>
              <a:ext cx="245053" cy="264919"/>
            </a:xfrm>
            <a:prstGeom prst="mathPlus">
              <a:avLst/>
            </a:prstGeom>
            <a:solidFill>
              <a:srgbClr val="A7DAF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Plus Sign 63">
              <a:extLst>
                <a:ext uri="{FF2B5EF4-FFF2-40B4-BE49-F238E27FC236}">
                  <a16:creationId xmlns:a16="http://schemas.microsoft.com/office/drawing/2014/main" id="{F338B659-3DEF-4662-A3DE-B3EC233EA1DE}"/>
                </a:ext>
              </a:extLst>
            </p:cNvPr>
            <p:cNvSpPr/>
            <p:nvPr userDrawn="1"/>
          </p:nvSpPr>
          <p:spPr>
            <a:xfrm>
              <a:off x="8860386" y="5264011"/>
              <a:ext cx="245053" cy="264919"/>
            </a:xfrm>
            <a:prstGeom prst="mathPlus">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Plus Sign 64">
              <a:extLst>
                <a:ext uri="{FF2B5EF4-FFF2-40B4-BE49-F238E27FC236}">
                  <a16:creationId xmlns:a16="http://schemas.microsoft.com/office/drawing/2014/main" id="{A29EF224-3158-42AE-BB12-CC3888B453B7}"/>
                </a:ext>
              </a:extLst>
            </p:cNvPr>
            <p:cNvSpPr/>
            <p:nvPr userDrawn="1"/>
          </p:nvSpPr>
          <p:spPr>
            <a:xfrm>
              <a:off x="8609486" y="5256130"/>
              <a:ext cx="245053" cy="264919"/>
            </a:xfrm>
            <a:prstGeom prst="mathPlus">
              <a:avLst/>
            </a:prstGeom>
            <a:solidFill>
              <a:schemeClr val="bg1">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Plus Sign 65">
              <a:extLst>
                <a:ext uri="{FF2B5EF4-FFF2-40B4-BE49-F238E27FC236}">
                  <a16:creationId xmlns:a16="http://schemas.microsoft.com/office/drawing/2014/main" id="{267FC605-1B2B-41E4-9322-849136DD8724}"/>
                </a:ext>
              </a:extLst>
            </p:cNvPr>
            <p:cNvSpPr/>
            <p:nvPr userDrawn="1"/>
          </p:nvSpPr>
          <p:spPr>
            <a:xfrm>
              <a:off x="9371403" y="4969579"/>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Plus Sign 66">
              <a:extLst>
                <a:ext uri="{FF2B5EF4-FFF2-40B4-BE49-F238E27FC236}">
                  <a16:creationId xmlns:a16="http://schemas.microsoft.com/office/drawing/2014/main" id="{145A0342-F166-4472-9F52-84A4F61EBACE}"/>
                </a:ext>
              </a:extLst>
            </p:cNvPr>
            <p:cNvSpPr/>
            <p:nvPr userDrawn="1"/>
          </p:nvSpPr>
          <p:spPr>
            <a:xfrm>
              <a:off x="9103044" y="4978661"/>
              <a:ext cx="245053" cy="264919"/>
            </a:xfrm>
            <a:prstGeom prst="mathPlus">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Plus Sign 67">
              <a:extLst>
                <a:ext uri="{FF2B5EF4-FFF2-40B4-BE49-F238E27FC236}">
                  <a16:creationId xmlns:a16="http://schemas.microsoft.com/office/drawing/2014/main" id="{96CF7043-213F-46C6-97E6-D2955F4BE2EF}"/>
                </a:ext>
              </a:extLst>
            </p:cNvPr>
            <p:cNvSpPr/>
            <p:nvPr userDrawn="1"/>
          </p:nvSpPr>
          <p:spPr>
            <a:xfrm>
              <a:off x="8125017" y="5544753"/>
              <a:ext cx="245053" cy="264919"/>
            </a:xfrm>
            <a:prstGeom prst="mathPlus">
              <a:avLst/>
            </a:prstGeom>
            <a:solidFill>
              <a:schemeClr val="bg1">
                <a:lumMod val="7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Plus Sign 68">
              <a:extLst>
                <a:ext uri="{FF2B5EF4-FFF2-40B4-BE49-F238E27FC236}">
                  <a16:creationId xmlns:a16="http://schemas.microsoft.com/office/drawing/2014/main" id="{DDB53854-3C96-47DB-8130-F3E4E6F209D1}"/>
                </a:ext>
              </a:extLst>
            </p:cNvPr>
            <p:cNvSpPr/>
            <p:nvPr userDrawn="1"/>
          </p:nvSpPr>
          <p:spPr>
            <a:xfrm>
              <a:off x="8357383" y="5264011"/>
              <a:ext cx="245053" cy="264919"/>
            </a:xfrm>
            <a:prstGeom prst="mathPlus">
              <a:avLst/>
            </a:prstGeom>
            <a:solidFill>
              <a:schemeClr val="bg1">
                <a:lumMod val="7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Plus Sign 69">
              <a:extLst>
                <a:ext uri="{FF2B5EF4-FFF2-40B4-BE49-F238E27FC236}">
                  <a16:creationId xmlns:a16="http://schemas.microsoft.com/office/drawing/2014/main" id="{75AAE2CD-A601-44AB-8C7A-11462F2ADA27}"/>
                </a:ext>
              </a:extLst>
            </p:cNvPr>
            <p:cNvSpPr/>
            <p:nvPr userDrawn="1"/>
          </p:nvSpPr>
          <p:spPr>
            <a:xfrm>
              <a:off x="8125017" y="5264010"/>
              <a:ext cx="245053" cy="264919"/>
            </a:xfrm>
            <a:prstGeom prst="mathPlus">
              <a:avLst/>
            </a:prstGeom>
            <a:solidFill>
              <a:schemeClr val="bg1">
                <a:lumMod val="7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Plus Sign 70">
              <a:extLst>
                <a:ext uri="{FF2B5EF4-FFF2-40B4-BE49-F238E27FC236}">
                  <a16:creationId xmlns:a16="http://schemas.microsoft.com/office/drawing/2014/main" id="{8C5494DD-7572-4B6E-8C38-C82EED6F818A}"/>
                </a:ext>
              </a:extLst>
            </p:cNvPr>
            <p:cNvSpPr/>
            <p:nvPr userDrawn="1"/>
          </p:nvSpPr>
          <p:spPr>
            <a:xfrm>
              <a:off x="7883552" y="5540896"/>
              <a:ext cx="245053" cy="264919"/>
            </a:xfrm>
            <a:prstGeom prst="mathPlus">
              <a:avLst/>
            </a:prstGeom>
            <a:solidFill>
              <a:srgbClr val="F9BE10">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Plus Sign 71">
              <a:extLst>
                <a:ext uri="{FF2B5EF4-FFF2-40B4-BE49-F238E27FC236}">
                  <a16:creationId xmlns:a16="http://schemas.microsoft.com/office/drawing/2014/main" id="{F9D87984-084C-4446-B670-BE1AB5735BE4}"/>
                </a:ext>
              </a:extLst>
            </p:cNvPr>
            <p:cNvSpPr/>
            <p:nvPr userDrawn="1"/>
          </p:nvSpPr>
          <p:spPr>
            <a:xfrm>
              <a:off x="8860386" y="4978661"/>
              <a:ext cx="245053" cy="264919"/>
            </a:xfrm>
            <a:prstGeom prst="mathPlus">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Plus Sign 72">
              <a:extLst>
                <a:ext uri="{FF2B5EF4-FFF2-40B4-BE49-F238E27FC236}">
                  <a16:creationId xmlns:a16="http://schemas.microsoft.com/office/drawing/2014/main" id="{A8571BD4-5C42-4A65-8B38-CB8991C226EE}"/>
                </a:ext>
              </a:extLst>
            </p:cNvPr>
            <p:cNvSpPr/>
            <p:nvPr userDrawn="1"/>
          </p:nvSpPr>
          <p:spPr>
            <a:xfrm>
              <a:off x="7637761" y="5540895"/>
              <a:ext cx="245053" cy="264919"/>
            </a:xfrm>
            <a:prstGeom prst="mathPlus">
              <a:avLst/>
            </a:prstGeom>
            <a:solidFill>
              <a:schemeClr val="bg1">
                <a:lumMod val="7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Plus Sign 73">
              <a:extLst>
                <a:ext uri="{FF2B5EF4-FFF2-40B4-BE49-F238E27FC236}">
                  <a16:creationId xmlns:a16="http://schemas.microsoft.com/office/drawing/2014/main" id="{F6296154-814D-4EE1-A0C0-6A1AC8256708}"/>
                </a:ext>
              </a:extLst>
            </p:cNvPr>
            <p:cNvSpPr/>
            <p:nvPr userDrawn="1"/>
          </p:nvSpPr>
          <p:spPr>
            <a:xfrm>
              <a:off x="7399146" y="5540895"/>
              <a:ext cx="245053" cy="264919"/>
            </a:xfrm>
            <a:prstGeom prst="mathPlus">
              <a:avLst/>
            </a:prstGeom>
            <a:solidFill>
              <a:schemeClr val="bg1">
                <a:lumMod val="75000"/>
                <a:alpha val="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Plus Sign 74">
              <a:extLst>
                <a:ext uri="{FF2B5EF4-FFF2-40B4-BE49-F238E27FC236}">
                  <a16:creationId xmlns:a16="http://schemas.microsoft.com/office/drawing/2014/main" id="{328E91E2-F618-442B-9F87-841382685384}"/>
                </a:ext>
              </a:extLst>
            </p:cNvPr>
            <p:cNvSpPr/>
            <p:nvPr userDrawn="1"/>
          </p:nvSpPr>
          <p:spPr>
            <a:xfrm>
              <a:off x="8609486" y="4972991"/>
              <a:ext cx="245053" cy="264919"/>
            </a:xfrm>
            <a:prstGeom prst="mathPlus">
              <a:avLst/>
            </a:prstGeom>
            <a:solidFill>
              <a:srgbClr val="BD3B31">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Plus Sign 75">
              <a:extLst>
                <a:ext uri="{FF2B5EF4-FFF2-40B4-BE49-F238E27FC236}">
                  <a16:creationId xmlns:a16="http://schemas.microsoft.com/office/drawing/2014/main" id="{5A90AFAB-DDAC-416C-A8DB-C4BB2B20CBFF}"/>
                </a:ext>
              </a:extLst>
            </p:cNvPr>
            <p:cNvSpPr/>
            <p:nvPr userDrawn="1"/>
          </p:nvSpPr>
          <p:spPr>
            <a:xfrm>
              <a:off x="8357383" y="5549140"/>
              <a:ext cx="245053" cy="264919"/>
            </a:xfrm>
            <a:prstGeom prst="mathPlus">
              <a:avLst/>
            </a:prstGeom>
            <a:solidFill>
              <a:schemeClr val="bg1">
                <a:lumMod val="7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Plus Sign 76">
              <a:extLst>
                <a:ext uri="{FF2B5EF4-FFF2-40B4-BE49-F238E27FC236}">
                  <a16:creationId xmlns:a16="http://schemas.microsoft.com/office/drawing/2014/main" id="{79A5146B-AFD8-49B7-B352-129A42A74F3A}"/>
                </a:ext>
              </a:extLst>
            </p:cNvPr>
            <p:cNvSpPr/>
            <p:nvPr userDrawn="1"/>
          </p:nvSpPr>
          <p:spPr>
            <a:xfrm>
              <a:off x="8609486" y="5513480"/>
              <a:ext cx="245053" cy="264919"/>
            </a:xfrm>
            <a:prstGeom prst="mathPlus">
              <a:avLst/>
            </a:prstGeom>
            <a:solidFill>
              <a:schemeClr val="bg1">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Plus Sign 77">
              <a:extLst>
                <a:ext uri="{FF2B5EF4-FFF2-40B4-BE49-F238E27FC236}">
                  <a16:creationId xmlns:a16="http://schemas.microsoft.com/office/drawing/2014/main" id="{9513BBF1-DED0-48F5-AF2C-A778A6AB8613}"/>
                </a:ext>
              </a:extLst>
            </p:cNvPr>
            <p:cNvSpPr/>
            <p:nvPr userDrawn="1"/>
          </p:nvSpPr>
          <p:spPr>
            <a:xfrm>
              <a:off x="8860386" y="5531390"/>
              <a:ext cx="245053" cy="264919"/>
            </a:xfrm>
            <a:prstGeom prst="mathPlus">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Plus Sign 78">
              <a:extLst>
                <a:ext uri="{FF2B5EF4-FFF2-40B4-BE49-F238E27FC236}">
                  <a16:creationId xmlns:a16="http://schemas.microsoft.com/office/drawing/2014/main" id="{3D4E96EB-EDEC-4407-8467-C667DD2C7FFB}"/>
                </a:ext>
              </a:extLst>
            </p:cNvPr>
            <p:cNvSpPr/>
            <p:nvPr userDrawn="1"/>
          </p:nvSpPr>
          <p:spPr>
            <a:xfrm>
              <a:off x="9103044" y="5531389"/>
              <a:ext cx="245053" cy="264919"/>
            </a:xfrm>
            <a:prstGeom prst="mathPlus">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Plus Sign 79">
              <a:extLst>
                <a:ext uri="{FF2B5EF4-FFF2-40B4-BE49-F238E27FC236}">
                  <a16:creationId xmlns:a16="http://schemas.microsoft.com/office/drawing/2014/main" id="{AA5FA2CD-A152-4384-BA90-90217C4866FB}"/>
                </a:ext>
              </a:extLst>
            </p:cNvPr>
            <p:cNvSpPr/>
            <p:nvPr userDrawn="1"/>
          </p:nvSpPr>
          <p:spPr>
            <a:xfrm>
              <a:off x="9371403" y="5531389"/>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Plus Sign 80">
              <a:extLst>
                <a:ext uri="{FF2B5EF4-FFF2-40B4-BE49-F238E27FC236}">
                  <a16:creationId xmlns:a16="http://schemas.microsoft.com/office/drawing/2014/main" id="{E6D8845A-D78E-4E74-AC18-D3A78C3F3A5A}"/>
                </a:ext>
              </a:extLst>
            </p:cNvPr>
            <p:cNvSpPr/>
            <p:nvPr userDrawn="1"/>
          </p:nvSpPr>
          <p:spPr>
            <a:xfrm>
              <a:off x="9650324" y="5549139"/>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Plus Sign 81">
              <a:extLst>
                <a:ext uri="{FF2B5EF4-FFF2-40B4-BE49-F238E27FC236}">
                  <a16:creationId xmlns:a16="http://schemas.microsoft.com/office/drawing/2014/main" id="{2DA83FEE-2A4E-4E06-A3E8-092A08B3299B}"/>
                </a:ext>
              </a:extLst>
            </p:cNvPr>
            <p:cNvSpPr/>
            <p:nvPr userDrawn="1"/>
          </p:nvSpPr>
          <p:spPr>
            <a:xfrm>
              <a:off x="9952240" y="5532215"/>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Plus Sign 82">
              <a:extLst>
                <a:ext uri="{FF2B5EF4-FFF2-40B4-BE49-F238E27FC236}">
                  <a16:creationId xmlns:a16="http://schemas.microsoft.com/office/drawing/2014/main" id="{078AE269-586A-4687-B3AA-A21DF6D80B16}"/>
                </a:ext>
              </a:extLst>
            </p:cNvPr>
            <p:cNvSpPr/>
            <p:nvPr userDrawn="1"/>
          </p:nvSpPr>
          <p:spPr>
            <a:xfrm>
              <a:off x="10257186" y="5531389"/>
              <a:ext cx="245053" cy="264919"/>
            </a:xfrm>
            <a:prstGeom prst="mathPlus">
              <a:avLst/>
            </a:prstGeom>
            <a:solidFill>
              <a:srgbClr val="A7DAF1">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Plus Sign 83">
              <a:extLst>
                <a:ext uri="{FF2B5EF4-FFF2-40B4-BE49-F238E27FC236}">
                  <a16:creationId xmlns:a16="http://schemas.microsoft.com/office/drawing/2014/main" id="{CE1BAB72-8DB0-4475-AFF3-235ABE709C95}"/>
                </a:ext>
              </a:extLst>
            </p:cNvPr>
            <p:cNvSpPr/>
            <p:nvPr userDrawn="1"/>
          </p:nvSpPr>
          <p:spPr>
            <a:xfrm>
              <a:off x="10535285" y="5549206"/>
              <a:ext cx="245053" cy="264919"/>
            </a:xfrm>
            <a:prstGeom prst="mathPlus">
              <a:avLst/>
            </a:prstGeom>
            <a:solidFill>
              <a:schemeClr val="bg1">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Plus Sign 84">
              <a:extLst>
                <a:ext uri="{FF2B5EF4-FFF2-40B4-BE49-F238E27FC236}">
                  <a16:creationId xmlns:a16="http://schemas.microsoft.com/office/drawing/2014/main" id="{48B0B24F-1808-4DEF-80AD-E7149FAA0C64}"/>
                </a:ext>
              </a:extLst>
            </p:cNvPr>
            <p:cNvSpPr/>
            <p:nvPr userDrawn="1"/>
          </p:nvSpPr>
          <p:spPr>
            <a:xfrm>
              <a:off x="10830549" y="5523527"/>
              <a:ext cx="245053" cy="264919"/>
            </a:xfrm>
            <a:prstGeom prst="mathPlus">
              <a:avLst/>
            </a:prstGeom>
            <a:solidFill>
              <a:schemeClr val="bg1">
                <a:lumMod val="7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pic>
        <p:nvPicPr>
          <p:cNvPr id="47" name="Picture 46">
            <a:extLst>
              <a:ext uri="{FF2B5EF4-FFF2-40B4-BE49-F238E27FC236}">
                <a16:creationId xmlns:a16="http://schemas.microsoft.com/office/drawing/2014/main" id="{6BB63C79-82BD-4A98-9FC6-D06F099F68F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520199" y="231436"/>
            <a:ext cx="1296186" cy="565289"/>
          </a:xfrm>
          <a:prstGeom prst="rect">
            <a:avLst/>
          </a:prstGeom>
        </p:spPr>
      </p:pic>
    </p:spTree>
    <p:extLst>
      <p:ext uri="{BB962C8B-B14F-4D97-AF65-F5344CB8AC3E}">
        <p14:creationId xmlns:p14="http://schemas.microsoft.com/office/powerpoint/2010/main" val="34350472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EDE2EF7-1F4A-4A98-B1A2-5958A57E8AD5}"/>
              </a:ext>
            </a:extLst>
          </p:cNvPr>
          <p:cNvSpPr/>
          <p:nvPr userDrawn="1"/>
        </p:nvSpPr>
        <p:spPr>
          <a:xfrm>
            <a:off x="0" y="6311900"/>
            <a:ext cx="9144000" cy="546100"/>
          </a:xfrm>
          <a:prstGeom prst="rect">
            <a:avLst/>
          </a:prstGeom>
          <a:solidFill>
            <a:srgbClr val="707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Slide Number Placeholder 4">
            <a:extLst>
              <a:ext uri="{FF2B5EF4-FFF2-40B4-BE49-F238E27FC236}">
                <a16:creationId xmlns:a16="http://schemas.microsoft.com/office/drawing/2014/main" id="{3425BE8F-FC48-4BBF-8ECA-AEB4817B7CE5}"/>
              </a:ext>
            </a:extLst>
          </p:cNvPr>
          <p:cNvSpPr>
            <a:spLocks noGrp="1"/>
          </p:cNvSpPr>
          <p:nvPr>
            <p:ph type="sldNum" sz="quarter" idx="12"/>
          </p:nvPr>
        </p:nvSpPr>
        <p:spPr/>
        <p:txBody>
          <a:bodyPr/>
          <a:lstStyle/>
          <a:p>
            <a:fld id="{5CA61F6E-E245-424A-B612-7F6B6A782722}" type="slidenum">
              <a:rPr lang="en-US" smtClean="0"/>
              <a:t>‹#›</a:t>
            </a:fld>
            <a:endParaRPr lang="en-US"/>
          </a:p>
        </p:txBody>
      </p:sp>
      <p:sp>
        <p:nvSpPr>
          <p:cNvPr id="10" name="Title 1">
            <a:extLst>
              <a:ext uri="{FF2B5EF4-FFF2-40B4-BE49-F238E27FC236}">
                <a16:creationId xmlns:a16="http://schemas.microsoft.com/office/drawing/2014/main" id="{A5D3218E-B2CC-4B1F-AEDE-77B9BEADD547}"/>
              </a:ext>
            </a:extLst>
          </p:cNvPr>
          <p:cNvSpPr>
            <a:spLocks noGrp="1"/>
          </p:cNvSpPr>
          <p:nvPr>
            <p:ph type="title" hasCustomPrompt="1"/>
          </p:nvPr>
        </p:nvSpPr>
        <p:spPr>
          <a:xfrm>
            <a:off x="628650" y="365126"/>
            <a:ext cx="7886700" cy="777874"/>
          </a:xfrm>
        </p:spPr>
        <p:txBody>
          <a:bodyPr anchor="ctr"/>
          <a:lstStyle>
            <a:lvl1pPr>
              <a:defRPr/>
            </a:lvl1pPr>
          </a:lstStyle>
          <a:p>
            <a:r>
              <a:rPr lang="en-US" dirty="0"/>
              <a:t>Click To Edit Master Title Style.</a:t>
            </a:r>
          </a:p>
        </p:txBody>
      </p:sp>
      <p:cxnSp>
        <p:nvCxnSpPr>
          <p:cNvPr id="11" name="Straight Connector 10">
            <a:extLst>
              <a:ext uri="{FF2B5EF4-FFF2-40B4-BE49-F238E27FC236}">
                <a16:creationId xmlns:a16="http://schemas.microsoft.com/office/drawing/2014/main" id="{02684BF3-F3F4-4D96-A78F-10A93FFBB33B}"/>
              </a:ext>
            </a:extLst>
          </p:cNvPr>
          <p:cNvCxnSpPr>
            <a:cxnSpLocks/>
          </p:cNvCxnSpPr>
          <p:nvPr userDrawn="1"/>
        </p:nvCxnSpPr>
        <p:spPr>
          <a:xfrm>
            <a:off x="628650" y="1223963"/>
            <a:ext cx="3943350" cy="0"/>
          </a:xfrm>
          <a:prstGeom prst="line">
            <a:avLst/>
          </a:prstGeom>
          <a:ln>
            <a:solidFill>
              <a:srgbClr val="F9BE10"/>
            </a:solidFill>
          </a:ln>
        </p:spPr>
        <p:style>
          <a:lnRef idx="2">
            <a:schemeClr val="accent1"/>
          </a:lnRef>
          <a:fillRef idx="0">
            <a:schemeClr val="accent1"/>
          </a:fillRef>
          <a:effectRef idx="1">
            <a:schemeClr val="accent1"/>
          </a:effectRef>
          <a:fontRef idx="minor">
            <a:schemeClr val="tx1"/>
          </a:fontRef>
        </p:style>
      </p:cxnSp>
      <p:grpSp>
        <p:nvGrpSpPr>
          <p:cNvPr id="47" name="Group 46">
            <a:extLst>
              <a:ext uri="{FF2B5EF4-FFF2-40B4-BE49-F238E27FC236}">
                <a16:creationId xmlns:a16="http://schemas.microsoft.com/office/drawing/2014/main" id="{224FD70F-9973-4B24-B299-FA5495BC14BF}"/>
              </a:ext>
            </a:extLst>
          </p:cNvPr>
          <p:cNvGrpSpPr/>
          <p:nvPr userDrawn="1"/>
        </p:nvGrpSpPr>
        <p:grpSpPr>
          <a:xfrm>
            <a:off x="5069002" y="5375281"/>
            <a:ext cx="3676456" cy="844546"/>
            <a:chOff x="7399146" y="4969579"/>
            <a:chExt cx="3676456" cy="844546"/>
          </a:xfrm>
        </p:grpSpPr>
        <p:sp>
          <p:nvSpPr>
            <p:cNvPr id="48" name="Plus Sign 47">
              <a:extLst>
                <a:ext uri="{FF2B5EF4-FFF2-40B4-BE49-F238E27FC236}">
                  <a16:creationId xmlns:a16="http://schemas.microsoft.com/office/drawing/2014/main" id="{E15CFEAD-78D8-443B-A7D7-FB5971CB05B0}"/>
                </a:ext>
              </a:extLst>
            </p:cNvPr>
            <p:cNvSpPr/>
            <p:nvPr userDrawn="1"/>
          </p:nvSpPr>
          <p:spPr>
            <a:xfrm>
              <a:off x="10535285" y="4972991"/>
              <a:ext cx="245053" cy="264919"/>
            </a:xfrm>
            <a:prstGeom prst="mathPlus">
              <a:avLst/>
            </a:prstGeom>
            <a:solidFill>
              <a:schemeClr val="bg1">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Plus Sign 48">
              <a:extLst>
                <a:ext uri="{FF2B5EF4-FFF2-40B4-BE49-F238E27FC236}">
                  <a16:creationId xmlns:a16="http://schemas.microsoft.com/office/drawing/2014/main" id="{462A6A1C-AFF6-40AB-9BF2-53F46CCBA639}"/>
                </a:ext>
              </a:extLst>
            </p:cNvPr>
            <p:cNvSpPr/>
            <p:nvPr userDrawn="1"/>
          </p:nvSpPr>
          <p:spPr>
            <a:xfrm>
              <a:off x="10830549" y="4972991"/>
              <a:ext cx="245053" cy="264919"/>
            </a:xfrm>
            <a:prstGeom prst="mathPlus">
              <a:avLst/>
            </a:prstGeom>
            <a:solidFill>
              <a:schemeClr val="bg1">
                <a:lumMod val="7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Plus Sign 49">
              <a:extLst>
                <a:ext uri="{FF2B5EF4-FFF2-40B4-BE49-F238E27FC236}">
                  <a16:creationId xmlns:a16="http://schemas.microsoft.com/office/drawing/2014/main" id="{424FDE12-40A9-45BE-8C72-19655AAA0CA9}"/>
                </a:ext>
              </a:extLst>
            </p:cNvPr>
            <p:cNvSpPr/>
            <p:nvPr userDrawn="1"/>
          </p:nvSpPr>
          <p:spPr>
            <a:xfrm>
              <a:off x="10257186" y="4972991"/>
              <a:ext cx="245053" cy="264919"/>
            </a:xfrm>
            <a:prstGeom prst="mathPlus">
              <a:avLst/>
            </a:prstGeom>
            <a:solidFill>
              <a:schemeClr val="bg1">
                <a:lumMod val="7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Plus Sign 50">
              <a:extLst>
                <a:ext uri="{FF2B5EF4-FFF2-40B4-BE49-F238E27FC236}">
                  <a16:creationId xmlns:a16="http://schemas.microsoft.com/office/drawing/2014/main" id="{D119F60C-6476-4A7F-BFE9-5249060565F0}"/>
                </a:ext>
              </a:extLst>
            </p:cNvPr>
            <p:cNvSpPr/>
            <p:nvPr userDrawn="1"/>
          </p:nvSpPr>
          <p:spPr>
            <a:xfrm>
              <a:off x="9952240" y="4972991"/>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Plus Sign 51">
              <a:extLst>
                <a:ext uri="{FF2B5EF4-FFF2-40B4-BE49-F238E27FC236}">
                  <a16:creationId xmlns:a16="http://schemas.microsoft.com/office/drawing/2014/main" id="{A6A3253B-B275-40CF-9BEA-C8C56ADDE67B}"/>
                </a:ext>
              </a:extLst>
            </p:cNvPr>
            <p:cNvSpPr/>
            <p:nvPr userDrawn="1"/>
          </p:nvSpPr>
          <p:spPr>
            <a:xfrm>
              <a:off x="10535285" y="5256131"/>
              <a:ext cx="245053" cy="264919"/>
            </a:xfrm>
            <a:prstGeom prst="mathPlus">
              <a:avLst/>
            </a:prstGeom>
            <a:solidFill>
              <a:srgbClr val="F9BE1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Plus Sign 52">
              <a:extLst>
                <a:ext uri="{FF2B5EF4-FFF2-40B4-BE49-F238E27FC236}">
                  <a16:creationId xmlns:a16="http://schemas.microsoft.com/office/drawing/2014/main" id="{9082A275-172B-4956-ACA1-D73BB85A81E4}"/>
                </a:ext>
              </a:extLst>
            </p:cNvPr>
            <p:cNvSpPr/>
            <p:nvPr userDrawn="1"/>
          </p:nvSpPr>
          <p:spPr>
            <a:xfrm>
              <a:off x="10830549" y="5256131"/>
              <a:ext cx="245053" cy="264919"/>
            </a:xfrm>
            <a:prstGeom prst="mathPlus">
              <a:avLst/>
            </a:prstGeom>
            <a:solidFill>
              <a:schemeClr val="bg1">
                <a:lumMod val="7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Plus Sign 53">
              <a:extLst>
                <a:ext uri="{FF2B5EF4-FFF2-40B4-BE49-F238E27FC236}">
                  <a16:creationId xmlns:a16="http://schemas.microsoft.com/office/drawing/2014/main" id="{053A6CB5-7DA4-4848-ACFD-0BFE399F5914}"/>
                </a:ext>
              </a:extLst>
            </p:cNvPr>
            <p:cNvSpPr/>
            <p:nvPr userDrawn="1"/>
          </p:nvSpPr>
          <p:spPr>
            <a:xfrm>
              <a:off x="10257186" y="5256131"/>
              <a:ext cx="245053" cy="264919"/>
            </a:xfrm>
            <a:prstGeom prst="mathPlus">
              <a:avLst/>
            </a:prstGeom>
            <a:solidFill>
              <a:schemeClr val="bg1">
                <a:lumMod val="7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Plus Sign 54">
              <a:extLst>
                <a:ext uri="{FF2B5EF4-FFF2-40B4-BE49-F238E27FC236}">
                  <a16:creationId xmlns:a16="http://schemas.microsoft.com/office/drawing/2014/main" id="{D9971C52-47C1-4E30-9088-CDE6EF241599}"/>
                </a:ext>
              </a:extLst>
            </p:cNvPr>
            <p:cNvSpPr/>
            <p:nvPr userDrawn="1"/>
          </p:nvSpPr>
          <p:spPr>
            <a:xfrm>
              <a:off x="9952240" y="5256131"/>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Plus Sign 55">
              <a:extLst>
                <a:ext uri="{FF2B5EF4-FFF2-40B4-BE49-F238E27FC236}">
                  <a16:creationId xmlns:a16="http://schemas.microsoft.com/office/drawing/2014/main" id="{4C4BDB96-ED04-4C1B-8380-77F060F12B64}"/>
                </a:ext>
              </a:extLst>
            </p:cNvPr>
            <p:cNvSpPr/>
            <p:nvPr userDrawn="1"/>
          </p:nvSpPr>
          <p:spPr>
            <a:xfrm>
              <a:off x="9650324" y="5256131"/>
              <a:ext cx="245053" cy="264919"/>
            </a:xfrm>
            <a:prstGeom prst="mathPlus">
              <a:avLst/>
            </a:prstGeom>
            <a:solidFill>
              <a:srgbClr val="F9BE1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Plus Sign 56">
              <a:extLst>
                <a:ext uri="{FF2B5EF4-FFF2-40B4-BE49-F238E27FC236}">
                  <a16:creationId xmlns:a16="http://schemas.microsoft.com/office/drawing/2014/main" id="{F176A57F-9E63-4B36-9778-8FBC7D412813}"/>
                </a:ext>
              </a:extLst>
            </p:cNvPr>
            <p:cNvSpPr/>
            <p:nvPr userDrawn="1"/>
          </p:nvSpPr>
          <p:spPr>
            <a:xfrm>
              <a:off x="9371403" y="5256131"/>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Plus Sign 57">
              <a:extLst>
                <a:ext uri="{FF2B5EF4-FFF2-40B4-BE49-F238E27FC236}">
                  <a16:creationId xmlns:a16="http://schemas.microsoft.com/office/drawing/2014/main" id="{9F7F5435-66E0-478E-9919-760C9AACE3CD}"/>
                </a:ext>
              </a:extLst>
            </p:cNvPr>
            <p:cNvSpPr/>
            <p:nvPr userDrawn="1"/>
          </p:nvSpPr>
          <p:spPr>
            <a:xfrm>
              <a:off x="9650324" y="4969580"/>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Plus Sign 58">
              <a:extLst>
                <a:ext uri="{FF2B5EF4-FFF2-40B4-BE49-F238E27FC236}">
                  <a16:creationId xmlns:a16="http://schemas.microsoft.com/office/drawing/2014/main" id="{AD145EF5-A679-4066-AE8D-BDD7CD76F75F}"/>
                </a:ext>
              </a:extLst>
            </p:cNvPr>
            <p:cNvSpPr/>
            <p:nvPr userDrawn="1"/>
          </p:nvSpPr>
          <p:spPr>
            <a:xfrm>
              <a:off x="9103044" y="5256131"/>
              <a:ext cx="245053" cy="264919"/>
            </a:xfrm>
            <a:prstGeom prst="mathPlus">
              <a:avLst/>
            </a:prstGeom>
            <a:solidFill>
              <a:srgbClr val="A7DAF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Plus Sign 59">
              <a:extLst>
                <a:ext uri="{FF2B5EF4-FFF2-40B4-BE49-F238E27FC236}">
                  <a16:creationId xmlns:a16="http://schemas.microsoft.com/office/drawing/2014/main" id="{7FAC7D4B-6366-402F-9773-8A85BE08F8EA}"/>
                </a:ext>
              </a:extLst>
            </p:cNvPr>
            <p:cNvSpPr/>
            <p:nvPr userDrawn="1"/>
          </p:nvSpPr>
          <p:spPr>
            <a:xfrm>
              <a:off x="8860386" y="5264011"/>
              <a:ext cx="245053" cy="264919"/>
            </a:xfrm>
            <a:prstGeom prst="mathPlus">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Plus Sign 60">
              <a:extLst>
                <a:ext uri="{FF2B5EF4-FFF2-40B4-BE49-F238E27FC236}">
                  <a16:creationId xmlns:a16="http://schemas.microsoft.com/office/drawing/2014/main" id="{07DEEE9B-396F-4DFB-8575-0D04B9EAEE9C}"/>
                </a:ext>
              </a:extLst>
            </p:cNvPr>
            <p:cNvSpPr/>
            <p:nvPr userDrawn="1"/>
          </p:nvSpPr>
          <p:spPr>
            <a:xfrm>
              <a:off x="8609486" y="5256130"/>
              <a:ext cx="245053" cy="264919"/>
            </a:xfrm>
            <a:prstGeom prst="mathPlus">
              <a:avLst/>
            </a:prstGeom>
            <a:solidFill>
              <a:schemeClr val="bg1">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Plus Sign 61">
              <a:extLst>
                <a:ext uri="{FF2B5EF4-FFF2-40B4-BE49-F238E27FC236}">
                  <a16:creationId xmlns:a16="http://schemas.microsoft.com/office/drawing/2014/main" id="{E7CBE9BD-B3D5-4ABA-AAD0-81CBCE436F7D}"/>
                </a:ext>
              </a:extLst>
            </p:cNvPr>
            <p:cNvSpPr/>
            <p:nvPr userDrawn="1"/>
          </p:nvSpPr>
          <p:spPr>
            <a:xfrm>
              <a:off x="9371403" y="4969579"/>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Plus Sign 62">
              <a:extLst>
                <a:ext uri="{FF2B5EF4-FFF2-40B4-BE49-F238E27FC236}">
                  <a16:creationId xmlns:a16="http://schemas.microsoft.com/office/drawing/2014/main" id="{ED891B53-4763-4AFC-A23F-A6B02A447870}"/>
                </a:ext>
              </a:extLst>
            </p:cNvPr>
            <p:cNvSpPr/>
            <p:nvPr userDrawn="1"/>
          </p:nvSpPr>
          <p:spPr>
            <a:xfrm>
              <a:off x="9103044" y="4978661"/>
              <a:ext cx="245053" cy="264919"/>
            </a:xfrm>
            <a:prstGeom prst="mathPlus">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Plus Sign 63">
              <a:extLst>
                <a:ext uri="{FF2B5EF4-FFF2-40B4-BE49-F238E27FC236}">
                  <a16:creationId xmlns:a16="http://schemas.microsoft.com/office/drawing/2014/main" id="{B4A22552-B1A5-458C-AC05-DE495D271237}"/>
                </a:ext>
              </a:extLst>
            </p:cNvPr>
            <p:cNvSpPr/>
            <p:nvPr userDrawn="1"/>
          </p:nvSpPr>
          <p:spPr>
            <a:xfrm>
              <a:off x="8125017" y="5544753"/>
              <a:ext cx="245053" cy="264919"/>
            </a:xfrm>
            <a:prstGeom prst="mathPlus">
              <a:avLst/>
            </a:prstGeom>
            <a:solidFill>
              <a:schemeClr val="bg1">
                <a:lumMod val="7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Plus Sign 64">
              <a:extLst>
                <a:ext uri="{FF2B5EF4-FFF2-40B4-BE49-F238E27FC236}">
                  <a16:creationId xmlns:a16="http://schemas.microsoft.com/office/drawing/2014/main" id="{92CCA1D6-524D-45E8-B315-7C39D9FFFD4D}"/>
                </a:ext>
              </a:extLst>
            </p:cNvPr>
            <p:cNvSpPr/>
            <p:nvPr userDrawn="1"/>
          </p:nvSpPr>
          <p:spPr>
            <a:xfrm>
              <a:off x="8357383" y="5264011"/>
              <a:ext cx="245053" cy="264919"/>
            </a:xfrm>
            <a:prstGeom prst="mathPlus">
              <a:avLst/>
            </a:prstGeom>
            <a:solidFill>
              <a:schemeClr val="bg1">
                <a:lumMod val="7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Plus Sign 65">
              <a:extLst>
                <a:ext uri="{FF2B5EF4-FFF2-40B4-BE49-F238E27FC236}">
                  <a16:creationId xmlns:a16="http://schemas.microsoft.com/office/drawing/2014/main" id="{C0BB5098-809B-46EE-8C99-C76212FBC202}"/>
                </a:ext>
              </a:extLst>
            </p:cNvPr>
            <p:cNvSpPr/>
            <p:nvPr userDrawn="1"/>
          </p:nvSpPr>
          <p:spPr>
            <a:xfrm>
              <a:off x="8125017" y="5264010"/>
              <a:ext cx="245053" cy="264919"/>
            </a:xfrm>
            <a:prstGeom prst="mathPlus">
              <a:avLst/>
            </a:prstGeom>
            <a:solidFill>
              <a:schemeClr val="bg1">
                <a:lumMod val="7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Plus Sign 66">
              <a:extLst>
                <a:ext uri="{FF2B5EF4-FFF2-40B4-BE49-F238E27FC236}">
                  <a16:creationId xmlns:a16="http://schemas.microsoft.com/office/drawing/2014/main" id="{4E7148D3-9619-4851-B812-D5F6CA3E7F1C}"/>
                </a:ext>
              </a:extLst>
            </p:cNvPr>
            <p:cNvSpPr/>
            <p:nvPr userDrawn="1"/>
          </p:nvSpPr>
          <p:spPr>
            <a:xfrm>
              <a:off x="7883552" y="5540896"/>
              <a:ext cx="245053" cy="264919"/>
            </a:xfrm>
            <a:prstGeom prst="mathPlus">
              <a:avLst/>
            </a:prstGeom>
            <a:solidFill>
              <a:srgbClr val="F9BE10">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Plus Sign 67">
              <a:extLst>
                <a:ext uri="{FF2B5EF4-FFF2-40B4-BE49-F238E27FC236}">
                  <a16:creationId xmlns:a16="http://schemas.microsoft.com/office/drawing/2014/main" id="{DC922394-845B-4119-88ED-2D58289FCC03}"/>
                </a:ext>
              </a:extLst>
            </p:cNvPr>
            <p:cNvSpPr/>
            <p:nvPr userDrawn="1"/>
          </p:nvSpPr>
          <p:spPr>
            <a:xfrm>
              <a:off x="8860386" y="4978661"/>
              <a:ext cx="245053" cy="264919"/>
            </a:xfrm>
            <a:prstGeom prst="mathPlus">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Plus Sign 68">
              <a:extLst>
                <a:ext uri="{FF2B5EF4-FFF2-40B4-BE49-F238E27FC236}">
                  <a16:creationId xmlns:a16="http://schemas.microsoft.com/office/drawing/2014/main" id="{232D27D2-D2B3-45C4-A9DE-503B30BD7306}"/>
                </a:ext>
              </a:extLst>
            </p:cNvPr>
            <p:cNvSpPr/>
            <p:nvPr userDrawn="1"/>
          </p:nvSpPr>
          <p:spPr>
            <a:xfrm>
              <a:off x="7637761" y="5540895"/>
              <a:ext cx="245053" cy="264919"/>
            </a:xfrm>
            <a:prstGeom prst="mathPlus">
              <a:avLst/>
            </a:prstGeom>
            <a:solidFill>
              <a:schemeClr val="bg1">
                <a:lumMod val="7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Plus Sign 69">
              <a:extLst>
                <a:ext uri="{FF2B5EF4-FFF2-40B4-BE49-F238E27FC236}">
                  <a16:creationId xmlns:a16="http://schemas.microsoft.com/office/drawing/2014/main" id="{78A704A9-8FA0-4978-B47C-606B56A4920C}"/>
                </a:ext>
              </a:extLst>
            </p:cNvPr>
            <p:cNvSpPr/>
            <p:nvPr userDrawn="1"/>
          </p:nvSpPr>
          <p:spPr>
            <a:xfrm>
              <a:off x="7399146" y="5540895"/>
              <a:ext cx="245053" cy="264919"/>
            </a:xfrm>
            <a:prstGeom prst="mathPlus">
              <a:avLst/>
            </a:prstGeom>
            <a:solidFill>
              <a:schemeClr val="bg1">
                <a:lumMod val="75000"/>
                <a:alpha val="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Plus Sign 70">
              <a:extLst>
                <a:ext uri="{FF2B5EF4-FFF2-40B4-BE49-F238E27FC236}">
                  <a16:creationId xmlns:a16="http://schemas.microsoft.com/office/drawing/2014/main" id="{84E25DF5-F389-4FD1-A8F3-1B40BA839D18}"/>
                </a:ext>
              </a:extLst>
            </p:cNvPr>
            <p:cNvSpPr/>
            <p:nvPr userDrawn="1"/>
          </p:nvSpPr>
          <p:spPr>
            <a:xfrm>
              <a:off x="8609486" y="4972991"/>
              <a:ext cx="245053" cy="264919"/>
            </a:xfrm>
            <a:prstGeom prst="mathPlus">
              <a:avLst/>
            </a:prstGeom>
            <a:solidFill>
              <a:srgbClr val="BD3B31">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Plus Sign 71">
              <a:extLst>
                <a:ext uri="{FF2B5EF4-FFF2-40B4-BE49-F238E27FC236}">
                  <a16:creationId xmlns:a16="http://schemas.microsoft.com/office/drawing/2014/main" id="{416FEA42-45BB-4284-B124-8336F9999C7C}"/>
                </a:ext>
              </a:extLst>
            </p:cNvPr>
            <p:cNvSpPr/>
            <p:nvPr userDrawn="1"/>
          </p:nvSpPr>
          <p:spPr>
            <a:xfrm>
              <a:off x="8357383" y="5549140"/>
              <a:ext cx="245053" cy="264919"/>
            </a:xfrm>
            <a:prstGeom prst="mathPlus">
              <a:avLst/>
            </a:prstGeom>
            <a:solidFill>
              <a:schemeClr val="bg1">
                <a:lumMod val="7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Plus Sign 72">
              <a:extLst>
                <a:ext uri="{FF2B5EF4-FFF2-40B4-BE49-F238E27FC236}">
                  <a16:creationId xmlns:a16="http://schemas.microsoft.com/office/drawing/2014/main" id="{79CB2EB3-5674-46A8-B26E-346F46B06BAC}"/>
                </a:ext>
              </a:extLst>
            </p:cNvPr>
            <p:cNvSpPr/>
            <p:nvPr userDrawn="1"/>
          </p:nvSpPr>
          <p:spPr>
            <a:xfrm>
              <a:off x="8609486" y="5513480"/>
              <a:ext cx="245053" cy="264919"/>
            </a:xfrm>
            <a:prstGeom prst="mathPlus">
              <a:avLst/>
            </a:prstGeom>
            <a:solidFill>
              <a:schemeClr val="bg1">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Plus Sign 73">
              <a:extLst>
                <a:ext uri="{FF2B5EF4-FFF2-40B4-BE49-F238E27FC236}">
                  <a16:creationId xmlns:a16="http://schemas.microsoft.com/office/drawing/2014/main" id="{AB01FC41-E686-44B4-A1C8-1FCC56074AD0}"/>
                </a:ext>
              </a:extLst>
            </p:cNvPr>
            <p:cNvSpPr/>
            <p:nvPr userDrawn="1"/>
          </p:nvSpPr>
          <p:spPr>
            <a:xfrm>
              <a:off x="8860386" y="5531390"/>
              <a:ext cx="245053" cy="264919"/>
            </a:xfrm>
            <a:prstGeom prst="mathPlus">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Plus Sign 74">
              <a:extLst>
                <a:ext uri="{FF2B5EF4-FFF2-40B4-BE49-F238E27FC236}">
                  <a16:creationId xmlns:a16="http://schemas.microsoft.com/office/drawing/2014/main" id="{4108A32D-D1F1-4F87-A0F7-B194ED747CAC}"/>
                </a:ext>
              </a:extLst>
            </p:cNvPr>
            <p:cNvSpPr/>
            <p:nvPr userDrawn="1"/>
          </p:nvSpPr>
          <p:spPr>
            <a:xfrm>
              <a:off x="9103044" y="5531389"/>
              <a:ext cx="245053" cy="264919"/>
            </a:xfrm>
            <a:prstGeom prst="mathPlus">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Plus Sign 75">
              <a:extLst>
                <a:ext uri="{FF2B5EF4-FFF2-40B4-BE49-F238E27FC236}">
                  <a16:creationId xmlns:a16="http://schemas.microsoft.com/office/drawing/2014/main" id="{FD5B24FB-0759-4EAF-ABA2-1B7E0EC18411}"/>
                </a:ext>
              </a:extLst>
            </p:cNvPr>
            <p:cNvSpPr/>
            <p:nvPr userDrawn="1"/>
          </p:nvSpPr>
          <p:spPr>
            <a:xfrm>
              <a:off x="9371403" y="5531389"/>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Plus Sign 76">
              <a:extLst>
                <a:ext uri="{FF2B5EF4-FFF2-40B4-BE49-F238E27FC236}">
                  <a16:creationId xmlns:a16="http://schemas.microsoft.com/office/drawing/2014/main" id="{76E7F84F-A703-44C3-891F-2BF7C1CC63AD}"/>
                </a:ext>
              </a:extLst>
            </p:cNvPr>
            <p:cNvSpPr/>
            <p:nvPr userDrawn="1"/>
          </p:nvSpPr>
          <p:spPr>
            <a:xfrm>
              <a:off x="9650324" y="5549139"/>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Plus Sign 77">
              <a:extLst>
                <a:ext uri="{FF2B5EF4-FFF2-40B4-BE49-F238E27FC236}">
                  <a16:creationId xmlns:a16="http://schemas.microsoft.com/office/drawing/2014/main" id="{F4704B5A-A215-4BED-9584-9EFFF9832415}"/>
                </a:ext>
              </a:extLst>
            </p:cNvPr>
            <p:cNvSpPr/>
            <p:nvPr userDrawn="1"/>
          </p:nvSpPr>
          <p:spPr>
            <a:xfrm>
              <a:off x="9952240" y="5532215"/>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Plus Sign 78">
              <a:extLst>
                <a:ext uri="{FF2B5EF4-FFF2-40B4-BE49-F238E27FC236}">
                  <a16:creationId xmlns:a16="http://schemas.microsoft.com/office/drawing/2014/main" id="{A0AC3983-C545-46E3-B419-9B609C8C5425}"/>
                </a:ext>
              </a:extLst>
            </p:cNvPr>
            <p:cNvSpPr/>
            <p:nvPr userDrawn="1"/>
          </p:nvSpPr>
          <p:spPr>
            <a:xfrm>
              <a:off x="10257186" y="5531389"/>
              <a:ext cx="245053" cy="264919"/>
            </a:xfrm>
            <a:prstGeom prst="mathPlus">
              <a:avLst/>
            </a:prstGeom>
            <a:solidFill>
              <a:srgbClr val="A7DAF1">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Plus Sign 79">
              <a:extLst>
                <a:ext uri="{FF2B5EF4-FFF2-40B4-BE49-F238E27FC236}">
                  <a16:creationId xmlns:a16="http://schemas.microsoft.com/office/drawing/2014/main" id="{7300F2E7-3F1D-49F8-BECD-E521D1E16D29}"/>
                </a:ext>
              </a:extLst>
            </p:cNvPr>
            <p:cNvSpPr/>
            <p:nvPr userDrawn="1"/>
          </p:nvSpPr>
          <p:spPr>
            <a:xfrm>
              <a:off x="10535285" y="5549206"/>
              <a:ext cx="245053" cy="264919"/>
            </a:xfrm>
            <a:prstGeom prst="mathPlus">
              <a:avLst/>
            </a:prstGeom>
            <a:solidFill>
              <a:schemeClr val="bg1">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Plus Sign 80">
              <a:extLst>
                <a:ext uri="{FF2B5EF4-FFF2-40B4-BE49-F238E27FC236}">
                  <a16:creationId xmlns:a16="http://schemas.microsoft.com/office/drawing/2014/main" id="{9C06B39C-D685-4822-AE35-1544CC8762C8}"/>
                </a:ext>
              </a:extLst>
            </p:cNvPr>
            <p:cNvSpPr/>
            <p:nvPr userDrawn="1"/>
          </p:nvSpPr>
          <p:spPr>
            <a:xfrm>
              <a:off x="10830549" y="5523527"/>
              <a:ext cx="245053" cy="264919"/>
            </a:xfrm>
            <a:prstGeom prst="mathPlus">
              <a:avLst/>
            </a:prstGeom>
            <a:solidFill>
              <a:schemeClr val="bg1">
                <a:lumMod val="7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pic>
        <p:nvPicPr>
          <p:cNvPr id="43" name="Picture 42">
            <a:extLst>
              <a:ext uri="{FF2B5EF4-FFF2-40B4-BE49-F238E27FC236}">
                <a16:creationId xmlns:a16="http://schemas.microsoft.com/office/drawing/2014/main" id="{C01F9795-9B3E-4B5E-A68D-D92B4F11DA8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520199" y="231436"/>
            <a:ext cx="1296186" cy="565289"/>
          </a:xfrm>
          <a:prstGeom prst="rect">
            <a:avLst/>
          </a:prstGeom>
        </p:spPr>
      </p:pic>
    </p:spTree>
    <p:extLst>
      <p:ext uri="{BB962C8B-B14F-4D97-AF65-F5344CB8AC3E}">
        <p14:creationId xmlns:p14="http://schemas.microsoft.com/office/powerpoint/2010/main" val="22174116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03782F-C1B6-490F-A7A4-D1B71880DCCA}"/>
              </a:ext>
            </a:extLst>
          </p:cNvPr>
          <p:cNvSpPr/>
          <p:nvPr userDrawn="1"/>
        </p:nvSpPr>
        <p:spPr>
          <a:xfrm>
            <a:off x="0" y="6311900"/>
            <a:ext cx="9144000" cy="546100"/>
          </a:xfrm>
          <a:prstGeom prst="rect">
            <a:avLst/>
          </a:prstGeom>
          <a:solidFill>
            <a:srgbClr val="707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350" dirty="0"/>
          </a:p>
        </p:txBody>
      </p:sp>
      <p:sp>
        <p:nvSpPr>
          <p:cNvPr id="3" name="Vertical Text Placeholder 2">
            <a:extLst>
              <a:ext uri="{FF2B5EF4-FFF2-40B4-BE49-F238E27FC236}">
                <a16:creationId xmlns:a16="http://schemas.microsoft.com/office/drawing/2014/main" id="{D63B9305-F56E-4885-B3F4-C846EAD1F89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8088D38-ABA2-485D-91C5-0A59A9371A47}"/>
              </a:ext>
            </a:extLst>
          </p:cNvPr>
          <p:cNvSpPr>
            <a:spLocks noGrp="1"/>
          </p:cNvSpPr>
          <p:nvPr>
            <p:ph type="sldNum" sz="quarter" idx="12"/>
          </p:nvPr>
        </p:nvSpPr>
        <p:spPr/>
        <p:txBody>
          <a:bodyPr/>
          <a:lstStyle/>
          <a:p>
            <a:fld id="{5CA61F6E-E245-424A-B612-7F6B6A782722}" type="slidenum">
              <a:rPr lang="en-US" smtClean="0"/>
              <a:t>‹#›</a:t>
            </a:fld>
            <a:endParaRPr lang="en-US"/>
          </a:p>
        </p:txBody>
      </p:sp>
      <p:sp>
        <p:nvSpPr>
          <p:cNvPr id="11" name="Title 1">
            <a:extLst>
              <a:ext uri="{FF2B5EF4-FFF2-40B4-BE49-F238E27FC236}">
                <a16:creationId xmlns:a16="http://schemas.microsoft.com/office/drawing/2014/main" id="{E3EE9287-EB94-432E-B32D-40007FD27B6D}"/>
              </a:ext>
            </a:extLst>
          </p:cNvPr>
          <p:cNvSpPr>
            <a:spLocks noGrp="1"/>
          </p:cNvSpPr>
          <p:nvPr>
            <p:ph type="title" hasCustomPrompt="1"/>
          </p:nvPr>
        </p:nvSpPr>
        <p:spPr>
          <a:xfrm>
            <a:off x="628650" y="365126"/>
            <a:ext cx="7886700" cy="777874"/>
          </a:xfrm>
        </p:spPr>
        <p:txBody>
          <a:bodyPr anchor="ctr"/>
          <a:lstStyle>
            <a:lvl1pPr>
              <a:defRPr/>
            </a:lvl1pPr>
          </a:lstStyle>
          <a:p>
            <a:r>
              <a:rPr lang="en-US" dirty="0"/>
              <a:t>Click To Edit Master Title Style.</a:t>
            </a:r>
          </a:p>
        </p:txBody>
      </p:sp>
      <p:cxnSp>
        <p:nvCxnSpPr>
          <p:cNvPr id="12" name="Straight Connector 11">
            <a:extLst>
              <a:ext uri="{FF2B5EF4-FFF2-40B4-BE49-F238E27FC236}">
                <a16:creationId xmlns:a16="http://schemas.microsoft.com/office/drawing/2014/main" id="{2F154A02-594D-410C-B8F5-0CFC544371C3}"/>
              </a:ext>
            </a:extLst>
          </p:cNvPr>
          <p:cNvCxnSpPr>
            <a:cxnSpLocks/>
          </p:cNvCxnSpPr>
          <p:nvPr userDrawn="1"/>
        </p:nvCxnSpPr>
        <p:spPr>
          <a:xfrm>
            <a:off x="628650" y="1223963"/>
            <a:ext cx="3943350" cy="0"/>
          </a:xfrm>
          <a:prstGeom prst="line">
            <a:avLst/>
          </a:prstGeom>
          <a:ln>
            <a:solidFill>
              <a:srgbClr val="F9BE10"/>
            </a:solidFill>
          </a:ln>
        </p:spPr>
        <p:style>
          <a:lnRef idx="2">
            <a:schemeClr val="accent1"/>
          </a:lnRef>
          <a:fillRef idx="0">
            <a:schemeClr val="accent1"/>
          </a:fillRef>
          <a:effectRef idx="1">
            <a:schemeClr val="accent1"/>
          </a:effectRef>
          <a:fontRef idx="minor">
            <a:schemeClr val="tx1"/>
          </a:fontRef>
        </p:style>
      </p:cxnSp>
      <p:grpSp>
        <p:nvGrpSpPr>
          <p:cNvPr id="48" name="Group 47">
            <a:extLst>
              <a:ext uri="{FF2B5EF4-FFF2-40B4-BE49-F238E27FC236}">
                <a16:creationId xmlns:a16="http://schemas.microsoft.com/office/drawing/2014/main" id="{54B50F32-F8FF-4DD5-900D-944B1A5ABDFA}"/>
              </a:ext>
            </a:extLst>
          </p:cNvPr>
          <p:cNvGrpSpPr/>
          <p:nvPr userDrawn="1"/>
        </p:nvGrpSpPr>
        <p:grpSpPr>
          <a:xfrm rot="5400000">
            <a:off x="-787305" y="3916462"/>
            <a:ext cx="3676456" cy="844546"/>
            <a:chOff x="7399146" y="4969579"/>
            <a:chExt cx="3676456" cy="844546"/>
          </a:xfrm>
        </p:grpSpPr>
        <p:sp>
          <p:nvSpPr>
            <p:cNvPr id="49" name="Plus Sign 48">
              <a:extLst>
                <a:ext uri="{FF2B5EF4-FFF2-40B4-BE49-F238E27FC236}">
                  <a16:creationId xmlns:a16="http://schemas.microsoft.com/office/drawing/2014/main" id="{222AA949-BEB2-4FC3-8CE4-8AAF0143EA55}"/>
                </a:ext>
              </a:extLst>
            </p:cNvPr>
            <p:cNvSpPr/>
            <p:nvPr userDrawn="1"/>
          </p:nvSpPr>
          <p:spPr>
            <a:xfrm>
              <a:off x="10535285" y="4972991"/>
              <a:ext cx="245053" cy="264919"/>
            </a:xfrm>
            <a:prstGeom prst="mathPlus">
              <a:avLst/>
            </a:prstGeom>
            <a:solidFill>
              <a:schemeClr val="bg1">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Plus Sign 49">
              <a:extLst>
                <a:ext uri="{FF2B5EF4-FFF2-40B4-BE49-F238E27FC236}">
                  <a16:creationId xmlns:a16="http://schemas.microsoft.com/office/drawing/2014/main" id="{4E827F60-C0A7-4E3B-9CF4-4EF6108D4E8C}"/>
                </a:ext>
              </a:extLst>
            </p:cNvPr>
            <p:cNvSpPr/>
            <p:nvPr userDrawn="1"/>
          </p:nvSpPr>
          <p:spPr>
            <a:xfrm>
              <a:off x="10830549" y="4972991"/>
              <a:ext cx="245053" cy="264919"/>
            </a:xfrm>
            <a:prstGeom prst="mathPlus">
              <a:avLst/>
            </a:prstGeom>
            <a:solidFill>
              <a:schemeClr val="bg1">
                <a:lumMod val="7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Plus Sign 50">
              <a:extLst>
                <a:ext uri="{FF2B5EF4-FFF2-40B4-BE49-F238E27FC236}">
                  <a16:creationId xmlns:a16="http://schemas.microsoft.com/office/drawing/2014/main" id="{A9183C5C-FB3E-4930-8542-2479DF9DD05F}"/>
                </a:ext>
              </a:extLst>
            </p:cNvPr>
            <p:cNvSpPr/>
            <p:nvPr userDrawn="1"/>
          </p:nvSpPr>
          <p:spPr>
            <a:xfrm>
              <a:off x="10257186" y="4972991"/>
              <a:ext cx="245053" cy="264919"/>
            </a:xfrm>
            <a:prstGeom prst="mathPlus">
              <a:avLst/>
            </a:prstGeom>
            <a:solidFill>
              <a:schemeClr val="bg1">
                <a:lumMod val="7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Plus Sign 51">
              <a:extLst>
                <a:ext uri="{FF2B5EF4-FFF2-40B4-BE49-F238E27FC236}">
                  <a16:creationId xmlns:a16="http://schemas.microsoft.com/office/drawing/2014/main" id="{A6C188A5-6A6D-4B44-B9C2-043970E283F8}"/>
                </a:ext>
              </a:extLst>
            </p:cNvPr>
            <p:cNvSpPr/>
            <p:nvPr userDrawn="1"/>
          </p:nvSpPr>
          <p:spPr>
            <a:xfrm>
              <a:off x="9952240" y="4972991"/>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Plus Sign 52">
              <a:extLst>
                <a:ext uri="{FF2B5EF4-FFF2-40B4-BE49-F238E27FC236}">
                  <a16:creationId xmlns:a16="http://schemas.microsoft.com/office/drawing/2014/main" id="{531F5DDA-90BA-4A00-9E68-E0FDBC9231D7}"/>
                </a:ext>
              </a:extLst>
            </p:cNvPr>
            <p:cNvSpPr/>
            <p:nvPr userDrawn="1"/>
          </p:nvSpPr>
          <p:spPr>
            <a:xfrm>
              <a:off x="10535285" y="5256131"/>
              <a:ext cx="245053" cy="264919"/>
            </a:xfrm>
            <a:prstGeom prst="mathPlus">
              <a:avLst/>
            </a:prstGeom>
            <a:solidFill>
              <a:srgbClr val="F9BE1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Plus Sign 53">
              <a:extLst>
                <a:ext uri="{FF2B5EF4-FFF2-40B4-BE49-F238E27FC236}">
                  <a16:creationId xmlns:a16="http://schemas.microsoft.com/office/drawing/2014/main" id="{B3EB804B-630D-4900-802D-ACC188DC2D07}"/>
                </a:ext>
              </a:extLst>
            </p:cNvPr>
            <p:cNvSpPr/>
            <p:nvPr userDrawn="1"/>
          </p:nvSpPr>
          <p:spPr>
            <a:xfrm>
              <a:off x="10830549" y="5256131"/>
              <a:ext cx="245053" cy="264919"/>
            </a:xfrm>
            <a:prstGeom prst="mathPlus">
              <a:avLst/>
            </a:prstGeom>
            <a:solidFill>
              <a:schemeClr val="bg1">
                <a:lumMod val="7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Plus Sign 54">
              <a:extLst>
                <a:ext uri="{FF2B5EF4-FFF2-40B4-BE49-F238E27FC236}">
                  <a16:creationId xmlns:a16="http://schemas.microsoft.com/office/drawing/2014/main" id="{8287E6CB-9BB2-4281-AF1B-896D05307C7B}"/>
                </a:ext>
              </a:extLst>
            </p:cNvPr>
            <p:cNvSpPr/>
            <p:nvPr userDrawn="1"/>
          </p:nvSpPr>
          <p:spPr>
            <a:xfrm>
              <a:off x="10257186" y="5256131"/>
              <a:ext cx="245053" cy="264919"/>
            </a:xfrm>
            <a:prstGeom prst="mathPlus">
              <a:avLst/>
            </a:prstGeom>
            <a:solidFill>
              <a:schemeClr val="bg1">
                <a:lumMod val="7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Plus Sign 55">
              <a:extLst>
                <a:ext uri="{FF2B5EF4-FFF2-40B4-BE49-F238E27FC236}">
                  <a16:creationId xmlns:a16="http://schemas.microsoft.com/office/drawing/2014/main" id="{2DAB8DB2-ABB4-498D-80B8-820C253812EB}"/>
                </a:ext>
              </a:extLst>
            </p:cNvPr>
            <p:cNvSpPr/>
            <p:nvPr userDrawn="1"/>
          </p:nvSpPr>
          <p:spPr>
            <a:xfrm>
              <a:off x="9952240" y="5256131"/>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Plus Sign 56">
              <a:extLst>
                <a:ext uri="{FF2B5EF4-FFF2-40B4-BE49-F238E27FC236}">
                  <a16:creationId xmlns:a16="http://schemas.microsoft.com/office/drawing/2014/main" id="{21F88F23-2BEC-4B95-A625-134FB99FAA6A}"/>
                </a:ext>
              </a:extLst>
            </p:cNvPr>
            <p:cNvSpPr/>
            <p:nvPr userDrawn="1"/>
          </p:nvSpPr>
          <p:spPr>
            <a:xfrm>
              <a:off x="9650324" y="5256131"/>
              <a:ext cx="245053" cy="264919"/>
            </a:xfrm>
            <a:prstGeom prst="mathPlus">
              <a:avLst/>
            </a:prstGeom>
            <a:solidFill>
              <a:srgbClr val="F9BE1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Plus Sign 57">
              <a:extLst>
                <a:ext uri="{FF2B5EF4-FFF2-40B4-BE49-F238E27FC236}">
                  <a16:creationId xmlns:a16="http://schemas.microsoft.com/office/drawing/2014/main" id="{D0D22A3C-8D47-46B2-9E26-68E7FCA1D8EA}"/>
                </a:ext>
              </a:extLst>
            </p:cNvPr>
            <p:cNvSpPr/>
            <p:nvPr userDrawn="1"/>
          </p:nvSpPr>
          <p:spPr>
            <a:xfrm>
              <a:off x="9371403" y="5256131"/>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Plus Sign 58">
              <a:extLst>
                <a:ext uri="{FF2B5EF4-FFF2-40B4-BE49-F238E27FC236}">
                  <a16:creationId xmlns:a16="http://schemas.microsoft.com/office/drawing/2014/main" id="{D080F10B-4926-47D5-8236-B78259C60CD9}"/>
                </a:ext>
              </a:extLst>
            </p:cNvPr>
            <p:cNvSpPr/>
            <p:nvPr userDrawn="1"/>
          </p:nvSpPr>
          <p:spPr>
            <a:xfrm>
              <a:off x="9650324" y="4969580"/>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Plus Sign 59">
              <a:extLst>
                <a:ext uri="{FF2B5EF4-FFF2-40B4-BE49-F238E27FC236}">
                  <a16:creationId xmlns:a16="http://schemas.microsoft.com/office/drawing/2014/main" id="{442BA0F6-C199-4E54-AA93-A61AF50D10E0}"/>
                </a:ext>
              </a:extLst>
            </p:cNvPr>
            <p:cNvSpPr/>
            <p:nvPr userDrawn="1"/>
          </p:nvSpPr>
          <p:spPr>
            <a:xfrm>
              <a:off x="9103044" y="5256131"/>
              <a:ext cx="245053" cy="264919"/>
            </a:xfrm>
            <a:prstGeom prst="mathPlus">
              <a:avLst/>
            </a:prstGeom>
            <a:solidFill>
              <a:srgbClr val="A7DAF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Plus Sign 60">
              <a:extLst>
                <a:ext uri="{FF2B5EF4-FFF2-40B4-BE49-F238E27FC236}">
                  <a16:creationId xmlns:a16="http://schemas.microsoft.com/office/drawing/2014/main" id="{793A39C9-E047-4DB2-B14F-18F9A5D88E1D}"/>
                </a:ext>
              </a:extLst>
            </p:cNvPr>
            <p:cNvSpPr/>
            <p:nvPr userDrawn="1"/>
          </p:nvSpPr>
          <p:spPr>
            <a:xfrm>
              <a:off x="8860386" y="5264011"/>
              <a:ext cx="245053" cy="264919"/>
            </a:xfrm>
            <a:prstGeom prst="mathPlus">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Plus Sign 61">
              <a:extLst>
                <a:ext uri="{FF2B5EF4-FFF2-40B4-BE49-F238E27FC236}">
                  <a16:creationId xmlns:a16="http://schemas.microsoft.com/office/drawing/2014/main" id="{B670BCF3-B0B5-43C6-A135-7D2B1E1CF797}"/>
                </a:ext>
              </a:extLst>
            </p:cNvPr>
            <p:cNvSpPr/>
            <p:nvPr userDrawn="1"/>
          </p:nvSpPr>
          <p:spPr>
            <a:xfrm>
              <a:off x="8609486" y="5256130"/>
              <a:ext cx="245053" cy="264919"/>
            </a:xfrm>
            <a:prstGeom prst="mathPlus">
              <a:avLst/>
            </a:prstGeom>
            <a:solidFill>
              <a:schemeClr val="bg1">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Plus Sign 62">
              <a:extLst>
                <a:ext uri="{FF2B5EF4-FFF2-40B4-BE49-F238E27FC236}">
                  <a16:creationId xmlns:a16="http://schemas.microsoft.com/office/drawing/2014/main" id="{83E10DF9-2A90-42D2-8549-81B3C0E3C986}"/>
                </a:ext>
              </a:extLst>
            </p:cNvPr>
            <p:cNvSpPr/>
            <p:nvPr userDrawn="1"/>
          </p:nvSpPr>
          <p:spPr>
            <a:xfrm>
              <a:off x="9371403" y="4969579"/>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Plus Sign 63">
              <a:extLst>
                <a:ext uri="{FF2B5EF4-FFF2-40B4-BE49-F238E27FC236}">
                  <a16:creationId xmlns:a16="http://schemas.microsoft.com/office/drawing/2014/main" id="{887B03B7-DB6A-4C51-9720-EC6B50D769AF}"/>
                </a:ext>
              </a:extLst>
            </p:cNvPr>
            <p:cNvSpPr/>
            <p:nvPr userDrawn="1"/>
          </p:nvSpPr>
          <p:spPr>
            <a:xfrm>
              <a:off x="9103044" y="4978661"/>
              <a:ext cx="245053" cy="264919"/>
            </a:xfrm>
            <a:prstGeom prst="mathPlus">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Plus Sign 64">
              <a:extLst>
                <a:ext uri="{FF2B5EF4-FFF2-40B4-BE49-F238E27FC236}">
                  <a16:creationId xmlns:a16="http://schemas.microsoft.com/office/drawing/2014/main" id="{AB60C0B8-1099-4563-8D8F-07AB9CCD11B5}"/>
                </a:ext>
              </a:extLst>
            </p:cNvPr>
            <p:cNvSpPr/>
            <p:nvPr userDrawn="1"/>
          </p:nvSpPr>
          <p:spPr>
            <a:xfrm>
              <a:off x="8125017" y="5544753"/>
              <a:ext cx="245053" cy="264919"/>
            </a:xfrm>
            <a:prstGeom prst="mathPlus">
              <a:avLst/>
            </a:prstGeom>
            <a:solidFill>
              <a:schemeClr val="bg1">
                <a:lumMod val="7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Plus Sign 65">
              <a:extLst>
                <a:ext uri="{FF2B5EF4-FFF2-40B4-BE49-F238E27FC236}">
                  <a16:creationId xmlns:a16="http://schemas.microsoft.com/office/drawing/2014/main" id="{A3DB9557-BDA6-477C-AD86-9EFEE7D26572}"/>
                </a:ext>
              </a:extLst>
            </p:cNvPr>
            <p:cNvSpPr/>
            <p:nvPr userDrawn="1"/>
          </p:nvSpPr>
          <p:spPr>
            <a:xfrm>
              <a:off x="8357383" y="5264011"/>
              <a:ext cx="245053" cy="264919"/>
            </a:xfrm>
            <a:prstGeom prst="mathPlus">
              <a:avLst/>
            </a:prstGeom>
            <a:solidFill>
              <a:schemeClr val="bg1">
                <a:lumMod val="7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Plus Sign 66">
              <a:extLst>
                <a:ext uri="{FF2B5EF4-FFF2-40B4-BE49-F238E27FC236}">
                  <a16:creationId xmlns:a16="http://schemas.microsoft.com/office/drawing/2014/main" id="{6A5F4CA4-1E33-44CE-8B80-D4721FB578A6}"/>
                </a:ext>
              </a:extLst>
            </p:cNvPr>
            <p:cNvSpPr/>
            <p:nvPr userDrawn="1"/>
          </p:nvSpPr>
          <p:spPr>
            <a:xfrm>
              <a:off x="8125017" y="5264010"/>
              <a:ext cx="245053" cy="264919"/>
            </a:xfrm>
            <a:prstGeom prst="mathPlus">
              <a:avLst/>
            </a:prstGeom>
            <a:solidFill>
              <a:schemeClr val="bg1">
                <a:lumMod val="7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Plus Sign 67">
              <a:extLst>
                <a:ext uri="{FF2B5EF4-FFF2-40B4-BE49-F238E27FC236}">
                  <a16:creationId xmlns:a16="http://schemas.microsoft.com/office/drawing/2014/main" id="{F3DC80AA-F644-4EC5-8266-DA53A205E4BB}"/>
                </a:ext>
              </a:extLst>
            </p:cNvPr>
            <p:cNvSpPr/>
            <p:nvPr userDrawn="1"/>
          </p:nvSpPr>
          <p:spPr>
            <a:xfrm>
              <a:off x="7883552" y="5540896"/>
              <a:ext cx="245053" cy="264919"/>
            </a:xfrm>
            <a:prstGeom prst="mathPlus">
              <a:avLst/>
            </a:prstGeom>
            <a:solidFill>
              <a:srgbClr val="F9BE10">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Plus Sign 68">
              <a:extLst>
                <a:ext uri="{FF2B5EF4-FFF2-40B4-BE49-F238E27FC236}">
                  <a16:creationId xmlns:a16="http://schemas.microsoft.com/office/drawing/2014/main" id="{AF7D4A7E-A063-481E-96D9-19E28ABF78A0}"/>
                </a:ext>
              </a:extLst>
            </p:cNvPr>
            <p:cNvSpPr/>
            <p:nvPr userDrawn="1"/>
          </p:nvSpPr>
          <p:spPr>
            <a:xfrm>
              <a:off x="8860386" y="4978661"/>
              <a:ext cx="245053" cy="264919"/>
            </a:xfrm>
            <a:prstGeom prst="mathPlus">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Plus Sign 69">
              <a:extLst>
                <a:ext uri="{FF2B5EF4-FFF2-40B4-BE49-F238E27FC236}">
                  <a16:creationId xmlns:a16="http://schemas.microsoft.com/office/drawing/2014/main" id="{9374E8A6-F109-4D75-8163-0F4E71590B91}"/>
                </a:ext>
              </a:extLst>
            </p:cNvPr>
            <p:cNvSpPr/>
            <p:nvPr userDrawn="1"/>
          </p:nvSpPr>
          <p:spPr>
            <a:xfrm>
              <a:off x="7637761" y="5540895"/>
              <a:ext cx="245053" cy="264919"/>
            </a:xfrm>
            <a:prstGeom prst="mathPlus">
              <a:avLst/>
            </a:prstGeom>
            <a:solidFill>
              <a:schemeClr val="bg1">
                <a:lumMod val="7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Plus Sign 70">
              <a:extLst>
                <a:ext uri="{FF2B5EF4-FFF2-40B4-BE49-F238E27FC236}">
                  <a16:creationId xmlns:a16="http://schemas.microsoft.com/office/drawing/2014/main" id="{D3436B73-4EA6-445B-9452-BF41869294C4}"/>
                </a:ext>
              </a:extLst>
            </p:cNvPr>
            <p:cNvSpPr/>
            <p:nvPr userDrawn="1"/>
          </p:nvSpPr>
          <p:spPr>
            <a:xfrm>
              <a:off x="7399146" y="5540895"/>
              <a:ext cx="245053" cy="264919"/>
            </a:xfrm>
            <a:prstGeom prst="mathPlus">
              <a:avLst/>
            </a:prstGeom>
            <a:solidFill>
              <a:schemeClr val="bg1">
                <a:lumMod val="75000"/>
                <a:alpha val="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Plus Sign 71">
              <a:extLst>
                <a:ext uri="{FF2B5EF4-FFF2-40B4-BE49-F238E27FC236}">
                  <a16:creationId xmlns:a16="http://schemas.microsoft.com/office/drawing/2014/main" id="{8EB6E49E-5C79-4B30-8534-9C675904DC3E}"/>
                </a:ext>
              </a:extLst>
            </p:cNvPr>
            <p:cNvSpPr/>
            <p:nvPr userDrawn="1"/>
          </p:nvSpPr>
          <p:spPr>
            <a:xfrm>
              <a:off x="8609486" y="4972991"/>
              <a:ext cx="245053" cy="264919"/>
            </a:xfrm>
            <a:prstGeom prst="mathPlus">
              <a:avLst/>
            </a:prstGeom>
            <a:solidFill>
              <a:srgbClr val="BD3B31">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Plus Sign 72">
              <a:extLst>
                <a:ext uri="{FF2B5EF4-FFF2-40B4-BE49-F238E27FC236}">
                  <a16:creationId xmlns:a16="http://schemas.microsoft.com/office/drawing/2014/main" id="{BB4FCEAF-C36A-4306-9B1D-257BBEADC8E5}"/>
                </a:ext>
              </a:extLst>
            </p:cNvPr>
            <p:cNvSpPr/>
            <p:nvPr userDrawn="1"/>
          </p:nvSpPr>
          <p:spPr>
            <a:xfrm>
              <a:off x="8357383" y="5549140"/>
              <a:ext cx="245053" cy="264919"/>
            </a:xfrm>
            <a:prstGeom prst="mathPlus">
              <a:avLst/>
            </a:prstGeom>
            <a:solidFill>
              <a:schemeClr val="bg1">
                <a:lumMod val="7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Plus Sign 73">
              <a:extLst>
                <a:ext uri="{FF2B5EF4-FFF2-40B4-BE49-F238E27FC236}">
                  <a16:creationId xmlns:a16="http://schemas.microsoft.com/office/drawing/2014/main" id="{9D2C1C48-584D-415A-BD9D-DC5B636D66BA}"/>
                </a:ext>
              </a:extLst>
            </p:cNvPr>
            <p:cNvSpPr/>
            <p:nvPr userDrawn="1"/>
          </p:nvSpPr>
          <p:spPr>
            <a:xfrm>
              <a:off x="8609486" y="5513480"/>
              <a:ext cx="245053" cy="264919"/>
            </a:xfrm>
            <a:prstGeom prst="mathPlus">
              <a:avLst/>
            </a:prstGeom>
            <a:solidFill>
              <a:schemeClr val="bg1">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Plus Sign 74">
              <a:extLst>
                <a:ext uri="{FF2B5EF4-FFF2-40B4-BE49-F238E27FC236}">
                  <a16:creationId xmlns:a16="http://schemas.microsoft.com/office/drawing/2014/main" id="{72B2BF2B-663A-4CB1-BDF7-FAE939099CB7}"/>
                </a:ext>
              </a:extLst>
            </p:cNvPr>
            <p:cNvSpPr/>
            <p:nvPr userDrawn="1"/>
          </p:nvSpPr>
          <p:spPr>
            <a:xfrm>
              <a:off x="8860386" y="5531390"/>
              <a:ext cx="245053" cy="264919"/>
            </a:xfrm>
            <a:prstGeom prst="mathPlus">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Plus Sign 75">
              <a:extLst>
                <a:ext uri="{FF2B5EF4-FFF2-40B4-BE49-F238E27FC236}">
                  <a16:creationId xmlns:a16="http://schemas.microsoft.com/office/drawing/2014/main" id="{0BE4E951-B5E1-4004-A0A0-4F66F58C935E}"/>
                </a:ext>
              </a:extLst>
            </p:cNvPr>
            <p:cNvSpPr/>
            <p:nvPr userDrawn="1"/>
          </p:nvSpPr>
          <p:spPr>
            <a:xfrm>
              <a:off x="9103044" y="5531389"/>
              <a:ext cx="245053" cy="264919"/>
            </a:xfrm>
            <a:prstGeom prst="mathPlus">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Plus Sign 76">
              <a:extLst>
                <a:ext uri="{FF2B5EF4-FFF2-40B4-BE49-F238E27FC236}">
                  <a16:creationId xmlns:a16="http://schemas.microsoft.com/office/drawing/2014/main" id="{052B6FBF-FE42-4A29-9C1A-D371432CEE98}"/>
                </a:ext>
              </a:extLst>
            </p:cNvPr>
            <p:cNvSpPr/>
            <p:nvPr userDrawn="1"/>
          </p:nvSpPr>
          <p:spPr>
            <a:xfrm>
              <a:off x="9371403" y="5531389"/>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Plus Sign 77">
              <a:extLst>
                <a:ext uri="{FF2B5EF4-FFF2-40B4-BE49-F238E27FC236}">
                  <a16:creationId xmlns:a16="http://schemas.microsoft.com/office/drawing/2014/main" id="{905DF91D-DFE4-45A2-86E0-294BA6CD6A9B}"/>
                </a:ext>
              </a:extLst>
            </p:cNvPr>
            <p:cNvSpPr/>
            <p:nvPr userDrawn="1"/>
          </p:nvSpPr>
          <p:spPr>
            <a:xfrm>
              <a:off x="9650324" y="5549139"/>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Plus Sign 78">
              <a:extLst>
                <a:ext uri="{FF2B5EF4-FFF2-40B4-BE49-F238E27FC236}">
                  <a16:creationId xmlns:a16="http://schemas.microsoft.com/office/drawing/2014/main" id="{C4118C27-2A21-40B7-9F50-8620FB58BFE3}"/>
                </a:ext>
              </a:extLst>
            </p:cNvPr>
            <p:cNvSpPr/>
            <p:nvPr userDrawn="1"/>
          </p:nvSpPr>
          <p:spPr>
            <a:xfrm>
              <a:off x="9952240" y="5532215"/>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Plus Sign 79">
              <a:extLst>
                <a:ext uri="{FF2B5EF4-FFF2-40B4-BE49-F238E27FC236}">
                  <a16:creationId xmlns:a16="http://schemas.microsoft.com/office/drawing/2014/main" id="{CA5AB9F4-5296-420C-AE45-0DB963AB14CD}"/>
                </a:ext>
              </a:extLst>
            </p:cNvPr>
            <p:cNvSpPr/>
            <p:nvPr userDrawn="1"/>
          </p:nvSpPr>
          <p:spPr>
            <a:xfrm>
              <a:off x="10257186" y="5531389"/>
              <a:ext cx="245053" cy="264919"/>
            </a:xfrm>
            <a:prstGeom prst="mathPlus">
              <a:avLst/>
            </a:prstGeom>
            <a:solidFill>
              <a:srgbClr val="A7DAF1">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Plus Sign 80">
              <a:extLst>
                <a:ext uri="{FF2B5EF4-FFF2-40B4-BE49-F238E27FC236}">
                  <a16:creationId xmlns:a16="http://schemas.microsoft.com/office/drawing/2014/main" id="{B33E3617-76B4-412F-B764-302D7629DEF2}"/>
                </a:ext>
              </a:extLst>
            </p:cNvPr>
            <p:cNvSpPr/>
            <p:nvPr userDrawn="1"/>
          </p:nvSpPr>
          <p:spPr>
            <a:xfrm>
              <a:off x="10535285" y="5549206"/>
              <a:ext cx="245053" cy="264919"/>
            </a:xfrm>
            <a:prstGeom prst="mathPlus">
              <a:avLst/>
            </a:prstGeom>
            <a:solidFill>
              <a:schemeClr val="bg1">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Plus Sign 81">
              <a:extLst>
                <a:ext uri="{FF2B5EF4-FFF2-40B4-BE49-F238E27FC236}">
                  <a16:creationId xmlns:a16="http://schemas.microsoft.com/office/drawing/2014/main" id="{6032539D-DBE8-40E9-A4BF-8B884D44F45C}"/>
                </a:ext>
              </a:extLst>
            </p:cNvPr>
            <p:cNvSpPr/>
            <p:nvPr userDrawn="1"/>
          </p:nvSpPr>
          <p:spPr>
            <a:xfrm>
              <a:off x="10830549" y="5523527"/>
              <a:ext cx="245053" cy="264919"/>
            </a:xfrm>
            <a:prstGeom prst="mathPlus">
              <a:avLst/>
            </a:prstGeom>
            <a:solidFill>
              <a:schemeClr val="bg1">
                <a:lumMod val="7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pic>
        <p:nvPicPr>
          <p:cNvPr id="44" name="Picture 43">
            <a:extLst>
              <a:ext uri="{FF2B5EF4-FFF2-40B4-BE49-F238E27FC236}">
                <a16:creationId xmlns:a16="http://schemas.microsoft.com/office/drawing/2014/main" id="{D9ACF13C-D5A8-457A-8E9F-B18579C7B2A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520199" y="231436"/>
            <a:ext cx="1296186" cy="565289"/>
          </a:xfrm>
          <a:prstGeom prst="rect">
            <a:avLst/>
          </a:prstGeom>
        </p:spPr>
      </p:pic>
    </p:spTree>
    <p:extLst>
      <p:ext uri="{BB962C8B-B14F-4D97-AF65-F5344CB8AC3E}">
        <p14:creationId xmlns:p14="http://schemas.microsoft.com/office/powerpoint/2010/main" val="3615275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rgbClr val="4A205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457CD-33F6-468C-B019-8F83337AC6B3}"/>
              </a:ext>
            </a:extLst>
          </p:cNvPr>
          <p:cNvSpPr>
            <a:spLocks noGrp="1"/>
          </p:cNvSpPr>
          <p:nvPr>
            <p:ph type="title" hasCustomPrompt="1"/>
          </p:nvPr>
        </p:nvSpPr>
        <p:spPr>
          <a:xfrm>
            <a:off x="628650" y="2251076"/>
            <a:ext cx="7886700" cy="1325563"/>
          </a:xfrm>
        </p:spPr>
        <p:txBody>
          <a:bodyPr/>
          <a:lstStyle>
            <a:lvl1pPr>
              <a:defRPr>
                <a:solidFill>
                  <a:schemeClr val="bg1"/>
                </a:solidFill>
              </a:defRPr>
            </a:lvl1pPr>
          </a:lstStyle>
          <a:p>
            <a:r>
              <a:rPr lang="en-US" dirty="0"/>
              <a:t>Questions?</a:t>
            </a:r>
          </a:p>
        </p:txBody>
      </p:sp>
      <p:sp>
        <p:nvSpPr>
          <p:cNvPr id="7" name="Rectangle 6">
            <a:extLst>
              <a:ext uri="{FF2B5EF4-FFF2-40B4-BE49-F238E27FC236}">
                <a16:creationId xmlns:a16="http://schemas.microsoft.com/office/drawing/2014/main" id="{0C6AF0CE-E8D1-40A8-A440-0E05ACE80E6E}"/>
              </a:ext>
            </a:extLst>
          </p:cNvPr>
          <p:cNvSpPr/>
          <p:nvPr userDrawn="1"/>
        </p:nvSpPr>
        <p:spPr>
          <a:xfrm>
            <a:off x="0" y="6311900"/>
            <a:ext cx="9144000" cy="546100"/>
          </a:xfrm>
          <a:prstGeom prst="rect">
            <a:avLst/>
          </a:prstGeom>
          <a:solidFill>
            <a:srgbClr val="707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Slide Number Placeholder 4">
            <a:extLst>
              <a:ext uri="{FF2B5EF4-FFF2-40B4-BE49-F238E27FC236}">
                <a16:creationId xmlns:a16="http://schemas.microsoft.com/office/drawing/2014/main" id="{BAF0F121-9B9F-42CE-A13C-E461D0D20918}"/>
              </a:ext>
            </a:extLst>
          </p:cNvPr>
          <p:cNvSpPr>
            <a:spLocks noGrp="1"/>
          </p:cNvSpPr>
          <p:nvPr>
            <p:ph type="sldNum" sz="quarter" idx="12"/>
          </p:nvPr>
        </p:nvSpPr>
        <p:spPr>
          <a:xfrm>
            <a:off x="6457950" y="6356351"/>
            <a:ext cx="2057400" cy="365125"/>
          </a:xfrm>
        </p:spPr>
        <p:txBody>
          <a:bodyPr/>
          <a:lstStyle/>
          <a:p>
            <a:fld id="{5CA61F6E-E245-424A-B612-7F6B6A782722}" type="slidenum">
              <a:rPr lang="en-US" smtClean="0"/>
              <a:t>‹#›</a:t>
            </a:fld>
            <a:endParaRPr lang="en-US"/>
          </a:p>
        </p:txBody>
      </p:sp>
    </p:spTree>
    <p:extLst>
      <p:ext uri="{BB962C8B-B14F-4D97-AF65-F5344CB8AC3E}">
        <p14:creationId xmlns:p14="http://schemas.microsoft.com/office/powerpoint/2010/main" val="14628020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3" name="Subtitle 2">
            <a:extLst>
              <a:ext uri="{FF2B5EF4-FFF2-40B4-BE49-F238E27FC236}">
                <a16:creationId xmlns:a16="http://schemas.microsoft.com/office/drawing/2014/main" id="{797F2B91-D84A-468F-9350-746F78675A56}"/>
              </a:ext>
            </a:extLst>
          </p:cNvPr>
          <p:cNvSpPr>
            <a:spLocks noGrp="1"/>
          </p:cNvSpPr>
          <p:nvPr>
            <p:ph type="subTitle" idx="1" hasCustomPrompt="1"/>
          </p:nvPr>
        </p:nvSpPr>
        <p:spPr>
          <a:xfrm>
            <a:off x="4165517" y="2828830"/>
            <a:ext cx="2992520" cy="1428297"/>
          </a:xfrm>
        </p:spPr>
        <p:txBody>
          <a:bodyPr/>
          <a:lstStyle>
            <a:lvl1pPr marL="0" marR="0" indent="0" algn="ctr" defTabSz="685800" rtl="0" eaLnBrk="1" fontAlgn="auto" latinLnBrk="0" hangingPunct="1">
              <a:lnSpc>
                <a:spcPct val="90000"/>
              </a:lnSpc>
              <a:spcBef>
                <a:spcPts val="750"/>
              </a:spcBef>
              <a:spcAft>
                <a:spcPts val="0"/>
              </a:spcAft>
              <a:buClr>
                <a:srgbClr val="004A98"/>
              </a:buClr>
              <a:buSzTx/>
              <a:buFont typeface="Segoe UI Semilight" panose="020B0402040204020203" pitchFamily="34" charset="0"/>
              <a:buNone/>
              <a:tabLst/>
              <a:defRPr sz="1500" b="1">
                <a:solidFill>
                  <a:srgbClr val="70737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Presenter’s Name &amp; Contact Info</a:t>
            </a:r>
          </a:p>
          <a:p>
            <a:endParaRPr lang="en-US" dirty="0"/>
          </a:p>
          <a:p>
            <a:r>
              <a:rPr lang="en-US" dirty="0"/>
              <a:t>First.Last@mcmcpa.com</a:t>
            </a:r>
          </a:p>
          <a:p>
            <a:r>
              <a:rPr lang="en-US" dirty="0"/>
              <a:t>(XXX.XXX.XXXX)</a:t>
            </a:r>
          </a:p>
          <a:p>
            <a:endParaRPr lang="en-US" dirty="0"/>
          </a:p>
          <a:p>
            <a:endParaRPr lang="en-US" dirty="0"/>
          </a:p>
          <a:p>
            <a:endParaRPr lang="en-US" dirty="0"/>
          </a:p>
          <a:p>
            <a:endParaRPr lang="en-US" dirty="0"/>
          </a:p>
        </p:txBody>
      </p:sp>
      <p:sp>
        <p:nvSpPr>
          <p:cNvPr id="17" name="Picture Placeholder 16">
            <a:extLst>
              <a:ext uri="{FF2B5EF4-FFF2-40B4-BE49-F238E27FC236}">
                <a16:creationId xmlns:a16="http://schemas.microsoft.com/office/drawing/2014/main" id="{E4A969D6-B3B3-4E4D-8786-41EF7E92CF08}"/>
              </a:ext>
            </a:extLst>
          </p:cNvPr>
          <p:cNvSpPr>
            <a:spLocks noGrp="1"/>
          </p:cNvSpPr>
          <p:nvPr>
            <p:ph type="pic" sz="quarter" idx="12"/>
          </p:nvPr>
        </p:nvSpPr>
        <p:spPr>
          <a:xfrm>
            <a:off x="2451017" y="2169152"/>
            <a:ext cx="1714500" cy="2286000"/>
          </a:xfrm>
        </p:spPr>
        <p:txBody>
          <a:bodyPr/>
          <a:lstStyle/>
          <a:p>
            <a:endParaRPr lang="en-US" dirty="0"/>
          </a:p>
        </p:txBody>
      </p:sp>
      <p:cxnSp>
        <p:nvCxnSpPr>
          <p:cNvPr id="14" name="Straight Connector 13">
            <a:extLst>
              <a:ext uri="{FF2B5EF4-FFF2-40B4-BE49-F238E27FC236}">
                <a16:creationId xmlns:a16="http://schemas.microsoft.com/office/drawing/2014/main" id="{106B8BB2-0C10-470B-AE39-AFEF81AE0E18}"/>
              </a:ext>
            </a:extLst>
          </p:cNvPr>
          <p:cNvCxnSpPr>
            <a:cxnSpLocks/>
          </p:cNvCxnSpPr>
          <p:nvPr userDrawn="1"/>
        </p:nvCxnSpPr>
        <p:spPr>
          <a:xfrm>
            <a:off x="1343025" y="4455152"/>
            <a:ext cx="6372225" cy="0"/>
          </a:xfrm>
          <a:prstGeom prst="line">
            <a:avLst/>
          </a:prstGeom>
          <a:ln>
            <a:solidFill>
              <a:srgbClr val="F9BE10"/>
            </a:solidFill>
          </a:ln>
        </p:spPr>
        <p:style>
          <a:lnRef idx="2">
            <a:schemeClr val="accent1"/>
          </a:lnRef>
          <a:fillRef idx="0">
            <a:schemeClr val="accent1"/>
          </a:fillRef>
          <a:effectRef idx="1">
            <a:schemeClr val="accent1"/>
          </a:effectRef>
          <a:fontRef idx="minor">
            <a:schemeClr val="tx1"/>
          </a:fontRef>
        </p:style>
      </p:cxnSp>
      <p:pic>
        <p:nvPicPr>
          <p:cNvPr id="7" name="Picture 6">
            <a:extLst>
              <a:ext uri="{FF2B5EF4-FFF2-40B4-BE49-F238E27FC236}">
                <a16:creationId xmlns:a16="http://schemas.microsoft.com/office/drawing/2014/main" id="{E6F9DF44-A580-4A81-8732-52B77A81555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44159" y="4690625"/>
            <a:ext cx="3369956" cy="1076374"/>
          </a:xfrm>
          <a:prstGeom prst="rect">
            <a:avLst/>
          </a:prstGeom>
        </p:spPr>
      </p:pic>
    </p:spTree>
    <p:extLst>
      <p:ext uri="{BB962C8B-B14F-4D97-AF65-F5344CB8AC3E}">
        <p14:creationId xmlns:p14="http://schemas.microsoft.com/office/powerpoint/2010/main" val="35659670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bg>
      <p:bgPr>
        <a:solidFill>
          <a:srgbClr val="4A205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221EC90-BC4A-48D7-A150-2B288AD0028C}"/>
              </a:ext>
            </a:extLst>
          </p:cNvPr>
          <p:cNvSpPr/>
          <p:nvPr userDrawn="1"/>
        </p:nvSpPr>
        <p:spPr>
          <a:xfrm>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1" name="Plus Sign 50">
            <a:extLst>
              <a:ext uri="{FF2B5EF4-FFF2-40B4-BE49-F238E27FC236}">
                <a16:creationId xmlns:a16="http://schemas.microsoft.com/office/drawing/2014/main" id="{1F32BF38-4205-4AE3-9DEA-0CB03BB8997D}"/>
              </a:ext>
            </a:extLst>
          </p:cNvPr>
          <p:cNvSpPr/>
          <p:nvPr userDrawn="1"/>
        </p:nvSpPr>
        <p:spPr>
          <a:xfrm>
            <a:off x="6320891" y="6569604"/>
            <a:ext cx="183790" cy="264919"/>
          </a:xfrm>
          <a:prstGeom prst="mathPlus">
            <a:avLst/>
          </a:prstGeom>
          <a:solidFill>
            <a:schemeClr val="bg1">
              <a:alpha val="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3" name="Rectangle 52">
            <a:extLst>
              <a:ext uri="{FF2B5EF4-FFF2-40B4-BE49-F238E27FC236}">
                <a16:creationId xmlns:a16="http://schemas.microsoft.com/office/drawing/2014/main" id="{EB84BC1A-5C1A-4707-B875-71C7E0DC6AA2}"/>
              </a:ext>
            </a:extLst>
          </p:cNvPr>
          <p:cNvSpPr/>
          <p:nvPr userDrawn="1"/>
        </p:nvSpPr>
        <p:spPr>
          <a:xfrm>
            <a:off x="0" y="6134956"/>
            <a:ext cx="9144000" cy="762035"/>
          </a:xfrm>
          <a:prstGeom prst="rect">
            <a:avLst/>
          </a:prstGeom>
          <a:solidFill>
            <a:srgbClr val="707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02" name="Group 201">
            <a:extLst>
              <a:ext uri="{FF2B5EF4-FFF2-40B4-BE49-F238E27FC236}">
                <a16:creationId xmlns:a16="http://schemas.microsoft.com/office/drawing/2014/main" id="{A9B7CFD0-8B0E-4097-8B5C-CC1CB8D9FBB6}"/>
              </a:ext>
            </a:extLst>
          </p:cNvPr>
          <p:cNvGrpSpPr/>
          <p:nvPr userDrawn="1"/>
        </p:nvGrpSpPr>
        <p:grpSpPr>
          <a:xfrm>
            <a:off x="157391" y="214183"/>
            <a:ext cx="2256744" cy="5706590"/>
            <a:chOff x="324154" y="381941"/>
            <a:chExt cx="3008992" cy="5706590"/>
          </a:xfrm>
        </p:grpSpPr>
        <p:grpSp>
          <p:nvGrpSpPr>
            <p:cNvPr id="19" name="Group 18">
              <a:extLst>
                <a:ext uri="{FF2B5EF4-FFF2-40B4-BE49-F238E27FC236}">
                  <a16:creationId xmlns:a16="http://schemas.microsoft.com/office/drawing/2014/main" id="{F802A538-0B88-4BB8-9255-AB47678D20C1}"/>
                </a:ext>
              </a:extLst>
            </p:cNvPr>
            <p:cNvGrpSpPr/>
            <p:nvPr userDrawn="1"/>
          </p:nvGrpSpPr>
          <p:grpSpPr>
            <a:xfrm>
              <a:off x="324154" y="381941"/>
              <a:ext cx="245053" cy="5689042"/>
              <a:chOff x="324154" y="381941"/>
              <a:chExt cx="245053" cy="5689042"/>
            </a:xfrm>
          </p:grpSpPr>
          <p:sp>
            <p:nvSpPr>
              <p:cNvPr id="22" name="Plus Sign 21">
                <a:extLst>
                  <a:ext uri="{FF2B5EF4-FFF2-40B4-BE49-F238E27FC236}">
                    <a16:creationId xmlns:a16="http://schemas.microsoft.com/office/drawing/2014/main" id="{7F93D78B-7717-4A85-A72F-B55C9ACA9E70}"/>
                  </a:ext>
                </a:extLst>
              </p:cNvPr>
              <p:cNvSpPr/>
              <p:nvPr userDrawn="1"/>
            </p:nvSpPr>
            <p:spPr>
              <a:xfrm>
                <a:off x="324154" y="1372541"/>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Plus Sign 24">
                <a:extLst>
                  <a:ext uri="{FF2B5EF4-FFF2-40B4-BE49-F238E27FC236}">
                    <a16:creationId xmlns:a16="http://schemas.microsoft.com/office/drawing/2014/main" id="{9924EBA2-9D5C-4565-8D5D-BE631AFF4A20}"/>
                  </a:ext>
                </a:extLst>
              </p:cNvPr>
              <p:cNvSpPr/>
              <p:nvPr userDrawn="1"/>
            </p:nvSpPr>
            <p:spPr>
              <a:xfrm>
                <a:off x="324154" y="1680323"/>
                <a:ext cx="245053" cy="264919"/>
              </a:xfrm>
              <a:prstGeom prst="mathPlus">
                <a:avLst/>
              </a:prstGeom>
              <a:solidFill>
                <a:srgbClr val="F9BE1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Plus Sign 26">
                <a:extLst>
                  <a:ext uri="{FF2B5EF4-FFF2-40B4-BE49-F238E27FC236}">
                    <a16:creationId xmlns:a16="http://schemas.microsoft.com/office/drawing/2014/main" id="{5DE98C95-EE24-4431-AA40-EB8DAB592AF4}"/>
                  </a:ext>
                </a:extLst>
              </p:cNvPr>
              <p:cNvSpPr/>
              <p:nvPr userDrawn="1"/>
            </p:nvSpPr>
            <p:spPr>
              <a:xfrm>
                <a:off x="324154" y="2001191"/>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Plus Sign 28">
                <a:extLst>
                  <a:ext uri="{FF2B5EF4-FFF2-40B4-BE49-F238E27FC236}">
                    <a16:creationId xmlns:a16="http://schemas.microsoft.com/office/drawing/2014/main" id="{1F7D6430-D40E-4037-8BE0-C540AC3AA694}"/>
                  </a:ext>
                </a:extLst>
              </p:cNvPr>
              <p:cNvSpPr/>
              <p:nvPr userDrawn="1"/>
            </p:nvSpPr>
            <p:spPr>
              <a:xfrm>
                <a:off x="324154" y="2308973"/>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Plus Sign 30">
                <a:extLst>
                  <a:ext uri="{FF2B5EF4-FFF2-40B4-BE49-F238E27FC236}">
                    <a16:creationId xmlns:a16="http://schemas.microsoft.com/office/drawing/2014/main" id="{C485BA08-EF6E-41AE-BC65-04F50DEAB4E4}"/>
                  </a:ext>
                </a:extLst>
              </p:cNvPr>
              <p:cNvSpPr/>
              <p:nvPr userDrawn="1"/>
            </p:nvSpPr>
            <p:spPr>
              <a:xfrm>
                <a:off x="324154" y="2667941"/>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Plus Sign 32">
                <a:extLst>
                  <a:ext uri="{FF2B5EF4-FFF2-40B4-BE49-F238E27FC236}">
                    <a16:creationId xmlns:a16="http://schemas.microsoft.com/office/drawing/2014/main" id="{F22CA435-F65E-4E09-9B2D-11F66EC17D93}"/>
                  </a:ext>
                </a:extLst>
              </p:cNvPr>
              <p:cNvSpPr/>
              <p:nvPr userDrawn="1"/>
            </p:nvSpPr>
            <p:spPr>
              <a:xfrm>
                <a:off x="324154" y="2975723"/>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 name="Plus Sign 34">
                <a:extLst>
                  <a:ext uri="{FF2B5EF4-FFF2-40B4-BE49-F238E27FC236}">
                    <a16:creationId xmlns:a16="http://schemas.microsoft.com/office/drawing/2014/main" id="{0E454646-6DE8-4196-B6DD-0FEC5EE37DC8}"/>
                  </a:ext>
                </a:extLst>
              </p:cNvPr>
              <p:cNvSpPr/>
              <p:nvPr userDrawn="1"/>
            </p:nvSpPr>
            <p:spPr>
              <a:xfrm>
                <a:off x="324154" y="3296591"/>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 name="Plus Sign 36">
                <a:extLst>
                  <a:ext uri="{FF2B5EF4-FFF2-40B4-BE49-F238E27FC236}">
                    <a16:creationId xmlns:a16="http://schemas.microsoft.com/office/drawing/2014/main" id="{121C5268-1B06-4506-931B-321519879756}"/>
                  </a:ext>
                </a:extLst>
              </p:cNvPr>
              <p:cNvSpPr/>
              <p:nvPr userDrawn="1"/>
            </p:nvSpPr>
            <p:spPr>
              <a:xfrm>
                <a:off x="324154" y="3604373"/>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 name="Plus Sign 38">
                <a:extLst>
                  <a:ext uri="{FF2B5EF4-FFF2-40B4-BE49-F238E27FC236}">
                    <a16:creationId xmlns:a16="http://schemas.microsoft.com/office/drawing/2014/main" id="{71331410-F4F8-4C0F-8439-63D6EED9AB19}"/>
                  </a:ext>
                </a:extLst>
              </p:cNvPr>
              <p:cNvSpPr/>
              <p:nvPr userDrawn="1"/>
            </p:nvSpPr>
            <p:spPr>
              <a:xfrm>
                <a:off x="324154" y="3982391"/>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1" name="Plus Sign 40">
                <a:extLst>
                  <a:ext uri="{FF2B5EF4-FFF2-40B4-BE49-F238E27FC236}">
                    <a16:creationId xmlns:a16="http://schemas.microsoft.com/office/drawing/2014/main" id="{F59DFA1D-CAE4-452A-AC26-D3FC7AD9DF62}"/>
                  </a:ext>
                </a:extLst>
              </p:cNvPr>
              <p:cNvSpPr/>
              <p:nvPr userDrawn="1"/>
            </p:nvSpPr>
            <p:spPr>
              <a:xfrm>
                <a:off x="324154" y="4290173"/>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3" name="Plus Sign 42">
                <a:extLst>
                  <a:ext uri="{FF2B5EF4-FFF2-40B4-BE49-F238E27FC236}">
                    <a16:creationId xmlns:a16="http://schemas.microsoft.com/office/drawing/2014/main" id="{58300BAF-81E3-40E0-9753-96DC934B7201}"/>
                  </a:ext>
                </a:extLst>
              </p:cNvPr>
              <p:cNvSpPr/>
              <p:nvPr userDrawn="1"/>
            </p:nvSpPr>
            <p:spPr>
              <a:xfrm>
                <a:off x="324154" y="4611041"/>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5" name="Plus Sign 44">
                <a:extLst>
                  <a:ext uri="{FF2B5EF4-FFF2-40B4-BE49-F238E27FC236}">
                    <a16:creationId xmlns:a16="http://schemas.microsoft.com/office/drawing/2014/main" id="{91641D9B-BC85-4405-B26E-A093E84B8EF1}"/>
                  </a:ext>
                </a:extLst>
              </p:cNvPr>
              <p:cNvSpPr/>
              <p:nvPr userDrawn="1"/>
            </p:nvSpPr>
            <p:spPr>
              <a:xfrm>
                <a:off x="324154" y="4918823"/>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8" name="Plus Sign 137">
                <a:extLst>
                  <a:ext uri="{FF2B5EF4-FFF2-40B4-BE49-F238E27FC236}">
                    <a16:creationId xmlns:a16="http://schemas.microsoft.com/office/drawing/2014/main" id="{7BD83B8B-2212-4815-BA54-0B725A654106}"/>
                  </a:ext>
                </a:extLst>
              </p:cNvPr>
              <p:cNvSpPr/>
              <p:nvPr userDrawn="1"/>
            </p:nvSpPr>
            <p:spPr>
              <a:xfrm>
                <a:off x="324154" y="5230586"/>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7" name="Plus Sign 146">
                <a:extLst>
                  <a:ext uri="{FF2B5EF4-FFF2-40B4-BE49-F238E27FC236}">
                    <a16:creationId xmlns:a16="http://schemas.microsoft.com/office/drawing/2014/main" id="{9208D102-0D8F-4721-A69B-82A35BA21063}"/>
                  </a:ext>
                </a:extLst>
              </p:cNvPr>
              <p:cNvSpPr/>
              <p:nvPr userDrawn="1"/>
            </p:nvSpPr>
            <p:spPr>
              <a:xfrm>
                <a:off x="324154" y="5533375"/>
                <a:ext cx="245053" cy="242888"/>
              </a:xfrm>
              <a:prstGeom prst="mathPlus">
                <a:avLst/>
              </a:prstGeom>
              <a:solidFill>
                <a:srgbClr val="A7DAF1">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9" name="Plus Sign 148">
                <a:extLst>
                  <a:ext uri="{FF2B5EF4-FFF2-40B4-BE49-F238E27FC236}">
                    <a16:creationId xmlns:a16="http://schemas.microsoft.com/office/drawing/2014/main" id="{EE6E13F7-8CE8-413F-A346-ACF86F024514}"/>
                  </a:ext>
                </a:extLst>
              </p:cNvPr>
              <p:cNvSpPr/>
              <p:nvPr userDrawn="1"/>
            </p:nvSpPr>
            <p:spPr>
              <a:xfrm>
                <a:off x="324154" y="5828095"/>
                <a:ext cx="245053" cy="242888"/>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0" name="Plus Sign 149">
                <a:extLst>
                  <a:ext uri="{FF2B5EF4-FFF2-40B4-BE49-F238E27FC236}">
                    <a16:creationId xmlns:a16="http://schemas.microsoft.com/office/drawing/2014/main" id="{9CBC80CE-5428-4525-9A43-861BAEBFF3DF}"/>
                  </a:ext>
                </a:extLst>
              </p:cNvPr>
              <p:cNvSpPr/>
              <p:nvPr userDrawn="1"/>
            </p:nvSpPr>
            <p:spPr>
              <a:xfrm>
                <a:off x="324154" y="1029641"/>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0" name="Plus Sign 159">
                <a:extLst>
                  <a:ext uri="{FF2B5EF4-FFF2-40B4-BE49-F238E27FC236}">
                    <a16:creationId xmlns:a16="http://schemas.microsoft.com/office/drawing/2014/main" id="{0C66B0A0-5001-40F6-8732-2530BD89FF77}"/>
                  </a:ext>
                </a:extLst>
              </p:cNvPr>
              <p:cNvSpPr/>
              <p:nvPr userDrawn="1"/>
            </p:nvSpPr>
            <p:spPr>
              <a:xfrm>
                <a:off x="324154" y="696266"/>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0" name="Plus Sign 169">
                <a:extLst>
                  <a:ext uri="{FF2B5EF4-FFF2-40B4-BE49-F238E27FC236}">
                    <a16:creationId xmlns:a16="http://schemas.microsoft.com/office/drawing/2014/main" id="{825D01B4-A717-4CC4-9917-FB8826FA34BF}"/>
                  </a:ext>
                </a:extLst>
              </p:cNvPr>
              <p:cNvSpPr/>
              <p:nvPr userDrawn="1"/>
            </p:nvSpPr>
            <p:spPr>
              <a:xfrm>
                <a:off x="324154" y="381941"/>
                <a:ext cx="245053" cy="264919"/>
              </a:xfrm>
              <a:prstGeom prst="mathPlus">
                <a:avLst/>
              </a:prstGeom>
              <a:solidFill>
                <a:srgbClr val="F9BE1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0" name="Group 19">
              <a:extLst>
                <a:ext uri="{FF2B5EF4-FFF2-40B4-BE49-F238E27FC236}">
                  <a16:creationId xmlns:a16="http://schemas.microsoft.com/office/drawing/2014/main" id="{3BEED111-5B26-4984-B5CA-90AC676AEC9A}"/>
                </a:ext>
              </a:extLst>
            </p:cNvPr>
            <p:cNvGrpSpPr/>
            <p:nvPr userDrawn="1"/>
          </p:nvGrpSpPr>
          <p:grpSpPr>
            <a:xfrm>
              <a:off x="630728" y="381941"/>
              <a:ext cx="245054" cy="5706590"/>
              <a:chOff x="625879" y="381941"/>
              <a:chExt cx="245054" cy="5706590"/>
            </a:xfrm>
          </p:grpSpPr>
          <p:sp>
            <p:nvSpPr>
              <p:cNvPr id="23" name="Plus Sign 22">
                <a:extLst>
                  <a:ext uri="{FF2B5EF4-FFF2-40B4-BE49-F238E27FC236}">
                    <a16:creationId xmlns:a16="http://schemas.microsoft.com/office/drawing/2014/main" id="{D1EB7776-275D-48D1-BC0E-89CDA8074ED8}"/>
                  </a:ext>
                </a:extLst>
              </p:cNvPr>
              <p:cNvSpPr/>
              <p:nvPr userDrawn="1"/>
            </p:nvSpPr>
            <p:spPr>
              <a:xfrm>
                <a:off x="625880" y="1372541"/>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Plus Sign 25">
                <a:extLst>
                  <a:ext uri="{FF2B5EF4-FFF2-40B4-BE49-F238E27FC236}">
                    <a16:creationId xmlns:a16="http://schemas.microsoft.com/office/drawing/2014/main" id="{C6EB6600-F684-43AF-A40C-5C560D7B9870}"/>
                  </a:ext>
                </a:extLst>
              </p:cNvPr>
              <p:cNvSpPr/>
              <p:nvPr userDrawn="1"/>
            </p:nvSpPr>
            <p:spPr>
              <a:xfrm>
                <a:off x="625880" y="1680322"/>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Plus Sign 27">
                <a:extLst>
                  <a:ext uri="{FF2B5EF4-FFF2-40B4-BE49-F238E27FC236}">
                    <a16:creationId xmlns:a16="http://schemas.microsoft.com/office/drawing/2014/main" id="{48B06C40-F8D6-41D7-B380-9C600F5A827E}"/>
                  </a:ext>
                </a:extLst>
              </p:cNvPr>
              <p:cNvSpPr/>
              <p:nvPr userDrawn="1"/>
            </p:nvSpPr>
            <p:spPr>
              <a:xfrm>
                <a:off x="625880" y="2001191"/>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Plus Sign 29">
                <a:extLst>
                  <a:ext uri="{FF2B5EF4-FFF2-40B4-BE49-F238E27FC236}">
                    <a16:creationId xmlns:a16="http://schemas.microsoft.com/office/drawing/2014/main" id="{4B35B86D-14B8-4B18-81EE-C46F36A26E86}"/>
                  </a:ext>
                </a:extLst>
              </p:cNvPr>
              <p:cNvSpPr/>
              <p:nvPr userDrawn="1"/>
            </p:nvSpPr>
            <p:spPr>
              <a:xfrm>
                <a:off x="625880" y="2308972"/>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Plus Sign 31">
                <a:extLst>
                  <a:ext uri="{FF2B5EF4-FFF2-40B4-BE49-F238E27FC236}">
                    <a16:creationId xmlns:a16="http://schemas.microsoft.com/office/drawing/2014/main" id="{68A2591D-60B1-4824-BDF0-F7D41480CC7F}"/>
                  </a:ext>
                </a:extLst>
              </p:cNvPr>
              <p:cNvSpPr/>
              <p:nvPr userDrawn="1"/>
            </p:nvSpPr>
            <p:spPr>
              <a:xfrm>
                <a:off x="625880" y="2667941"/>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 name="Plus Sign 33">
                <a:extLst>
                  <a:ext uri="{FF2B5EF4-FFF2-40B4-BE49-F238E27FC236}">
                    <a16:creationId xmlns:a16="http://schemas.microsoft.com/office/drawing/2014/main" id="{A67478C0-44F8-44DF-AB4C-E6C46CA62DF0}"/>
                  </a:ext>
                </a:extLst>
              </p:cNvPr>
              <p:cNvSpPr/>
              <p:nvPr userDrawn="1"/>
            </p:nvSpPr>
            <p:spPr>
              <a:xfrm>
                <a:off x="625880" y="2975722"/>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 name="Plus Sign 35">
                <a:extLst>
                  <a:ext uri="{FF2B5EF4-FFF2-40B4-BE49-F238E27FC236}">
                    <a16:creationId xmlns:a16="http://schemas.microsoft.com/office/drawing/2014/main" id="{5FDD45C0-DBDC-4C6D-B7DD-DB777E595AEE}"/>
                  </a:ext>
                </a:extLst>
              </p:cNvPr>
              <p:cNvSpPr/>
              <p:nvPr userDrawn="1"/>
            </p:nvSpPr>
            <p:spPr>
              <a:xfrm>
                <a:off x="625880" y="3296591"/>
                <a:ext cx="245053" cy="264919"/>
              </a:xfrm>
              <a:prstGeom prst="mathPlus">
                <a:avLst/>
              </a:prstGeom>
              <a:solidFill>
                <a:srgbClr val="F9BE1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8" name="Plus Sign 37">
                <a:extLst>
                  <a:ext uri="{FF2B5EF4-FFF2-40B4-BE49-F238E27FC236}">
                    <a16:creationId xmlns:a16="http://schemas.microsoft.com/office/drawing/2014/main" id="{4E72A93A-7A63-48C6-92CC-C9CEB83B0FCB}"/>
                  </a:ext>
                </a:extLst>
              </p:cNvPr>
              <p:cNvSpPr/>
              <p:nvPr userDrawn="1"/>
            </p:nvSpPr>
            <p:spPr>
              <a:xfrm>
                <a:off x="625880" y="3604372"/>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0" name="Plus Sign 39">
                <a:extLst>
                  <a:ext uri="{FF2B5EF4-FFF2-40B4-BE49-F238E27FC236}">
                    <a16:creationId xmlns:a16="http://schemas.microsoft.com/office/drawing/2014/main" id="{36FD0E6E-7318-4C7C-8391-8B521A746ED7}"/>
                  </a:ext>
                </a:extLst>
              </p:cNvPr>
              <p:cNvSpPr/>
              <p:nvPr userDrawn="1"/>
            </p:nvSpPr>
            <p:spPr>
              <a:xfrm>
                <a:off x="625880" y="3982391"/>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2" name="Plus Sign 41">
                <a:extLst>
                  <a:ext uri="{FF2B5EF4-FFF2-40B4-BE49-F238E27FC236}">
                    <a16:creationId xmlns:a16="http://schemas.microsoft.com/office/drawing/2014/main" id="{F7EBB782-E8D9-4803-AFD8-0478FA273891}"/>
                  </a:ext>
                </a:extLst>
              </p:cNvPr>
              <p:cNvSpPr/>
              <p:nvPr userDrawn="1"/>
            </p:nvSpPr>
            <p:spPr>
              <a:xfrm>
                <a:off x="625880" y="4290172"/>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4" name="Plus Sign 43">
                <a:extLst>
                  <a:ext uri="{FF2B5EF4-FFF2-40B4-BE49-F238E27FC236}">
                    <a16:creationId xmlns:a16="http://schemas.microsoft.com/office/drawing/2014/main" id="{8742B7F2-97E1-4A38-81C0-8213F9429C1D}"/>
                  </a:ext>
                </a:extLst>
              </p:cNvPr>
              <p:cNvSpPr/>
              <p:nvPr userDrawn="1"/>
            </p:nvSpPr>
            <p:spPr>
              <a:xfrm>
                <a:off x="625880" y="4611041"/>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6" name="Plus Sign 45">
                <a:extLst>
                  <a:ext uri="{FF2B5EF4-FFF2-40B4-BE49-F238E27FC236}">
                    <a16:creationId xmlns:a16="http://schemas.microsoft.com/office/drawing/2014/main" id="{00E539D6-4C28-4BE0-8380-F18DE71B62A9}"/>
                  </a:ext>
                </a:extLst>
              </p:cNvPr>
              <p:cNvSpPr/>
              <p:nvPr userDrawn="1"/>
            </p:nvSpPr>
            <p:spPr>
              <a:xfrm>
                <a:off x="625880" y="4918823"/>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6" name="Plus Sign 135">
                <a:extLst>
                  <a:ext uri="{FF2B5EF4-FFF2-40B4-BE49-F238E27FC236}">
                    <a16:creationId xmlns:a16="http://schemas.microsoft.com/office/drawing/2014/main" id="{46ABDA70-E6EC-4E22-8CA9-CEED55BB81B2}"/>
                  </a:ext>
                </a:extLst>
              </p:cNvPr>
              <p:cNvSpPr/>
              <p:nvPr userDrawn="1"/>
            </p:nvSpPr>
            <p:spPr>
              <a:xfrm>
                <a:off x="625880" y="5547473"/>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9" name="Plus Sign 138">
                <a:extLst>
                  <a:ext uri="{FF2B5EF4-FFF2-40B4-BE49-F238E27FC236}">
                    <a16:creationId xmlns:a16="http://schemas.microsoft.com/office/drawing/2014/main" id="{8D96A813-AACF-4E14-857E-7E5819BE9427}"/>
                  </a:ext>
                </a:extLst>
              </p:cNvPr>
              <p:cNvSpPr/>
              <p:nvPr userDrawn="1"/>
            </p:nvSpPr>
            <p:spPr>
              <a:xfrm>
                <a:off x="625880" y="5214569"/>
                <a:ext cx="245053" cy="264919"/>
              </a:xfrm>
              <a:prstGeom prst="mathPlus">
                <a:avLst/>
              </a:prstGeom>
              <a:solidFill>
                <a:srgbClr val="F9BE1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8" name="Plus Sign 147">
                <a:extLst>
                  <a:ext uri="{FF2B5EF4-FFF2-40B4-BE49-F238E27FC236}">
                    <a16:creationId xmlns:a16="http://schemas.microsoft.com/office/drawing/2014/main" id="{F7823DC2-27AC-460E-84E3-FF62E68D231A}"/>
                  </a:ext>
                </a:extLst>
              </p:cNvPr>
              <p:cNvSpPr/>
              <p:nvPr userDrawn="1"/>
            </p:nvSpPr>
            <p:spPr>
              <a:xfrm>
                <a:off x="625879" y="5823612"/>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1" name="Plus Sign 150">
                <a:extLst>
                  <a:ext uri="{FF2B5EF4-FFF2-40B4-BE49-F238E27FC236}">
                    <a16:creationId xmlns:a16="http://schemas.microsoft.com/office/drawing/2014/main" id="{AFCEB8B6-87A1-4A34-8AE3-0D971FEC5AFC}"/>
                  </a:ext>
                </a:extLst>
              </p:cNvPr>
              <p:cNvSpPr/>
              <p:nvPr userDrawn="1"/>
            </p:nvSpPr>
            <p:spPr>
              <a:xfrm>
                <a:off x="625880" y="1029641"/>
                <a:ext cx="245053" cy="264919"/>
              </a:xfrm>
              <a:prstGeom prst="mathPlus">
                <a:avLst/>
              </a:prstGeom>
              <a:solidFill>
                <a:srgbClr val="BD3B31">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1" name="Plus Sign 160">
                <a:extLst>
                  <a:ext uri="{FF2B5EF4-FFF2-40B4-BE49-F238E27FC236}">
                    <a16:creationId xmlns:a16="http://schemas.microsoft.com/office/drawing/2014/main" id="{57C2EEE1-9C55-4A4F-B43B-4837C19902E4}"/>
                  </a:ext>
                </a:extLst>
              </p:cNvPr>
              <p:cNvSpPr/>
              <p:nvPr userDrawn="1"/>
            </p:nvSpPr>
            <p:spPr>
              <a:xfrm>
                <a:off x="625880" y="696266"/>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1" name="Plus Sign 170">
                <a:extLst>
                  <a:ext uri="{FF2B5EF4-FFF2-40B4-BE49-F238E27FC236}">
                    <a16:creationId xmlns:a16="http://schemas.microsoft.com/office/drawing/2014/main" id="{CD05F7E9-5252-45E0-8A89-1ADBC4DC3745}"/>
                  </a:ext>
                </a:extLst>
              </p:cNvPr>
              <p:cNvSpPr/>
              <p:nvPr userDrawn="1"/>
            </p:nvSpPr>
            <p:spPr>
              <a:xfrm>
                <a:off x="625880" y="381941"/>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1" name="Group 20">
              <a:extLst>
                <a:ext uri="{FF2B5EF4-FFF2-40B4-BE49-F238E27FC236}">
                  <a16:creationId xmlns:a16="http://schemas.microsoft.com/office/drawing/2014/main" id="{41FD5956-0EA3-41D1-B7AF-CE4BFB9E814A}"/>
                </a:ext>
              </a:extLst>
            </p:cNvPr>
            <p:cNvGrpSpPr/>
            <p:nvPr userDrawn="1"/>
          </p:nvGrpSpPr>
          <p:grpSpPr>
            <a:xfrm>
              <a:off x="937304" y="381941"/>
              <a:ext cx="245053" cy="5356451"/>
              <a:chOff x="947350" y="403973"/>
              <a:chExt cx="245053" cy="5356451"/>
            </a:xfrm>
          </p:grpSpPr>
          <p:sp>
            <p:nvSpPr>
              <p:cNvPr id="47" name="Plus Sign 46">
                <a:extLst>
                  <a:ext uri="{FF2B5EF4-FFF2-40B4-BE49-F238E27FC236}">
                    <a16:creationId xmlns:a16="http://schemas.microsoft.com/office/drawing/2014/main" id="{1C56BDE2-D147-45A7-9D93-DD71E6B8F93C}"/>
                  </a:ext>
                </a:extLst>
              </p:cNvPr>
              <p:cNvSpPr/>
              <p:nvPr userDrawn="1"/>
            </p:nvSpPr>
            <p:spPr>
              <a:xfrm>
                <a:off x="947350" y="1394573"/>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9" name="Plus Sign 48">
                <a:extLst>
                  <a:ext uri="{FF2B5EF4-FFF2-40B4-BE49-F238E27FC236}">
                    <a16:creationId xmlns:a16="http://schemas.microsoft.com/office/drawing/2014/main" id="{DEF24268-1180-44A9-A0FC-B8570E2C3539}"/>
                  </a:ext>
                </a:extLst>
              </p:cNvPr>
              <p:cNvSpPr/>
              <p:nvPr userDrawn="1"/>
            </p:nvSpPr>
            <p:spPr>
              <a:xfrm>
                <a:off x="947350" y="1715441"/>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2" name="Plus Sign 51">
                <a:extLst>
                  <a:ext uri="{FF2B5EF4-FFF2-40B4-BE49-F238E27FC236}">
                    <a16:creationId xmlns:a16="http://schemas.microsoft.com/office/drawing/2014/main" id="{75E49805-4389-4251-9A3C-B2943124FDBB}"/>
                  </a:ext>
                </a:extLst>
              </p:cNvPr>
              <p:cNvSpPr/>
              <p:nvPr userDrawn="1"/>
            </p:nvSpPr>
            <p:spPr>
              <a:xfrm>
                <a:off x="947350" y="2023223"/>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6" name="Plus Sign 55">
                <a:extLst>
                  <a:ext uri="{FF2B5EF4-FFF2-40B4-BE49-F238E27FC236}">
                    <a16:creationId xmlns:a16="http://schemas.microsoft.com/office/drawing/2014/main" id="{5A97C8F1-ACD4-42AD-8AB2-14F590821CDD}"/>
                  </a:ext>
                </a:extLst>
              </p:cNvPr>
              <p:cNvSpPr/>
              <p:nvPr userDrawn="1"/>
            </p:nvSpPr>
            <p:spPr>
              <a:xfrm>
                <a:off x="947350" y="2382191"/>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8" name="Plus Sign 57">
                <a:extLst>
                  <a:ext uri="{FF2B5EF4-FFF2-40B4-BE49-F238E27FC236}">
                    <a16:creationId xmlns:a16="http://schemas.microsoft.com/office/drawing/2014/main" id="{59416EE4-2F81-40EB-BCA7-03D10799595C}"/>
                  </a:ext>
                </a:extLst>
              </p:cNvPr>
              <p:cNvSpPr/>
              <p:nvPr userDrawn="1"/>
            </p:nvSpPr>
            <p:spPr>
              <a:xfrm>
                <a:off x="947350" y="2689973"/>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0" name="Plus Sign 59">
                <a:extLst>
                  <a:ext uri="{FF2B5EF4-FFF2-40B4-BE49-F238E27FC236}">
                    <a16:creationId xmlns:a16="http://schemas.microsoft.com/office/drawing/2014/main" id="{B657AB1C-38EF-4073-B6B6-55785D1E1E21}"/>
                  </a:ext>
                </a:extLst>
              </p:cNvPr>
              <p:cNvSpPr/>
              <p:nvPr userDrawn="1"/>
            </p:nvSpPr>
            <p:spPr>
              <a:xfrm>
                <a:off x="947350" y="3010841"/>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2" name="Plus Sign 61">
                <a:extLst>
                  <a:ext uri="{FF2B5EF4-FFF2-40B4-BE49-F238E27FC236}">
                    <a16:creationId xmlns:a16="http://schemas.microsoft.com/office/drawing/2014/main" id="{4100E696-502F-4C90-AC86-B579FA6571A5}"/>
                  </a:ext>
                </a:extLst>
              </p:cNvPr>
              <p:cNvSpPr/>
              <p:nvPr userDrawn="1"/>
            </p:nvSpPr>
            <p:spPr>
              <a:xfrm>
                <a:off x="947350" y="3318623"/>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4" name="Plus Sign 63">
                <a:extLst>
                  <a:ext uri="{FF2B5EF4-FFF2-40B4-BE49-F238E27FC236}">
                    <a16:creationId xmlns:a16="http://schemas.microsoft.com/office/drawing/2014/main" id="{5B61BFCB-C974-472B-8659-8B79FEC25336}"/>
                  </a:ext>
                </a:extLst>
              </p:cNvPr>
              <p:cNvSpPr/>
              <p:nvPr userDrawn="1"/>
            </p:nvSpPr>
            <p:spPr>
              <a:xfrm>
                <a:off x="947350" y="3696641"/>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6" name="Plus Sign 65">
                <a:extLst>
                  <a:ext uri="{FF2B5EF4-FFF2-40B4-BE49-F238E27FC236}">
                    <a16:creationId xmlns:a16="http://schemas.microsoft.com/office/drawing/2014/main" id="{EE845D43-0B7D-4C0F-9290-CB0E8B5B3BF1}"/>
                  </a:ext>
                </a:extLst>
              </p:cNvPr>
              <p:cNvSpPr/>
              <p:nvPr userDrawn="1"/>
            </p:nvSpPr>
            <p:spPr>
              <a:xfrm>
                <a:off x="947350" y="4004423"/>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8" name="Plus Sign 67">
                <a:extLst>
                  <a:ext uri="{FF2B5EF4-FFF2-40B4-BE49-F238E27FC236}">
                    <a16:creationId xmlns:a16="http://schemas.microsoft.com/office/drawing/2014/main" id="{A5791226-B784-4706-A87C-2CEA8201F31B}"/>
                  </a:ext>
                </a:extLst>
              </p:cNvPr>
              <p:cNvSpPr/>
              <p:nvPr userDrawn="1"/>
            </p:nvSpPr>
            <p:spPr>
              <a:xfrm>
                <a:off x="947350" y="4325291"/>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0" name="Plus Sign 69">
                <a:extLst>
                  <a:ext uri="{FF2B5EF4-FFF2-40B4-BE49-F238E27FC236}">
                    <a16:creationId xmlns:a16="http://schemas.microsoft.com/office/drawing/2014/main" id="{BAA33E4D-C8E9-4F95-816F-99BCB618D440}"/>
                  </a:ext>
                </a:extLst>
              </p:cNvPr>
              <p:cNvSpPr/>
              <p:nvPr userDrawn="1"/>
            </p:nvSpPr>
            <p:spPr>
              <a:xfrm>
                <a:off x="947350" y="4633073"/>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5" name="Plus Sign 134">
                <a:extLst>
                  <a:ext uri="{FF2B5EF4-FFF2-40B4-BE49-F238E27FC236}">
                    <a16:creationId xmlns:a16="http://schemas.microsoft.com/office/drawing/2014/main" id="{84D5B1B5-8485-4AE8-947B-69F062704B94}"/>
                  </a:ext>
                </a:extLst>
              </p:cNvPr>
              <p:cNvSpPr/>
              <p:nvPr userDrawn="1"/>
            </p:nvSpPr>
            <p:spPr>
              <a:xfrm>
                <a:off x="947350" y="5495505"/>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0" name="Plus Sign 139">
                <a:extLst>
                  <a:ext uri="{FF2B5EF4-FFF2-40B4-BE49-F238E27FC236}">
                    <a16:creationId xmlns:a16="http://schemas.microsoft.com/office/drawing/2014/main" id="{A2258CD3-4D73-4207-AD78-5261369DA1C9}"/>
                  </a:ext>
                </a:extLst>
              </p:cNvPr>
              <p:cNvSpPr/>
              <p:nvPr userDrawn="1"/>
            </p:nvSpPr>
            <p:spPr>
              <a:xfrm>
                <a:off x="947350" y="4925735"/>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5" name="Plus Sign 144">
                <a:extLst>
                  <a:ext uri="{FF2B5EF4-FFF2-40B4-BE49-F238E27FC236}">
                    <a16:creationId xmlns:a16="http://schemas.microsoft.com/office/drawing/2014/main" id="{B55A9CCB-E552-4141-B5AB-BC77FEAAD9D4}"/>
                  </a:ext>
                </a:extLst>
              </p:cNvPr>
              <p:cNvSpPr/>
              <p:nvPr userDrawn="1"/>
            </p:nvSpPr>
            <p:spPr>
              <a:xfrm>
                <a:off x="947350" y="5205943"/>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2" name="Plus Sign 151">
                <a:extLst>
                  <a:ext uri="{FF2B5EF4-FFF2-40B4-BE49-F238E27FC236}">
                    <a16:creationId xmlns:a16="http://schemas.microsoft.com/office/drawing/2014/main" id="{61FAC999-FA19-499D-9B7E-DD21922BC5A7}"/>
                  </a:ext>
                </a:extLst>
              </p:cNvPr>
              <p:cNvSpPr/>
              <p:nvPr userDrawn="1"/>
            </p:nvSpPr>
            <p:spPr>
              <a:xfrm>
                <a:off x="947350" y="1051673"/>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2" name="Plus Sign 161">
                <a:extLst>
                  <a:ext uri="{FF2B5EF4-FFF2-40B4-BE49-F238E27FC236}">
                    <a16:creationId xmlns:a16="http://schemas.microsoft.com/office/drawing/2014/main" id="{DC832644-0AAB-4B8B-AEE7-5A72BC6E25A8}"/>
                  </a:ext>
                </a:extLst>
              </p:cNvPr>
              <p:cNvSpPr/>
              <p:nvPr userDrawn="1"/>
            </p:nvSpPr>
            <p:spPr>
              <a:xfrm>
                <a:off x="947350" y="718298"/>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2" name="Plus Sign 171">
                <a:extLst>
                  <a:ext uri="{FF2B5EF4-FFF2-40B4-BE49-F238E27FC236}">
                    <a16:creationId xmlns:a16="http://schemas.microsoft.com/office/drawing/2014/main" id="{8EC830BD-6802-4C16-B630-033AA9A69635}"/>
                  </a:ext>
                </a:extLst>
              </p:cNvPr>
              <p:cNvSpPr/>
              <p:nvPr userDrawn="1"/>
            </p:nvSpPr>
            <p:spPr>
              <a:xfrm>
                <a:off x="947350" y="403973"/>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95" name="Group 194">
              <a:extLst>
                <a:ext uri="{FF2B5EF4-FFF2-40B4-BE49-F238E27FC236}">
                  <a16:creationId xmlns:a16="http://schemas.microsoft.com/office/drawing/2014/main" id="{7531F661-8FF2-4D7D-80B2-ED855E762860}"/>
                </a:ext>
              </a:extLst>
            </p:cNvPr>
            <p:cNvGrpSpPr/>
            <p:nvPr userDrawn="1"/>
          </p:nvGrpSpPr>
          <p:grpSpPr>
            <a:xfrm>
              <a:off x="1243879" y="381941"/>
              <a:ext cx="245053" cy="5074154"/>
              <a:chOff x="1226801" y="403972"/>
              <a:chExt cx="245053" cy="5074154"/>
            </a:xfrm>
          </p:grpSpPr>
          <p:sp>
            <p:nvSpPr>
              <p:cNvPr id="48" name="Plus Sign 47">
                <a:extLst>
                  <a:ext uri="{FF2B5EF4-FFF2-40B4-BE49-F238E27FC236}">
                    <a16:creationId xmlns:a16="http://schemas.microsoft.com/office/drawing/2014/main" id="{D975EAD3-9785-4D5C-8F85-BDE5FDCFC099}"/>
                  </a:ext>
                </a:extLst>
              </p:cNvPr>
              <p:cNvSpPr/>
              <p:nvPr userDrawn="1"/>
            </p:nvSpPr>
            <p:spPr>
              <a:xfrm>
                <a:off x="1226801" y="1394572"/>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0" name="Plus Sign 49">
                <a:extLst>
                  <a:ext uri="{FF2B5EF4-FFF2-40B4-BE49-F238E27FC236}">
                    <a16:creationId xmlns:a16="http://schemas.microsoft.com/office/drawing/2014/main" id="{64C75D40-FF57-490D-B4D6-056DD0C37FB4}"/>
                  </a:ext>
                </a:extLst>
              </p:cNvPr>
              <p:cNvSpPr/>
              <p:nvPr userDrawn="1"/>
            </p:nvSpPr>
            <p:spPr>
              <a:xfrm>
                <a:off x="1226801" y="1715441"/>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5" name="Plus Sign 54">
                <a:extLst>
                  <a:ext uri="{FF2B5EF4-FFF2-40B4-BE49-F238E27FC236}">
                    <a16:creationId xmlns:a16="http://schemas.microsoft.com/office/drawing/2014/main" id="{3767562A-41D2-408D-930B-607F2898547F}"/>
                  </a:ext>
                </a:extLst>
              </p:cNvPr>
              <p:cNvSpPr/>
              <p:nvPr userDrawn="1"/>
            </p:nvSpPr>
            <p:spPr>
              <a:xfrm>
                <a:off x="1226801" y="2023222"/>
                <a:ext cx="245053" cy="264919"/>
              </a:xfrm>
              <a:prstGeom prst="mathPlus">
                <a:avLst/>
              </a:prstGeom>
              <a:solidFill>
                <a:srgbClr val="F9BE1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7" name="Plus Sign 56">
                <a:extLst>
                  <a:ext uri="{FF2B5EF4-FFF2-40B4-BE49-F238E27FC236}">
                    <a16:creationId xmlns:a16="http://schemas.microsoft.com/office/drawing/2014/main" id="{D5C86D67-14D8-47F8-98B5-FEE1958D23BA}"/>
                  </a:ext>
                </a:extLst>
              </p:cNvPr>
              <p:cNvSpPr/>
              <p:nvPr userDrawn="1"/>
            </p:nvSpPr>
            <p:spPr>
              <a:xfrm>
                <a:off x="1226801" y="2382191"/>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9" name="Plus Sign 58">
                <a:extLst>
                  <a:ext uri="{FF2B5EF4-FFF2-40B4-BE49-F238E27FC236}">
                    <a16:creationId xmlns:a16="http://schemas.microsoft.com/office/drawing/2014/main" id="{E39FB31B-5DC0-4E4F-8236-D0DAB5F4EF32}"/>
                  </a:ext>
                </a:extLst>
              </p:cNvPr>
              <p:cNvSpPr/>
              <p:nvPr userDrawn="1"/>
            </p:nvSpPr>
            <p:spPr>
              <a:xfrm>
                <a:off x="1226801" y="2689972"/>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1" name="Plus Sign 60">
                <a:extLst>
                  <a:ext uri="{FF2B5EF4-FFF2-40B4-BE49-F238E27FC236}">
                    <a16:creationId xmlns:a16="http://schemas.microsoft.com/office/drawing/2014/main" id="{F3AC9BCE-FAC8-4CE3-9E07-7D3095A692C6}"/>
                  </a:ext>
                </a:extLst>
              </p:cNvPr>
              <p:cNvSpPr/>
              <p:nvPr userDrawn="1"/>
            </p:nvSpPr>
            <p:spPr>
              <a:xfrm>
                <a:off x="1226801" y="3010841"/>
                <a:ext cx="245053" cy="264919"/>
              </a:xfrm>
              <a:prstGeom prst="mathPlus">
                <a:avLst/>
              </a:prstGeom>
              <a:solidFill>
                <a:srgbClr val="A7DAF1">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3" name="Plus Sign 62">
                <a:extLst>
                  <a:ext uri="{FF2B5EF4-FFF2-40B4-BE49-F238E27FC236}">
                    <a16:creationId xmlns:a16="http://schemas.microsoft.com/office/drawing/2014/main" id="{9124A352-5208-4BA9-B125-28AB637D24F2}"/>
                  </a:ext>
                </a:extLst>
              </p:cNvPr>
              <p:cNvSpPr/>
              <p:nvPr userDrawn="1"/>
            </p:nvSpPr>
            <p:spPr>
              <a:xfrm>
                <a:off x="1226801" y="3318622"/>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5" name="Plus Sign 64">
                <a:extLst>
                  <a:ext uri="{FF2B5EF4-FFF2-40B4-BE49-F238E27FC236}">
                    <a16:creationId xmlns:a16="http://schemas.microsoft.com/office/drawing/2014/main" id="{A52F99A9-78C9-4053-9B12-2080480F2FE9}"/>
                  </a:ext>
                </a:extLst>
              </p:cNvPr>
              <p:cNvSpPr/>
              <p:nvPr userDrawn="1"/>
            </p:nvSpPr>
            <p:spPr>
              <a:xfrm>
                <a:off x="1226801" y="3696641"/>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7" name="Plus Sign 66">
                <a:extLst>
                  <a:ext uri="{FF2B5EF4-FFF2-40B4-BE49-F238E27FC236}">
                    <a16:creationId xmlns:a16="http://schemas.microsoft.com/office/drawing/2014/main" id="{1A308408-672A-48EF-84E1-19A780DED0A4}"/>
                  </a:ext>
                </a:extLst>
              </p:cNvPr>
              <p:cNvSpPr/>
              <p:nvPr userDrawn="1"/>
            </p:nvSpPr>
            <p:spPr>
              <a:xfrm>
                <a:off x="1226801" y="4004422"/>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9" name="Plus Sign 68">
                <a:extLst>
                  <a:ext uri="{FF2B5EF4-FFF2-40B4-BE49-F238E27FC236}">
                    <a16:creationId xmlns:a16="http://schemas.microsoft.com/office/drawing/2014/main" id="{E6F27247-C701-4CC6-814B-CFA4FA3AB2B7}"/>
                  </a:ext>
                </a:extLst>
              </p:cNvPr>
              <p:cNvSpPr/>
              <p:nvPr userDrawn="1"/>
            </p:nvSpPr>
            <p:spPr>
              <a:xfrm>
                <a:off x="1226801" y="4325291"/>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1" name="Plus Sign 70">
                <a:extLst>
                  <a:ext uri="{FF2B5EF4-FFF2-40B4-BE49-F238E27FC236}">
                    <a16:creationId xmlns:a16="http://schemas.microsoft.com/office/drawing/2014/main" id="{16E4E7F8-D0C8-4169-8E6F-18C4655B8E6D}"/>
                  </a:ext>
                </a:extLst>
              </p:cNvPr>
              <p:cNvSpPr/>
              <p:nvPr userDrawn="1"/>
            </p:nvSpPr>
            <p:spPr>
              <a:xfrm>
                <a:off x="1226801" y="4633072"/>
                <a:ext cx="245053" cy="264919"/>
              </a:xfrm>
              <a:prstGeom prst="mathPlus">
                <a:avLst/>
              </a:prstGeom>
              <a:solidFill>
                <a:srgbClr val="BD3B31">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1" name="Plus Sign 140">
                <a:extLst>
                  <a:ext uri="{FF2B5EF4-FFF2-40B4-BE49-F238E27FC236}">
                    <a16:creationId xmlns:a16="http://schemas.microsoft.com/office/drawing/2014/main" id="{0BD3C50D-5B81-4FF9-AA0D-B0D13ED8733E}"/>
                  </a:ext>
                </a:extLst>
              </p:cNvPr>
              <p:cNvSpPr/>
              <p:nvPr userDrawn="1"/>
            </p:nvSpPr>
            <p:spPr>
              <a:xfrm>
                <a:off x="1226801" y="4927096"/>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6" name="Plus Sign 145">
                <a:extLst>
                  <a:ext uri="{FF2B5EF4-FFF2-40B4-BE49-F238E27FC236}">
                    <a16:creationId xmlns:a16="http://schemas.microsoft.com/office/drawing/2014/main" id="{0C3B258C-353E-4BAB-98E2-3E8BFA99E6F3}"/>
                  </a:ext>
                </a:extLst>
              </p:cNvPr>
              <p:cNvSpPr/>
              <p:nvPr userDrawn="1"/>
            </p:nvSpPr>
            <p:spPr>
              <a:xfrm>
                <a:off x="1226801" y="5213207"/>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3" name="Plus Sign 152">
                <a:extLst>
                  <a:ext uri="{FF2B5EF4-FFF2-40B4-BE49-F238E27FC236}">
                    <a16:creationId xmlns:a16="http://schemas.microsoft.com/office/drawing/2014/main" id="{0BEF8B88-1FCA-4473-B7A4-D9D182455E55}"/>
                  </a:ext>
                </a:extLst>
              </p:cNvPr>
              <p:cNvSpPr/>
              <p:nvPr userDrawn="1"/>
            </p:nvSpPr>
            <p:spPr>
              <a:xfrm>
                <a:off x="1226801" y="1051672"/>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3" name="Plus Sign 162">
                <a:extLst>
                  <a:ext uri="{FF2B5EF4-FFF2-40B4-BE49-F238E27FC236}">
                    <a16:creationId xmlns:a16="http://schemas.microsoft.com/office/drawing/2014/main" id="{35C7280B-0E83-4ACE-AF34-892DCC7835C5}"/>
                  </a:ext>
                </a:extLst>
              </p:cNvPr>
              <p:cNvSpPr/>
              <p:nvPr userDrawn="1"/>
            </p:nvSpPr>
            <p:spPr>
              <a:xfrm>
                <a:off x="1226801" y="718297"/>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3" name="Plus Sign 172">
                <a:extLst>
                  <a:ext uri="{FF2B5EF4-FFF2-40B4-BE49-F238E27FC236}">
                    <a16:creationId xmlns:a16="http://schemas.microsoft.com/office/drawing/2014/main" id="{AAE217D0-A8A1-4D26-A3E4-3129F76E49CF}"/>
                  </a:ext>
                </a:extLst>
              </p:cNvPr>
              <p:cNvSpPr/>
              <p:nvPr userDrawn="1"/>
            </p:nvSpPr>
            <p:spPr>
              <a:xfrm>
                <a:off x="1226801" y="403972"/>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96" name="Group 195">
              <a:extLst>
                <a:ext uri="{FF2B5EF4-FFF2-40B4-BE49-F238E27FC236}">
                  <a16:creationId xmlns:a16="http://schemas.microsoft.com/office/drawing/2014/main" id="{6038FC07-1180-42F0-85FE-1725F2C9BBD6}"/>
                </a:ext>
              </a:extLst>
            </p:cNvPr>
            <p:cNvGrpSpPr/>
            <p:nvPr userDrawn="1"/>
          </p:nvGrpSpPr>
          <p:grpSpPr>
            <a:xfrm>
              <a:off x="1550454" y="381941"/>
              <a:ext cx="245053" cy="4805181"/>
              <a:chOff x="1555953" y="403973"/>
              <a:chExt cx="245053" cy="4805181"/>
            </a:xfrm>
          </p:grpSpPr>
          <p:sp>
            <p:nvSpPr>
              <p:cNvPr id="72" name="Plus Sign 71">
                <a:extLst>
                  <a:ext uri="{FF2B5EF4-FFF2-40B4-BE49-F238E27FC236}">
                    <a16:creationId xmlns:a16="http://schemas.microsoft.com/office/drawing/2014/main" id="{8076837B-25DD-4223-AFBA-29460BCDF312}"/>
                  </a:ext>
                </a:extLst>
              </p:cNvPr>
              <p:cNvSpPr/>
              <p:nvPr userDrawn="1"/>
            </p:nvSpPr>
            <p:spPr>
              <a:xfrm>
                <a:off x="1555953" y="1394573"/>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4" name="Plus Sign 73">
                <a:extLst>
                  <a:ext uri="{FF2B5EF4-FFF2-40B4-BE49-F238E27FC236}">
                    <a16:creationId xmlns:a16="http://schemas.microsoft.com/office/drawing/2014/main" id="{843E68B4-A8DE-43BB-A068-49F66C3A6104}"/>
                  </a:ext>
                </a:extLst>
              </p:cNvPr>
              <p:cNvSpPr/>
              <p:nvPr userDrawn="1"/>
            </p:nvSpPr>
            <p:spPr>
              <a:xfrm>
                <a:off x="1555953" y="1715441"/>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6" name="Plus Sign 75">
                <a:extLst>
                  <a:ext uri="{FF2B5EF4-FFF2-40B4-BE49-F238E27FC236}">
                    <a16:creationId xmlns:a16="http://schemas.microsoft.com/office/drawing/2014/main" id="{18EA131C-F634-4415-940C-E02EE2AF5553}"/>
                  </a:ext>
                </a:extLst>
              </p:cNvPr>
              <p:cNvSpPr/>
              <p:nvPr userDrawn="1"/>
            </p:nvSpPr>
            <p:spPr>
              <a:xfrm>
                <a:off x="1555953" y="2023223"/>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8" name="Plus Sign 77">
                <a:extLst>
                  <a:ext uri="{FF2B5EF4-FFF2-40B4-BE49-F238E27FC236}">
                    <a16:creationId xmlns:a16="http://schemas.microsoft.com/office/drawing/2014/main" id="{CCBD56B3-C504-4AE9-810F-8C0D18AEA407}"/>
                  </a:ext>
                </a:extLst>
              </p:cNvPr>
              <p:cNvSpPr/>
              <p:nvPr userDrawn="1"/>
            </p:nvSpPr>
            <p:spPr>
              <a:xfrm>
                <a:off x="1555953" y="2382191"/>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0" name="Plus Sign 79">
                <a:extLst>
                  <a:ext uri="{FF2B5EF4-FFF2-40B4-BE49-F238E27FC236}">
                    <a16:creationId xmlns:a16="http://schemas.microsoft.com/office/drawing/2014/main" id="{30D1FD29-FAD7-4EC1-ADCC-54620347E49B}"/>
                  </a:ext>
                </a:extLst>
              </p:cNvPr>
              <p:cNvSpPr/>
              <p:nvPr userDrawn="1"/>
            </p:nvSpPr>
            <p:spPr>
              <a:xfrm>
                <a:off x="1555953" y="2689973"/>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2" name="Plus Sign 81">
                <a:extLst>
                  <a:ext uri="{FF2B5EF4-FFF2-40B4-BE49-F238E27FC236}">
                    <a16:creationId xmlns:a16="http://schemas.microsoft.com/office/drawing/2014/main" id="{CF7B7A9D-18B5-465B-A042-F291F8B4399C}"/>
                  </a:ext>
                </a:extLst>
              </p:cNvPr>
              <p:cNvSpPr/>
              <p:nvPr userDrawn="1"/>
            </p:nvSpPr>
            <p:spPr>
              <a:xfrm>
                <a:off x="1555953" y="3010841"/>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4" name="Plus Sign 83">
                <a:extLst>
                  <a:ext uri="{FF2B5EF4-FFF2-40B4-BE49-F238E27FC236}">
                    <a16:creationId xmlns:a16="http://schemas.microsoft.com/office/drawing/2014/main" id="{1D29FC10-6934-4294-9E28-512E9F25E708}"/>
                  </a:ext>
                </a:extLst>
              </p:cNvPr>
              <p:cNvSpPr/>
              <p:nvPr userDrawn="1"/>
            </p:nvSpPr>
            <p:spPr>
              <a:xfrm>
                <a:off x="1555953" y="3318623"/>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6" name="Plus Sign 85">
                <a:extLst>
                  <a:ext uri="{FF2B5EF4-FFF2-40B4-BE49-F238E27FC236}">
                    <a16:creationId xmlns:a16="http://schemas.microsoft.com/office/drawing/2014/main" id="{197A4F62-2B2B-4C6C-A04D-BAC191E2F049}"/>
                  </a:ext>
                </a:extLst>
              </p:cNvPr>
              <p:cNvSpPr/>
              <p:nvPr userDrawn="1"/>
            </p:nvSpPr>
            <p:spPr>
              <a:xfrm>
                <a:off x="1555953" y="3696641"/>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8" name="Plus Sign 87">
                <a:extLst>
                  <a:ext uri="{FF2B5EF4-FFF2-40B4-BE49-F238E27FC236}">
                    <a16:creationId xmlns:a16="http://schemas.microsoft.com/office/drawing/2014/main" id="{D8C7AAE1-FC71-48F6-9461-31047C5A8B73}"/>
                  </a:ext>
                </a:extLst>
              </p:cNvPr>
              <p:cNvSpPr/>
              <p:nvPr userDrawn="1"/>
            </p:nvSpPr>
            <p:spPr>
              <a:xfrm>
                <a:off x="1555953" y="4004423"/>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0" name="Plus Sign 89">
                <a:extLst>
                  <a:ext uri="{FF2B5EF4-FFF2-40B4-BE49-F238E27FC236}">
                    <a16:creationId xmlns:a16="http://schemas.microsoft.com/office/drawing/2014/main" id="{2266F509-46FB-435C-9536-91EBDFE9C538}"/>
                  </a:ext>
                </a:extLst>
              </p:cNvPr>
              <p:cNvSpPr/>
              <p:nvPr userDrawn="1"/>
            </p:nvSpPr>
            <p:spPr>
              <a:xfrm>
                <a:off x="1555953" y="4325291"/>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2" name="Plus Sign 91">
                <a:extLst>
                  <a:ext uri="{FF2B5EF4-FFF2-40B4-BE49-F238E27FC236}">
                    <a16:creationId xmlns:a16="http://schemas.microsoft.com/office/drawing/2014/main" id="{ADDED35D-3C57-4349-981C-2DE42C639627}"/>
                  </a:ext>
                </a:extLst>
              </p:cNvPr>
              <p:cNvSpPr/>
              <p:nvPr userDrawn="1"/>
            </p:nvSpPr>
            <p:spPr>
              <a:xfrm>
                <a:off x="1555953" y="4633073"/>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4" name="Plus Sign 143">
                <a:extLst>
                  <a:ext uri="{FF2B5EF4-FFF2-40B4-BE49-F238E27FC236}">
                    <a16:creationId xmlns:a16="http://schemas.microsoft.com/office/drawing/2014/main" id="{4A629F1F-45DE-41DC-8C59-05A01192D49F}"/>
                  </a:ext>
                </a:extLst>
              </p:cNvPr>
              <p:cNvSpPr/>
              <p:nvPr userDrawn="1"/>
            </p:nvSpPr>
            <p:spPr>
              <a:xfrm>
                <a:off x="1569591" y="4944235"/>
                <a:ext cx="217777"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4" name="Plus Sign 153">
                <a:extLst>
                  <a:ext uri="{FF2B5EF4-FFF2-40B4-BE49-F238E27FC236}">
                    <a16:creationId xmlns:a16="http://schemas.microsoft.com/office/drawing/2014/main" id="{A6EFD9AD-04BB-43DE-B7EC-5236FC3A44B5}"/>
                  </a:ext>
                </a:extLst>
              </p:cNvPr>
              <p:cNvSpPr/>
              <p:nvPr userDrawn="1"/>
            </p:nvSpPr>
            <p:spPr>
              <a:xfrm>
                <a:off x="1555953" y="1051673"/>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4" name="Plus Sign 163">
                <a:extLst>
                  <a:ext uri="{FF2B5EF4-FFF2-40B4-BE49-F238E27FC236}">
                    <a16:creationId xmlns:a16="http://schemas.microsoft.com/office/drawing/2014/main" id="{11CCBEA7-7511-490A-809E-AE46EC70C50F}"/>
                  </a:ext>
                </a:extLst>
              </p:cNvPr>
              <p:cNvSpPr/>
              <p:nvPr userDrawn="1"/>
            </p:nvSpPr>
            <p:spPr>
              <a:xfrm>
                <a:off x="1555953" y="718298"/>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4" name="Plus Sign 173">
                <a:extLst>
                  <a:ext uri="{FF2B5EF4-FFF2-40B4-BE49-F238E27FC236}">
                    <a16:creationId xmlns:a16="http://schemas.microsoft.com/office/drawing/2014/main" id="{875C17B7-FED0-4ABC-A0D0-153C3E548159}"/>
                  </a:ext>
                </a:extLst>
              </p:cNvPr>
              <p:cNvSpPr/>
              <p:nvPr userDrawn="1"/>
            </p:nvSpPr>
            <p:spPr>
              <a:xfrm>
                <a:off x="1555953" y="403973"/>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97" name="Group 196">
              <a:extLst>
                <a:ext uri="{FF2B5EF4-FFF2-40B4-BE49-F238E27FC236}">
                  <a16:creationId xmlns:a16="http://schemas.microsoft.com/office/drawing/2014/main" id="{4EE66791-BF6A-407F-898C-401D044A6F4C}"/>
                </a:ext>
              </a:extLst>
            </p:cNvPr>
            <p:cNvGrpSpPr/>
            <p:nvPr userDrawn="1"/>
          </p:nvGrpSpPr>
          <p:grpSpPr>
            <a:xfrm>
              <a:off x="1857029" y="381941"/>
              <a:ext cx="245053" cy="4484544"/>
              <a:chOff x="1858718" y="403972"/>
              <a:chExt cx="245053" cy="4484544"/>
            </a:xfrm>
          </p:grpSpPr>
          <p:sp>
            <p:nvSpPr>
              <p:cNvPr id="73" name="Plus Sign 72">
                <a:extLst>
                  <a:ext uri="{FF2B5EF4-FFF2-40B4-BE49-F238E27FC236}">
                    <a16:creationId xmlns:a16="http://schemas.microsoft.com/office/drawing/2014/main" id="{73D389A1-9CE6-4387-8F19-0B57B0BB0153}"/>
                  </a:ext>
                </a:extLst>
              </p:cNvPr>
              <p:cNvSpPr/>
              <p:nvPr userDrawn="1"/>
            </p:nvSpPr>
            <p:spPr>
              <a:xfrm>
                <a:off x="1858718" y="1394572"/>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5" name="Plus Sign 74">
                <a:extLst>
                  <a:ext uri="{FF2B5EF4-FFF2-40B4-BE49-F238E27FC236}">
                    <a16:creationId xmlns:a16="http://schemas.microsoft.com/office/drawing/2014/main" id="{AF1BC0B1-B8CD-44CF-A892-CB9A1C0618F0}"/>
                  </a:ext>
                </a:extLst>
              </p:cNvPr>
              <p:cNvSpPr/>
              <p:nvPr userDrawn="1"/>
            </p:nvSpPr>
            <p:spPr>
              <a:xfrm>
                <a:off x="1858718" y="1715441"/>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7" name="Plus Sign 76">
                <a:extLst>
                  <a:ext uri="{FF2B5EF4-FFF2-40B4-BE49-F238E27FC236}">
                    <a16:creationId xmlns:a16="http://schemas.microsoft.com/office/drawing/2014/main" id="{94AB561E-F7AB-4B6F-9C75-DB79DB9B7C3A}"/>
                  </a:ext>
                </a:extLst>
              </p:cNvPr>
              <p:cNvSpPr/>
              <p:nvPr userDrawn="1"/>
            </p:nvSpPr>
            <p:spPr>
              <a:xfrm>
                <a:off x="1858718" y="2023222"/>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9" name="Plus Sign 78">
                <a:extLst>
                  <a:ext uri="{FF2B5EF4-FFF2-40B4-BE49-F238E27FC236}">
                    <a16:creationId xmlns:a16="http://schemas.microsoft.com/office/drawing/2014/main" id="{088E3BE7-FBE1-44DE-92F1-947A1E808E78}"/>
                  </a:ext>
                </a:extLst>
              </p:cNvPr>
              <p:cNvSpPr/>
              <p:nvPr userDrawn="1"/>
            </p:nvSpPr>
            <p:spPr>
              <a:xfrm>
                <a:off x="1858718" y="2382191"/>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1" name="Plus Sign 80">
                <a:extLst>
                  <a:ext uri="{FF2B5EF4-FFF2-40B4-BE49-F238E27FC236}">
                    <a16:creationId xmlns:a16="http://schemas.microsoft.com/office/drawing/2014/main" id="{E245F58D-7A3C-4841-AB3D-659302A3C094}"/>
                  </a:ext>
                </a:extLst>
              </p:cNvPr>
              <p:cNvSpPr/>
              <p:nvPr userDrawn="1"/>
            </p:nvSpPr>
            <p:spPr>
              <a:xfrm>
                <a:off x="1858718" y="2689972"/>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3" name="Plus Sign 82">
                <a:extLst>
                  <a:ext uri="{FF2B5EF4-FFF2-40B4-BE49-F238E27FC236}">
                    <a16:creationId xmlns:a16="http://schemas.microsoft.com/office/drawing/2014/main" id="{1F535E98-70A3-4ECC-9534-0423C7A393F1}"/>
                  </a:ext>
                </a:extLst>
              </p:cNvPr>
              <p:cNvSpPr/>
              <p:nvPr userDrawn="1"/>
            </p:nvSpPr>
            <p:spPr>
              <a:xfrm>
                <a:off x="1858718" y="3010841"/>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5" name="Plus Sign 84">
                <a:extLst>
                  <a:ext uri="{FF2B5EF4-FFF2-40B4-BE49-F238E27FC236}">
                    <a16:creationId xmlns:a16="http://schemas.microsoft.com/office/drawing/2014/main" id="{A334560C-9CA0-414E-836A-61177ECD5F67}"/>
                  </a:ext>
                </a:extLst>
              </p:cNvPr>
              <p:cNvSpPr/>
              <p:nvPr userDrawn="1"/>
            </p:nvSpPr>
            <p:spPr>
              <a:xfrm>
                <a:off x="1858718" y="3318622"/>
                <a:ext cx="245053" cy="264919"/>
              </a:xfrm>
              <a:prstGeom prst="mathPlus">
                <a:avLst/>
              </a:prstGeom>
              <a:solidFill>
                <a:srgbClr val="BD3B31">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7" name="Plus Sign 86">
                <a:extLst>
                  <a:ext uri="{FF2B5EF4-FFF2-40B4-BE49-F238E27FC236}">
                    <a16:creationId xmlns:a16="http://schemas.microsoft.com/office/drawing/2014/main" id="{13233A3C-250F-4804-9A8F-EFAEAAD5710A}"/>
                  </a:ext>
                </a:extLst>
              </p:cNvPr>
              <p:cNvSpPr/>
              <p:nvPr userDrawn="1"/>
            </p:nvSpPr>
            <p:spPr>
              <a:xfrm>
                <a:off x="1858718" y="3696641"/>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9" name="Plus Sign 88">
                <a:extLst>
                  <a:ext uri="{FF2B5EF4-FFF2-40B4-BE49-F238E27FC236}">
                    <a16:creationId xmlns:a16="http://schemas.microsoft.com/office/drawing/2014/main" id="{7ECABEB1-4913-44AA-B358-3B451199882F}"/>
                  </a:ext>
                </a:extLst>
              </p:cNvPr>
              <p:cNvSpPr/>
              <p:nvPr userDrawn="1"/>
            </p:nvSpPr>
            <p:spPr>
              <a:xfrm>
                <a:off x="1858718" y="4004422"/>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1" name="Plus Sign 90">
                <a:extLst>
                  <a:ext uri="{FF2B5EF4-FFF2-40B4-BE49-F238E27FC236}">
                    <a16:creationId xmlns:a16="http://schemas.microsoft.com/office/drawing/2014/main" id="{A262FD89-5F8E-468C-A9E5-ECAB9A0B0CDB}"/>
                  </a:ext>
                </a:extLst>
              </p:cNvPr>
              <p:cNvSpPr/>
              <p:nvPr userDrawn="1"/>
            </p:nvSpPr>
            <p:spPr>
              <a:xfrm>
                <a:off x="1858718" y="4325291"/>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3" name="Plus Sign 92">
                <a:extLst>
                  <a:ext uri="{FF2B5EF4-FFF2-40B4-BE49-F238E27FC236}">
                    <a16:creationId xmlns:a16="http://schemas.microsoft.com/office/drawing/2014/main" id="{8AB88D21-4010-427E-AB8E-75FBA26C1445}"/>
                  </a:ext>
                </a:extLst>
              </p:cNvPr>
              <p:cNvSpPr/>
              <p:nvPr userDrawn="1"/>
            </p:nvSpPr>
            <p:spPr>
              <a:xfrm>
                <a:off x="1858718" y="4623597"/>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5" name="Plus Sign 154">
                <a:extLst>
                  <a:ext uri="{FF2B5EF4-FFF2-40B4-BE49-F238E27FC236}">
                    <a16:creationId xmlns:a16="http://schemas.microsoft.com/office/drawing/2014/main" id="{8CA39B95-27CF-46E2-9571-497C48699EF0}"/>
                  </a:ext>
                </a:extLst>
              </p:cNvPr>
              <p:cNvSpPr/>
              <p:nvPr userDrawn="1"/>
            </p:nvSpPr>
            <p:spPr>
              <a:xfrm>
                <a:off x="1858718" y="1051672"/>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5" name="Plus Sign 164">
                <a:extLst>
                  <a:ext uri="{FF2B5EF4-FFF2-40B4-BE49-F238E27FC236}">
                    <a16:creationId xmlns:a16="http://schemas.microsoft.com/office/drawing/2014/main" id="{05B82327-B99F-44CF-AE4A-F919634BCBC4}"/>
                  </a:ext>
                </a:extLst>
              </p:cNvPr>
              <p:cNvSpPr/>
              <p:nvPr userDrawn="1"/>
            </p:nvSpPr>
            <p:spPr>
              <a:xfrm>
                <a:off x="1858718" y="718297"/>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5" name="Plus Sign 174">
                <a:extLst>
                  <a:ext uri="{FF2B5EF4-FFF2-40B4-BE49-F238E27FC236}">
                    <a16:creationId xmlns:a16="http://schemas.microsoft.com/office/drawing/2014/main" id="{8BDCD35D-2C0C-45EA-B680-5FE7C8A46576}"/>
                  </a:ext>
                </a:extLst>
              </p:cNvPr>
              <p:cNvSpPr/>
              <p:nvPr userDrawn="1"/>
            </p:nvSpPr>
            <p:spPr>
              <a:xfrm>
                <a:off x="1858718" y="403972"/>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98" name="Group 197">
              <a:extLst>
                <a:ext uri="{FF2B5EF4-FFF2-40B4-BE49-F238E27FC236}">
                  <a16:creationId xmlns:a16="http://schemas.microsoft.com/office/drawing/2014/main" id="{CB5543BC-4DF7-4CF2-9992-92A8333F2192}"/>
                </a:ext>
              </a:extLst>
            </p:cNvPr>
            <p:cNvGrpSpPr/>
            <p:nvPr userDrawn="1"/>
          </p:nvGrpSpPr>
          <p:grpSpPr>
            <a:xfrm>
              <a:off x="2163604" y="381941"/>
              <a:ext cx="245053" cy="4173151"/>
              <a:chOff x="2177459" y="420041"/>
              <a:chExt cx="245053" cy="4173151"/>
            </a:xfrm>
          </p:grpSpPr>
          <p:sp>
            <p:nvSpPr>
              <p:cNvPr id="96" name="Plus Sign 95">
                <a:extLst>
                  <a:ext uri="{FF2B5EF4-FFF2-40B4-BE49-F238E27FC236}">
                    <a16:creationId xmlns:a16="http://schemas.microsoft.com/office/drawing/2014/main" id="{DD2AADD3-5066-4A44-B022-0B8D7EDA14D9}"/>
                  </a:ext>
                </a:extLst>
              </p:cNvPr>
              <p:cNvSpPr/>
              <p:nvPr userDrawn="1"/>
            </p:nvSpPr>
            <p:spPr>
              <a:xfrm>
                <a:off x="2177459" y="1410641"/>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8" name="Plus Sign 97">
                <a:extLst>
                  <a:ext uri="{FF2B5EF4-FFF2-40B4-BE49-F238E27FC236}">
                    <a16:creationId xmlns:a16="http://schemas.microsoft.com/office/drawing/2014/main" id="{F49B77FB-359B-4F30-86EC-D7F68EF17E52}"/>
                  </a:ext>
                </a:extLst>
              </p:cNvPr>
              <p:cNvSpPr/>
              <p:nvPr userDrawn="1"/>
            </p:nvSpPr>
            <p:spPr>
              <a:xfrm>
                <a:off x="2177459" y="1718423"/>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0" name="Plus Sign 99">
                <a:extLst>
                  <a:ext uri="{FF2B5EF4-FFF2-40B4-BE49-F238E27FC236}">
                    <a16:creationId xmlns:a16="http://schemas.microsoft.com/office/drawing/2014/main" id="{C883FC2A-BACB-4200-8297-DE84390FF7DB}"/>
                  </a:ext>
                </a:extLst>
              </p:cNvPr>
              <p:cNvSpPr/>
              <p:nvPr userDrawn="1"/>
            </p:nvSpPr>
            <p:spPr>
              <a:xfrm>
                <a:off x="2177459" y="2077391"/>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2" name="Plus Sign 101">
                <a:extLst>
                  <a:ext uri="{FF2B5EF4-FFF2-40B4-BE49-F238E27FC236}">
                    <a16:creationId xmlns:a16="http://schemas.microsoft.com/office/drawing/2014/main" id="{0170F159-F41F-4FE9-AAA3-39C3505C7030}"/>
                  </a:ext>
                </a:extLst>
              </p:cNvPr>
              <p:cNvSpPr/>
              <p:nvPr userDrawn="1"/>
            </p:nvSpPr>
            <p:spPr>
              <a:xfrm>
                <a:off x="2177459" y="2385173"/>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4" name="Plus Sign 103">
                <a:extLst>
                  <a:ext uri="{FF2B5EF4-FFF2-40B4-BE49-F238E27FC236}">
                    <a16:creationId xmlns:a16="http://schemas.microsoft.com/office/drawing/2014/main" id="{E62AE564-4DC1-4E74-9296-0398F5D8D304}"/>
                  </a:ext>
                </a:extLst>
              </p:cNvPr>
              <p:cNvSpPr/>
              <p:nvPr userDrawn="1"/>
            </p:nvSpPr>
            <p:spPr>
              <a:xfrm>
                <a:off x="2177459" y="2706041"/>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6" name="Plus Sign 105">
                <a:extLst>
                  <a:ext uri="{FF2B5EF4-FFF2-40B4-BE49-F238E27FC236}">
                    <a16:creationId xmlns:a16="http://schemas.microsoft.com/office/drawing/2014/main" id="{23DF78CC-6562-4D36-AA11-7F220F9A844B}"/>
                  </a:ext>
                </a:extLst>
              </p:cNvPr>
              <p:cNvSpPr/>
              <p:nvPr userDrawn="1"/>
            </p:nvSpPr>
            <p:spPr>
              <a:xfrm>
                <a:off x="2177459" y="3013823"/>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8" name="Plus Sign 107">
                <a:extLst>
                  <a:ext uri="{FF2B5EF4-FFF2-40B4-BE49-F238E27FC236}">
                    <a16:creationId xmlns:a16="http://schemas.microsoft.com/office/drawing/2014/main" id="{417EE8D5-6CBD-4725-B099-96F3C6C8F0AE}"/>
                  </a:ext>
                </a:extLst>
              </p:cNvPr>
              <p:cNvSpPr/>
              <p:nvPr userDrawn="1"/>
            </p:nvSpPr>
            <p:spPr>
              <a:xfrm>
                <a:off x="2177459" y="3391841"/>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0" name="Plus Sign 109">
                <a:extLst>
                  <a:ext uri="{FF2B5EF4-FFF2-40B4-BE49-F238E27FC236}">
                    <a16:creationId xmlns:a16="http://schemas.microsoft.com/office/drawing/2014/main" id="{A6621559-790A-466A-B15A-23152C90BB16}"/>
                  </a:ext>
                </a:extLst>
              </p:cNvPr>
              <p:cNvSpPr/>
              <p:nvPr userDrawn="1"/>
            </p:nvSpPr>
            <p:spPr>
              <a:xfrm>
                <a:off x="2177459" y="3699623"/>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2" name="Plus Sign 111">
                <a:extLst>
                  <a:ext uri="{FF2B5EF4-FFF2-40B4-BE49-F238E27FC236}">
                    <a16:creationId xmlns:a16="http://schemas.microsoft.com/office/drawing/2014/main" id="{FD831B63-C627-460D-885E-F84790175402}"/>
                  </a:ext>
                </a:extLst>
              </p:cNvPr>
              <p:cNvSpPr/>
              <p:nvPr userDrawn="1"/>
            </p:nvSpPr>
            <p:spPr>
              <a:xfrm>
                <a:off x="2177459" y="4020491"/>
                <a:ext cx="245053" cy="264919"/>
              </a:xfrm>
              <a:prstGeom prst="mathPlus">
                <a:avLst/>
              </a:prstGeom>
              <a:solidFill>
                <a:srgbClr val="A7DAF1">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4" name="Plus Sign 113">
                <a:extLst>
                  <a:ext uri="{FF2B5EF4-FFF2-40B4-BE49-F238E27FC236}">
                    <a16:creationId xmlns:a16="http://schemas.microsoft.com/office/drawing/2014/main" id="{FC48D06F-6F14-4741-9A23-622730CCC1C4}"/>
                  </a:ext>
                </a:extLst>
              </p:cNvPr>
              <p:cNvSpPr/>
              <p:nvPr userDrawn="1"/>
            </p:nvSpPr>
            <p:spPr>
              <a:xfrm>
                <a:off x="2177459" y="4328273"/>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6" name="Plus Sign 155">
                <a:extLst>
                  <a:ext uri="{FF2B5EF4-FFF2-40B4-BE49-F238E27FC236}">
                    <a16:creationId xmlns:a16="http://schemas.microsoft.com/office/drawing/2014/main" id="{A9C919A4-3F74-452E-980E-21DDA0D259D1}"/>
                  </a:ext>
                </a:extLst>
              </p:cNvPr>
              <p:cNvSpPr/>
              <p:nvPr userDrawn="1"/>
            </p:nvSpPr>
            <p:spPr>
              <a:xfrm>
                <a:off x="2177459" y="1067741"/>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6" name="Plus Sign 165">
                <a:extLst>
                  <a:ext uri="{FF2B5EF4-FFF2-40B4-BE49-F238E27FC236}">
                    <a16:creationId xmlns:a16="http://schemas.microsoft.com/office/drawing/2014/main" id="{217DDEDD-AE80-421F-8C56-B7C397561DCA}"/>
                  </a:ext>
                </a:extLst>
              </p:cNvPr>
              <p:cNvSpPr/>
              <p:nvPr userDrawn="1"/>
            </p:nvSpPr>
            <p:spPr>
              <a:xfrm>
                <a:off x="2177459" y="734366"/>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6" name="Plus Sign 175">
                <a:extLst>
                  <a:ext uri="{FF2B5EF4-FFF2-40B4-BE49-F238E27FC236}">
                    <a16:creationId xmlns:a16="http://schemas.microsoft.com/office/drawing/2014/main" id="{2889E9CE-FB5F-4DA4-9E03-1824C623E00F}"/>
                  </a:ext>
                </a:extLst>
              </p:cNvPr>
              <p:cNvSpPr/>
              <p:nvPr userDrawn="1"/>
            </p:nvSpPr>
            <p:spPr>
              <a:xfrm>
                <a:off x="2177459" y="420041"/>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00" name="Group 199">
              <a:extLst>
                <a:ext uri="{FF2B5EF4-FFF2-40B4-BE49-F238E27FC236}">
                  <a16:creationId xmlns:a16="http://schemas.microsoft.com/office/drawing/2014/main" id="{206D9D9F-2806-4828-89E5-7C6F43E91768}"/>
                </a:ext>
              </a:extLst>
            </p:cNvPr>
            <p:cNvGrpSpPr/>
            <p:nvPr userDrawn="1"/>
          </p:nvGrpSpPr>
          <p:grpSpPr>
            <a:xfrm>
              <a:off x="2470179" y="381941"/>
              <a:ext cx="249816" cy="3893423"/>
              <a:chOff x="2464205" y="391987"/>
              <a:chExt cx="249816" cy="3893423"/>
            </a:xfrm>
          </p:grpSpPr>
          <p:sp>
            <p:nvSpPr>
              <p:cNvPr id="97" name="Plus Sign 96">
                <a:extLst>
                  <a:ext uri="{FF2B5EF4-FFF2-40B4-BE49-F238E27FC236}">
                    <a16:creationId xmlns:a16="http://schemas.microsoft.com/office/drawing/2014/main" id="{E4CA1EB7-EC7C-485F-81AA-1EC61AD94C52}"/>
                  </a:ext>
                </a:extLst>
              </p:cNvPr>
              <p:cNvSpPr/>
              <p:nvPr userDrawn="1"/>
            </p:nvSpPr>
            <p:spPr>
              <a:xfrm>
                <a:off x="2468968" y="1410641"/>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9" name="Plus Sign 98">
                <a:extLst>
                  <a:ext uri="{FF2B5EF4-FFF2-40B4-BE49-F238E27FC236}">
                    <a16:creationId xmlns:a16="http://schemas.microsoft.com/office/drawing/2014/main" id="{149130DD-15A8-4C8D-8C26-717ACD700BFA}"/>
                  </a:ext>
                </a:extLst>
              </p:cNvPr>
              <p:cNvSpPr/>
              <p:nvPr userDrawn="1"/>
            </p:nvSpPr>
            <p:spPr>
              <a:xfrm>
                <a:off x="2468968" y="1718422"/>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1" name="Plus Sign 100">
                <a:extLst>
                  <a:ext uri="{FF2B5EF4-FFF2-40B4-BE49-F238E27FC236}">
                    <a16:creationId xmlns:a16="http://schemas.microsoft.com/office/drawing/2014/main" id="{2FBD8F35-A886-4852-BB91-D675FF55364D}"/>
                  </a:ext>
                </a:extLst>
              </p:cNvPr>
              <p:cNvSpPr/>
              <p:nvPr userDrawn="1"/>
            </p:nvSpPr>
            <p:spPr>
              <a:xfrm>
                <a:off x="2468968" y="2077391"/>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3" name="Plus Sign 102">
                <a:extLst>
                  <a:ext uri="{FF2B5EF4-FFF2-40B4-BE49-F238E27FC236}">
                    <a16:creationId xmlns:a16="http://schemas.microsoft.com/office/drawing/2014/main" id="{14CF6EA1-3B97-4933-9178-4DC40F147416}"/>
                  </a:ext>
                </a:extLst>
              </p:cNvPr>
              <p:cNvSpPr/>
              <p:nvPr userDrawn="1"/>
            </p:nvSpPr>
            <p:spPr>
              <a:xfrm>
                <a:off x="2468968" y="2385172"/>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5" name="Plus Sign 104">
                <a:extLst>
                  <a:ext uri="{FF2B5EF4-FFF2-40B4-BE49-F238E27FC236}">
                    <a16:creationId xmlns:a16="http://schemas.microsoft.com/office/drawing/2014/main" id="{0E4B4712-03D2-407A-A019-3E79F5E10F34}"/>
                  </a:ext>
                </a:extLst>
              </p:cNvPr>
              <p:cNvSpPr/>
              <p:nvPr userDrawn="1"/>
            </p:nvSpPr>
            <p:spPr>
              <a:xfrm>
                <a:off x="2468968" y="2706041"/>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7" name="Plus Sign 106">
                <a:extLst>
                  <a:ext uri="{FF2B5EF4-FFF2-40B4-BE49-F238E27FC236}">
                    <a16:creationId xmlns:a16="http://schemas.microsoft.com/office/drawing/2014/main" id="{06913980-2410-477D-9DCA-8CFDD0171BF5}"/>
                  </a:ext>
                </a:extLst>
              </p:cNvPr>
              <p:cNvSpPr/>
              <p:nvPr userDrawn="1"/>
            </p:nvSpPr>
            <p:spPr>
              <a:xfrm>
                <a:off x="2468968" y="3013822"/>
                <a:ext cx="245053" cy="264919"/>
              </a:xfrm>
              <a:prstGeom prst="mathPlus">
                <a:avLst/>
              </a:prstGeom>
              <a:solidFill>
                <a:srgbClr val="F9BE1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9" name="Plus Sign 108">
                <a:extLst>
                  <a:ext uri="{FF2B5EF4-FFF2-40B4-BE49-F238E27FC236}">
                    <a16:creationId xmlns:a16="http://schemas.microsoft.com/office/drawing/2014/main" id="{6E9DA5EC-E0B1-4882-BD72-339F379B1377}"/>
                  </a:ext>
                </a:extLst>
              </p:cNvPr>
              <p:cNvSpPr/>
              <p:nvPr userDrawn="1"/>
            </p:nvSpPr>
            <p:spPr>
              <a:xfrm>
                <a:off x="2468968" y="3391841"/>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1" name="Plus Sign 110">
                <a:extLst>
                  <a:ext uri="{FF2B5EF4-FFF2-40B4-BE49-F238E27FC236}">
                    <a16:creationId xmlns:a16="http://schemas.microsoft.com/office/drawing/2014/main" id="{D463FE99-F2A3-4E6E-A570-809B942F74EB}"/>
                  </a:ext>
                </a:extLst>
              </p:cNvPr>
              <p:cNvSpPr/>
              <p:nvPr userDrawn="1"/>
            </p:nvSpPr>
            <p:spPr>
              <a:xfrm>
                <a:off x="2468968" y="3699622"/>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3" name="Plus Sign 112">
                <a:extLst>
                  <a:ext uri="{FF2B5EF4-FFF2-40B4-BE49-F238E27FC236}">
                    <a16:creationId xmlns:a16="http://schemas.microsoft.com/office/drawing/2014/main" id="{BCE02C37-E8AC-4D0F-A776-93E18B1883B9}"/>
                  </a:ext>
                </a:extLst>
              </p:cNvPr>
              <p:cNvSpPr/>
              <p:nvPr userDrawn="1"/>
            </p:nvSpPr>
            <p:spPr>
              <a:xfrm>
                <a:off x="2464205" y="4020491"/>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7" name="Plus Sign 156">
                <a:extLst>
                  <a:ext uri="{FF2B5EF4-FFF2-40B4-BE49-F238E27FC236}">
                    <a16:creationId xmlns:a16="http://schemas.microsoft.com/office/drawing/2014/main" id="{9E4F39AB-7C33-43CA-AA7B-182CC1C93DDD}"/>
                  </a:ext>
                </a:extLst>
              </p:cNvPr>
              <p:cNvSpPr/>
              <p:nvPr userDrawn="1"/>
            </p:nvSpPr>
            <p:spPr>
              <a:xfrm>
                <a:off x="2468968" y="1067741"/>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7" name="Plus Sign 166">
                <a:extLst>
                  <a:ext uri="{FF2B5EF4-FFF2-40B4-BE49-F238E27FC236}">
                    <a16:creationId xmlns:a16="http://schemas.microsoft.com/office/drawing/2014/main" id="{FE118D6B-EEAA-4CD3-8A0F-68A02B7BFDDF}"/>
                  </a:ext>
                </a:extLst>
              </p:cNvPr>
              <p:cNvSpPr/>
              <p:nvPr userDrawn="1"/>
            </p:nvSpPr>
            <p:spPr>
              <a:xfrm>
                <a:off x="2468968" y="734366"/>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7" name="Plus Sign 176">
                <a:extLst>
                  <a:ext uri="{FF2B5EF4-FFF2-40B4-BE49-F238E27FC236}">
                    <a16:creationId xmlns:a16="http://schemas.microsoft.com/office/drawing/2014/main" id="{D7857387-C7C8-4293-B5C2-A6E1C1FB43A9}"/>
                  </a:ext>
                </a:extLst>
              </p:cNvPr>
              <p:cNvSpPr/>
              <p:nvPr userDrawn="1"/>
            </p:nvSpPr>
            <p:spPr>
              <a:xfrm>
                <a:off x="2468968" y="391987"/>
                <a:ext cx="245053" cy="264919"/>
              </a:xfrm>
              <a:prstGeom prst="mathPlus">
                <a:avLst/>
              </a:prstGeom>
              <a:solidFill>
                <a:srgbClr val="A7DAF1">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99" name="Group 198">
              <a:extLst>
                <a:ext uri="{FF2B5EF4-FFF2-40B4-BE49-F238E27FC236}">
                  <a16:creationId xmlns:a16="http://schemas.microsoft.com/office/drawing/2014/main" id="{1411BC79-1369-409B-A51A-36B1267E652D}"/>
                </a:ext>
              </a:extLst>
            </p:cNvPr>
            <p:cNvGrpSpPr/>
            <p:nvPr userDrawn="1"/>
          </p:nvGrpSpPr>
          <p:grpSpPr>
            <a:xfrm>
              <a:off x="2781517" y="381941"/>
              <a:ext cx="245053" cy="3557587"/>
              <a:chOff x="2794203" y="403973"/>
              <a:chExt cx="245053" cy="3557587"/>
            </a:xfrm>
          </p:grpSpPr>
          <p:sp>
            <p:nvSpPr>
              <p:cNvPr id="120" name="Plus Sign 119">
                <a:extLst>
                  <a:ext uri="{FF2B5EF4-FFF2-40B4-BE49-F238E27FC236}">
                    <a16:creationId xmlns:a16="http://schemas.microsoft.com/office/drawing/2014/main" id="{57D88B86-88C2-4373-A8E8-E3F1A5D8AF22}"/>
                  </a:ext>
                </a:extLst>
              </p:cNvPr>
              <p:cNvSpPr/>
              <p:nvPr userDrawn="1"/>
            </p:nvSpPr>
            <p:spPr>
              <a:xfrm>
                <a:off x="2794203" y="1394573"/>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2" name="Plus Sign 121">
                <a:extLst>
                  <a:ext uri="{FF2B5EF4-FFF2-40B4-BE49-F238E27FC236}">
                    <a16:creationId xmlns:a16="http://schemas.microsoft.com/office/drawing/2014/main" id="{9C38288E-BAAD-4397-A9FA-260BAB32B914}"/>
                  </a:ext>
                </a:extLst>
              </p:cNvPr>
              <p:cNvSpPr/>
              <p:nvPr userDrawn="1"/>
            </p:nvSpPr>
            <p:spPr>
              <a:xfrm>
                <a:off x="2794203" y="1753541"/>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4" name="Plus Sign 123">
                <a:extLst>
                  <a:ext uri="{FF2B5EF4-FFF2-40B4-BE49-F238E27FC236}">
                    <a16:creationId xmlns:a16="http://schemas.microsoft.com/office/drawing/2014/main" id="{8BEB69B7-3AA9-406D-988D-B53225561D38}"/>
                  </a:ext>
                </a:extLst>
              </p:cNvPr>
              <p:cNvSpPr/>
              <p:nvPr userDrawn="1"/>
            </p:nvSpPr>
            <p:spPr>
              <a:xfrm>
                <a:off x="2794203" y="2061323"/>
                <a:ext cx="245053" cy="264919"/>
              </a:xfrm>
              <a:prstGeom prst="mathPlus">
                <a:avLst/>
              </a:prstGeom>
              <a:solidFill>
                <a:srgbClr val="BD3B31">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6" name="Plus Sign 125">
                <a:extLst>
                  <a:ext uri="{FF2B5EF4-FFF2-40B4-BE49-F238E27FC236}">
                    <a16:creationId xmlns:a16="http://schemas.microsoft.com/office/drawing/2014/main" id="{7E90BF05-F82E-4966-A89A-55D9B99AFA23}"/>
                  </a:ext>
                </a:extLst>
              </p:cNvPr>
              <p:cNvSpPr/>
              <p:nvPr userDrawn="1"/>
            </p:nvSpPr>
            <p:spPr>
              <a:xfrm>
                <a:off x="2794203" y="2382191"/>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8" name="Plus Sign 127">
                <a:extLst>
                  <a:ext uri="{FF2B5EF4-FFF2-40B4-BE49-F238E27FC236}">
                    <a16:creationId xmlns:a16="http://schemas.microsoft.com/office/drawing/2014/main" id="{9F449D3B-92A8-45DC-8593-A50C1EFCADDB}"/>
                  </a:ext>
                </a:extLst>
              </p:cNvPr>
              <p:cNvSpPr/>
              <p:nvPr userDrawn="1"/>
            </p:nvSpPr>
            <p:spPr>
              <a:xfrm>
                <a:off x="2794203" y="2689973"/>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0" name="Plus Sign 129">
                <a:extLst>
                  <a:ext uri="{FF2B5EF4-FFF2-40B4-BE49-F238E27FC236}">
                    <a16:creationId xmlns:a16="http://schemas.microsoft.com/office/drawing/2014/main" id="{9FE53D72-1377-47D3-A615-6DA3E267CA58}"/>
                  </a:ext>
                </a:extLst>
              </p:cNvPr>
              <p:cNvSpPr/>
              <p:nvPr userDrawn="1"/>
            </p:nvSpPr>
            <p:spPr>
              <a:xfrm>
                <a:off x="2794203" y="3067991"/>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2" name="Plus Sign 131">
                <a:extLst>
                  <a:ext uri="{FF2B5EF4-FFF2-40B4-BE49-F238E27FC236}">
                    <a16:creationId xmlns:a16="http://schemas.microsoft.com/office/drawing/2014/main" id="{A826A380-817E-42DE-9E76-A6E34F4019F3}"/>
                  </a:ext>
                </a:extLst>
              </p:cNvPr>
              <p:cNvSpPr/>
              <p:nvPr userDrawn="1"/>
            </p:nvSpPr>
            <p:spPr>
              <a:xfrm>
                <a:off x="2794203" y="3375773"/>
                <a:ext cx="245053" cy="264919"/>
              </a:xfrm>
              <a:prstGeom prst="mathPlus">
                <a:avLst/>
              </a:prstGeom>
              <a:solidFill>
                <a:srgbClr val="BD3B31">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4" name="Plus Sign 133">
                <a:extLst>
                  <a:ext uri="{FF2B5EF4-FFF2-40B4-BE49-F238E27FC236}">
                    <a16:creationId xmlns:a16="http://schemas.microsoft.com/office/drawing/2014/main" id="{6F72FD60-EBEE-4462-96EB-93996BA4832B}"/>
                  </a:ext>
                </a:extLst>
              </p:cNvPr>
              <p:cNvSpPr/>
              <p:nvPr userDrawn="1"/>
            </p:nvSpPr>
            <p:spPr>
              <a:xfrm>
                <a:off x="2794203" y="3696641"/>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8" name="Plus Sign 157">
                <a:extLst>
                  <a:ext uri="{FF2B5EF4-FFF2-40B4-BE49-F238E27FC236}">
                    <a16:creationId xmlns:a16="http://schemas.microsoft.com/office/drawing/2014/main" id="{9981F9D2-FF83-4BE4-9F13-A7A8B4BFA33B}"/>
                  </a:ext>
                </a:extLst>
              </p:cNvPr>
              <p:cNvSpPr/>
              <p:nvPr userDrawn="1"/>
            </p:nvSpPr>
            <p:spPr>
              <a:xfrm>
                <a:off x="2794203" y="1051673"/>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8" name="Plus Sign 167">
                <a:extLst>
                  <a:ext uri="{FF2B5EF4-FFF2-40B4-BE49-F238E27FC236}">
                    <a16:creationId xmlns:a16="http://schemas.microsoft.com/office/drawing/2014/main" id="{A5A84C81-08D5-4C3C-AE3D-A967BF81F469}"/>
                  </a:ext>
                </a:extLst>
              </p:cNvPr>
              <p:cNvSpPr/>
              <p:nvPr userDrawn="1"/>
            </p:nvSpPr>
            <p:spPr>
              <a:xfrm>
                <a:off x="2794203" y="718298"/>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8" name="Plus Sign 177">
                <a:extLst>
                  <a:ext uri="{FF2B5EF4-FFF2-40B4-BE49-F238E27FC236}">
                    <a16:creationId xmlns:a16="http://schemas.microsoft.com/office/drawing/2014/main" id="{FA20F957-1F21-46E7-9327-49C6E4F76EE0}"/>
                  </a:ext>
                </a:extLst>
              </p:cNvPr>
              <p:cNvSpPr/>
              <p:nvPr userDrawn="1"/>
            </p:nvSpPr>
            <p:spPr>
              <a:xfrm>
                <a:off x="2794203" y="403973"/>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01" name="Group 200">
              <a:extLst>
                <a:ext uri="{FF2B5EF4-FFF2-40B4-BE49-F238E27FC236}">
                  <a16:creationId xmlns:a16="http://schemas.microsoft.com/office/drawing/2014/main" id="{C31FFCD9-20C2-4096-B842-552A69AECB08}"/>
                </a:ext>
              </a:extLst>
            </p:cNvPr>
            <p:cNvGrpSpPr/>
            <p:nvPr userDrawn="1"/>
          </p:nvGrpSpPr>
          <p:grpSpPr>
            <a:xfrm>
              <a:off x="3088093" y="381941"/>
              <a:ext cx="245053" cy="3236719"/>
              <a:chOff x="3088093" y="403972"/>
              <a:chExt cx="245053" cy="3236719"/>
            </a:xfrm>
          </p:grpSpPr>
          <p:sp>
            <p:nvSpPr>
              <p:cNvPr id="121" name="Plus Sign 120">
                <a:extLst>
                  <a:ext uri="{FF2B5EF4-FFF2-40B4-BE49-F238E27FC236}">
                    <a16:creationId xmlns:a16="http://schemas.microsoft.com/office/drawing/2014/main" id="{D21328EF-AB47-4977-99F2-2231758C2642}"/>
                  </a:ext>
                </a:extLst>
              </p:cNvPr>
              <p:cNvSpPr/>
              <p:nvPr userDrawn="1"/>
            </p:nvSpPr>
            <p:spPr>
              <a:xfrm>
                <a:off x="3088093" y="1394572"/>
                <a:ext cx="245053" cy="264919"/>
              </a:xfrm>
              <a:prstGeom prst="mathPlus">
                <a:avLst/>
              </a:prstGeom>
              <a:solidFill>
                <a:srgbClr val="F9BE1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3" name="Plus Sign 122">
                <a:extLst>
                  <a:ext uri="{FF2B5EF4-FFF2-40B4-BE49-F238E27FC236}">
                    <a16:creationId xmlns:a16="http://schemas.microsoft.com/office/drawing/2014/main" id="{66CF7F4C-0D96-4C67-817E-9313F28FE4F3}"/>
                  </a:ext>
                </a:extLst>
              </p:cNvPr>
              <p:cNvSpPr/>
              <p:nvPr userDrawn="1"/>
            </p:nvSpPr>
            <p:spPr>
              <a:xfrm>
                <a:off x="3088093" y="1753541"/>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5" name="Plus Sign 124">
                <a:extLst>
                  <a:ext uri="{FF2B5EF4-FFF2-40B4-BE49-F238E27FC236}">
                    <a16:creationId xmlns:a16="http://schemas.microsoft.com/office/drawing/2014/main" id="{17B5265A-C62C-4139-9716-7CAFC5EB832B}"/>
                  </a:ext>
                </a:extLst>
              </p:cNvPr>
              <p:cNvSpPr/>
              <p:nvPr userDrawn="1"/>
            </p:nvSpPr>
            <p:spPr>
              <a:xfrm>
                <a:off x="3088093" y="2061322"/>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7" name="Plus Sign 126">
                <a:extLst>
                  <a:ext uri="{FF2B5EF4-FFF2-40B4-BE49-F238E27FC236}">
                    <a16:creationId xmlns:a16="http://schemas.microsoft.com/office/drawing/2014/main" id="{8F5E07E6-5391-4CA8-9587-A85B11E5902C}"/>
                  </a:ext>
                </a:extLst>
              </p:cNvPr>
              <p:cNvSpPr/>
              <p:nvPr userDrawn="1"/>
            </p:nvSpPr>
            <p:spPr>
              <a:xfrm>
                <a:off x="3088093" y="2382191"/>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9" name="Plus Sign 128">
                <a:extLst>
                  <a:ext uri="{FF2B5EF4-FFF2-40B4-BE49-F238E27FC236}">
                    <a16:creationId xmlns:a16="http://schemas.microsoft.com/office/drawing/2014/main" id="{A18C9507-3FF4-412F-934B-22EA938C4D12}"/>
                  </a:ext>
                </a:extLst>
              </p:cNvPr>
              <p:cNvSpPr/>
              <p:nvPr userDrawn="1"/>
            </p:nvSpPr>
            <p:spPr>
              <a:xfrm>
                <a:off x="3088093" y="2689972"/>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1" name="Plus Sign 130">
                <a:extLst>
                  <a:ext uri="{FF2B5EF4-FFF2-40B4-BE49-F238E27FC236}">
                    <a16:creationId xmlns:a16="http://schemas.microsoft.com/office/drawing/2014/main" id="{6C8BE420-0055-4510-8606-C104FB5B8421}"/>
                  </a:ext>
                </a:extLst>
              </p:cNvPr>
              <p:cNvSpPr/>
              <p:nvPr userDrawn="1"/>
            </p:nvSpPr>
            <p:spPr>
              <a:xfrm>
                <a:off x="3088093" y="3067991"/>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3" name="Plus Sign 132">
                <a:extLst>
                  <a:ext uri="{FF2B5EF4-FFF2-40B4-BE49-F238E27FC236}">
                    <a16:creationId xmlns:a16="http://schemas.microsoft.com/office/drawing/2014/main" id="{D89C9E82-2A27-4420-A479-CA8C717282D6}"/>
                  </a:ext>
                </a:extLst>
              </p:cNvPr>
              <p:cNvSpPr/>
              <p:nvPr userDrawn="1"/>
            </p:nvSpPr>
            <p:spPr>
              <a:xfrm>
                <a:off x="3088093" y="3375772"/>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9" name="Plus Sign 158">
                <a:extLst>
                  <a:ext uri="{FF2B5EF4-FFF2-40B4-BE49-F238E27FC236}">
                    <a16:creationId xmlns:a16="http://schemas.microsoft.com/office/drawing/2014/main" id="{D82C5966-5679-43EC-9D57-47C23ADDE643}"/>
                  </a:ext>
                </a:extLst>
              </p:cNvPr>
              <p:cNvSpPr/>
              <p:nvPr userDrawn="1"/>
            </p:nvSpPr>
            <p:spPr>
              <a:xfrm>
                <a:off x="3088093" y="1051672"/>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9" name="Plus Sign 168">
                <a:extLst>
                  <a:ext uri="{FF2B5EF4-FFF2-40B4-BE49-F238E27FC236}">
                    <a16:creationId xmlns:a16="http://schemas.microsoft.com/office/drawing/2014/main" id="{7A6BEE30-1E76-4160-A639-09E983EEE6E4}"/>
                  </a:ext>
                </a:extLst>
              </p:cNvPr>
              <p:cNvSpPr/>
              <p:nvPr userDrawn="1"/>
            </p:nvSpPr>
            <p:spPr>
              <a:xfrm>
                <a:off x="3088093" y="718297"/>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9" name="Plus Sign 178">
                <a:extLst>
                  <a:ext uri="{FF2B5EF4-FFF2-40B4-BE49-F238E27FC236}">
                    <a16:creationId xmlns:a16="http://schemas.microsoft.com/office/drawing/2014/main" id="{5322B3CD-CD2C-4A0D-80D3-60C6541D613C}"/>
                  </a:ext>
                </a:extLst>
              </p:cNvPr>
              <p:cNvSpPr/>
              <p:nvPr userDrawn="1"/>
            </p:nvSpPr>
            <p:spPr>
              <a:xfrm>
                <a:off x="3088093" y="403972"/>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sp>
        <p:nvSpPr>
          <p:cNvPr id="3" name="Text Placeholder 2">
            <a:extLst>
              <a:ext uri="{FF2B5EF4-FFF2-40B4-BE49-F238E27FC236}">
                <a16:creationId xmlns:a16="http://schemas.microsoft.com/office/drawing/2014/main" id="{371702D6-CBD7-4E1A-B293-72E23B177DEB}"/>
              </a:ext>
            </a:extLst>
          </p:cNvPr>
          <p:cNvSpPr>
            <a:spLocks noGrp="1"/>
          </p:cNvSpPr>
          <p:nvPr>
            <p:ph type="body" sz="quarter" idx="10" hasCustomPrompt="1"/>
          </p:nvPr>
        </p:nvSpPr>
        <p:spPr>
          <a:xfrm>
            <a:off x="3201357" y="1458292"/>
            <a:ext cx="5614353" cy="762000"/>
          </a:xfrm>
        </p:spPr>
        <p:txBody>
          <a:bodyPr>
            <a:noAutofit/>
          </a:bodyPr>
          <a:lstStyle>
            <a:lvl1pPr marL="0" indent="0">
              <a:buNone/>
              <a:defRPr lang="en-US" sz="4500" b="1" kern="1200" dirty="0">
                <a:solidFill>
                  <a:srgbClr val="F9BE10"/>
                </a:solidFill>
                <a:latin typeface="Segoe UI Semilight" panose="020B0402040204020203" pitchFamily="34" charset="0"/>
                <a:ea typeface="+mn-ea"/>
                <a:cs typeface="Segoe UI Semilight" panose="020B0402040204020203" pitchFamily="34" charset="0"/>
              </a:defRPr>
            </a:lvl1pPr>
          </a:lstStyle>
          <a:p>
            <a:pPr lvl="0"/>
            <a:r>
              <a:rPr lang="en-US"/>
              <a:t>Presentation Name</a:t>
            </a:r>
          </a:p>
        </p:txBody>
      </p:sp>
      <p:sp>
        <p:nvSpPr>
          <p:cNvPr id="5" name="Text Placeholder 4">
            <a:extLst>
              <a:ext uri="{FF2B5EF4-FFF2-40B4-BE49-F238E27FC236}">
                <a16:creationId xmlns:a16="http://schemas.microsoft.com/office/drawing/2014/main" id="{6BDFFFB1-8495-414A-97F1-3BCFB0914428}"/>
              </a:ext>
            </a:extLst>
          </p:cNvPr>
          <p:cNvSpPr>
            <a:spLocks noGrp="1"/>
          </p:cNvSpPr>
          <p:nvPr>
            <p:ph type="body" sz="quarter" idx="11" hasCustomPrompt="1"/>
          </p:nvPr>
        </p:nvSpPr>
        <p:spPr>
          <a:xfrm>
            <a:off x="3314224" y="2617261"/>
            <a:ext cx="2163365" cy="1379537"/>
          </a:xfrm>
        </p:spPr>
        <p:txBody>
          <a:bodyPr>
            <a:normAutofit/>
          </a:bodyPr>
          <a:lstStyle>
            <a:lvl1pPr marL="0" indent="0">
              <a:buNone/>
              <a:defRPr lang="en-US" sz="1875" kern="1200" dirty="0">
                <a:solidFill>
                  <a:schemeClr val="bg1"/>
                </a:solidFill>
                <a:latin typeface="Segoe UI Semilight" panose="020B0402040204020203" pitchFamily="34" charset="0"/>
                <a:ea typeface="+mn-ea"/>
                <a:cs typeface="Segoe UI Semilight" panose="020B0402040204020203" pitchFamily="34" charset="0"/>
              </a:defRPr>
            </a:lvl1pPr>
          </a:lstStyle>
          <a:p>
            <a:pPr lvl="0"/>
            <a:r>
              <a:rPr lang="en-US"/>
              <a:t>Presenter’s Name</a:t>
            </a:r>
          </a:p>
          <a:p>
            <a:pPr lvl="0"/>
            <a:endParaRPr lang="en-US"/>
          </a:p>
          <a:p>
            <a:pPr lvl="0"/>
            <a:r>
              <a:rPr lang="en-US"/>
              <a:t>Date</a:t>
            </a:r>
          </a:p>
        </p:txBody>
      </p:sp>
      <p:pic>
        <p:nvPicPr>
          <p:cNvPr id="4" name="Picture 3" descr="Logo&#10;&#10;Description automatically generated">
            <a:extLst>
              <a:ext uri="{FF2B5EF4-FFF2-40B4-BE49-F238E27FC236}">
                <a16:creationId xmlns:a16="http://schemas.microsoft.com/office/drawing/2014/main" id="{9C4D1F26-52B9-673D-6702-5BC2CD2689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20881" y="6282328"/>
            <a:ext cx="1294829" cy="564698"/>
          </a:xfrm>
          <a:prstGeom prst="rect">
            <a:avLst/>
          </a:prstGeom>
        </p:spPr>
      </p:pic>
    </p:spTree>
    <p:extLst>
      <p:ext uri="{BB962C8B-B14F-4D97-AF65-F5344CB8AC3E}">
        <p14:creationId xmlns:p14="http://schemas.microsoft.com/office/powerpoint/2010/main" val="3973103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49" y="365126"/>
            <a:ext cx="9143999" cy="1325563"/>
          </a:xfrm>
        </p:spPr>
        <p:txBody>
          <a:bodyPr>
            <a:normAutofit/>
          </a:bodyPr>
          <a:lstStyle>
            <a:lvl1pPr>
              <a:defRPr sz="4000"/>
            </a:lvl1pPr>
          </a:lstStyle>
          <a:p>
            <a:r>
              <a:rPr kumimoji="0" lang="en-US" sz="4400" b="0" i="0" u="none" strike="noStrike" kern="1200" cap="none" spc="0" normalizeH="0" baseline="0" noProof="0" dirty="0">
                <a:ln>
                  <a:noFill/>
                </a:ln>
                <a:solidFill>
                  <a:srgbClr val="4A2051"/>
                </a:solidFill>
                <a:effectLst/>
                <a:uLnTx/>
                <a:uFillTx/>
                <a:latin typeface="Segoe UI Semibold" panose="020B0702040204020203" pitchFamily="34" charset="0"/>
                <a:ea typeface="Segoe UI Black" panose="020B0A02040204020203" pitchFamily="34" charset="0"/>
                <a:cs typeface="Segoe UI Semibold" panose="020B0702040204020203" pitchFamily="34" charset="0"/>
              </a:rPr>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6/14/2023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en-US"/>
              <a:t>A Member of PrimeGlobal – An Association of Independent Accounting Firms </a:t>
            </a:r>
            <a:endParaRPr lang="en-US" dirty="0"/>
          </a:p>
        </p:txBody>
      </p:sp>
      <p:sp>
        <p:nvSpPr>
          <p:cNvPr id="6" name="Slide Number Placeholder 5"/>
          <p:cNvSpPr>
            <a:spLocks noGrp="1"/>
          </p:cNvSpPr>
          <p:nvPr>
            <p:ph type="sldNum" sz="quarter" idx="12"/>
          </p:nvPr>
        </p:nvSpPr>
        <p:spPr/>
        <p:txBody>
          <a:bodyPr/>
          <a:lstStyle/>
          <a:p>
            <a:fld id="{5CA61F6E-E245-424A-B612-7F6B6A782722}" type="slidenum">
              <a:rPr lang="en-US" smtClean="0"/>
              <a:t>‹#›</a:t>
            </a:fld>
            <a:endParaRPr lang="en-US"/>
          </a:p>
        </p:txBody>
      </p:sp>
      <p:sp>
        <p:nvSpPr>
          <p:cNvPr id="7" name="Rectangle 6">
            <a:extLst>
              <a:ext uri="{FF2B5EF4-FFF2-40B4-BE49-F238E27FC236}">
                <a16:creationId xmlns:a16="http://schemas.microsoft.com/office/drawing/2014/main" id="{01D0F0AA-D550-4E62-81DC-C2EE740B8F73}"/>
              </a:ext>
            </a:extLst>
          </p:cNvPr>
          <p:cNvSpPr/>
          <p:nvPr userDrawn="1"/>
        </p:nvSpPr>
        <p:spPr>
          <a:xfrm>
            <a:off x="0" y="6311900"/>
            <a:ext cx="9144000" cy="546100"/>
          </a:xfrm>
          <a:prstGeom prst="rect">
            <a:avLst/>
          </a:prstGeom>
          <a:solidFill>
            <a:srgbClr val="707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9" name="Straight Connector 8">
            <a:extLst>
              <a:ext uri="{FF2B5EF4-FFF2-40B4-BE49-F238E27FC236}">
                <a16:creationId xmlns:a16="http://schemas.microsoft.com/office/drawing/2014/main" id="{FC8B81E3-7A45-4040-86D1-AB015B708245}"/>
              </a:ext>
            </a:extLst>
          </p:cNvPr>
          <p:cNvCxnSpPr>
            <a:cxnSpLocks/>
          </p:cNvCxnSpPr>
          <p:nvPr userDrawn="1"/>
        </p:nvCxnSpPr>
        <p:spPr>
          <a:xfrm>
            <a:off x="628650" y="1223963"/>
            <a:ext cx="3943350" cy="0"/>
          </a:xfrm>
          <a:prstGeom prst="line">
            <a:avLst/>
          </a:prstGeom>
          <a:ln>
            <a:solidFill>
              <a:srgbClr val="F9BE10"/>
            </a:solidFill>
          </a:ln>
        </p:spPr>
        <p:style>
          <a:lnRef idx="2">
            <a:schemeClr val="accent1"/>
          </a:lnRef>
          <a:fillRef idx="0">
            <a:schemeClr val="accent1"/>
          </a:fillRef>
          <a:effectRef idx="1">
            <a:schemeClr val="accent1"/>
          </a:effectRef>
          <a:fontRef idx="minor">
            <a:schemeClr val="tx1"/>
          </a:fontRef>
        </p:style>
      </p:cxnSp>
      <p:grpSp>
        <p:nvGrpSpPr>
          <p:cNvPr id="45" name="Group 44">
            <a:extLst>
              <a:ext uri="{FF2B5EF4-FFF2-40B4-BE49-F238E27FC236}">
                <a16:creationId xmlns:a16="http://schemas.microsoft.com/office/drawing/2014/main" id="{B22E6C5B-5A4D-4740-8A69-AE4733127960}"/>
              </a:ext>
            </a:extLst>
          </p:cNvPr>
          <p:cNvGrpSpPr/>
          <p:nvPr userDrawn="1"/>
        </p:nvGrpSpPr>
        <p:grpSpPr>
          <a:xfrm>
            <a:off x="4838894" y="5330830"/>
            <a:ext cx="3676456" cy="844546"/>
            <a:chOff x="7399146" y="4969579"/>
            <a:chExt cx="3676456" cy="844546"/>
          </a:xfrm>
        </p:grpSpPr>
        <p:sp>
          <p:nvSpPr>
            <p:cNvPr id="46" name="Plus Sign 45">
              <a:extLst>
                <a:ext uri="{FF2B5EF4-FFF2-40B4-BE49-F238E27FC236}">
                  <a16:creationId xmlns:a16="http://schemas.microsoft.com/office/drawing/2014/main" id="{5D3A4AAC-C1DD-46A2-891F-61E9AA94D678}"/>
                </a:ext>
              </a:extLst>
            </p:cNvPr>
            <p:cNvSpPr/>
            <p:nvPr userDrawn="1"/>
          </p:nvSpPr>
          <p:spPr>
            <a:xfrm>
              <a:off x="10535285" y="4972991"/>
              <a:ext cx="245053" cy="264919"/>
            </a:xfrm>
            <a:prstGeom prst="mathPlus">
              <a:avLst/>
            </a:prstGeom>
            <a:solidFill>
              <a:schemeClr val="bg1">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Plus Sign 46">
              <a:extLst>
                <a:ext uri="{FF2B5EF4-FFF2-40B4-BE49-F238E27FC236}">
                  <a16:creationId xmlns:a16="http://schemas.microsoft.com/office/drawing/2014/main" id="{3FF69F68-AAF8-479D-86CF-C35DF5846A75}"/>
                </a:ext>
              </a:extLst>
            </p:cNvPr>
            <p:cNvSpPr/>
            <p:nvPr userDrawn="1"/>
          </p:nvSpPr>
          <p:spPr>
            <a:xfrm>
              <a:off x="10830549" y="4972991"/>
              <a:ext cx="245053" cy="264919"/>
            </a:xfrm>
            <a:prstGeom prst="mathPlus">
              <a:avLst/>
            </a:prstGeom>
            <a:solidFill>
              <a:schemeClr val="bg1">
                <a:lumMod val="7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Plus Sign 47">
              <a:extLst>
                <a:ext uri="{FF2B5EF4-FFF2-40B4-BE49-F238E27FC236}">
                  <a16:creationId xmlns:a16="http://schemas.microsoft.com/office/drawing/2014/main" id="{7A8AA67D-DCDF-4CA3-86FD-E5CEAF527440}"/>
                </a:ext>
              </a:extLst>
            </p:cNvPr>
            <p:cNvSpPr/>
            <p:nvPr userDrawn="1"/>
          </p:nvSpPr>
          <p:spPr>
            <a:xfrm>
              <a:off x="10257186" y="4972991"/>
              <a:ext cx="245053" cy="264919"/>
            </a:xfrm>
            <a:prstGeom prst="mathPlus">
              <a:avLst/>
            </a:prstGeom>
            <a:solidFill>
              <a:schemeClr val="bg1">
                <a:lumMod val="7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Plus Sign 48">
              <a:extLst>
                <a:ext uri="{FF2B5EF4-FFF2-40B4-BE49-F238E27FC236}">
                  <a16:creationId xmlns:a16="http://schemas.microsoft.com/office/drawing/2014/main" id="{337E2726-7C2D-4322-A51E-518325539B8D}"/>
                </a:ext>
              </a:extLst>
            </p:cNvPr>
            <p:cNvSpPr/>
            <p:nvPr userDrawn="1"/>
          </p:nvSpPr>
          <p:spPr>
            <a:xfrm>
              <a:off x="9952240" y="4972991"/>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Plus Sign 49">
              <a:extLst>
                <a:ext uri="{FF2B5EF4-FFF2-40B4-BE49-F238E27FC236}">
                  <a16:creationId xmlns:a16="http://schemas.microsoft.com/office/drawing/2014/main" id="{6413F8BA-DD29-4C7B-9560-03D756A66002}"/>
                </a:ext>
              </a:extLst>
            </p:cNvPr>
            <p:cNvSpPr/>
            <p:nvPr userDrawn="1"/>
          </p:nvSpPr>
          <p:spPr>
            <a:xfrm>
              <a:off x="10535285" y="5256131"/>
              <a:ext cx="245053" cy="264919"/>
            </a:xfrm>
            <a:prstGeom prst="mathPlus">
              <a:avLst/>
            </a:prstGeom>
            <a:solidFill>
              <a:srgbClr val="F9BE1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Plus Sign 50">
              <a:extLst>
                <a:ext uri="{FF2B5EF4-FFF2-40B4-BE49-F238E27FC236}">
                  <a16:creationId xmlns:a16="http://schemas.microsoft.com/office/drawing/2014/main" id="{AC52842F-D1E4-4E0B-85F5-206BABB66DC5}"/>
                </a:ext>
              </a:extLst>
            </p:cNvPr>
            <p:cNvSpPr/>
            <p:nvPr userDrawn="1"/>
          </p:nvSpPr>
          <p:spPr>
            <a:xfrm>
              <a:off x="10830549" y="5256131"/>
              <a:ext cx="245053" cy="264919"/>
            </a:xfrm>
            <a:prstGeom prst="mathPlus">
              <a:avLst/>
            </a:prstGeom>
            <a:solidFill>
              <a:schemeClr val="bg1">
                <a:lumMod val="7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Plus Sign 51">
              <a:extLst>
                <a:ext uri="{FF2B5EF4-FFF2-40B4-BE49-F238E27FC236}">
                  <a16:creationId xmlns:a16="http://schemas.microsoft.com/office/drawing/2014/main" id="{67C19232-8742-4BB6-9A13-602F11B9DADC}"/>
                </a:ext>
              </a:extLst>
            </p:cNvPr>
            <p:cNvSpPr/>
            <p:nvPr userDrawn="1"/>
          </p:nvSpPr>
          <p:spPr>
            <a:xfrm>
              <a:off x="10257186" y="5256131"/>
              <a:ext cx="245053" cy="264919"/>
            </a:xfrm>
            <a:prstGeom prst="mathPlus">
              <a:avLst/>
            </a:prstGeom>
            <a:solidFill>
              <a:schemeClr val="bg1">
                <a:lumMod val="7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Plus Sign 52">
              <a:extLst>
                <a:ext uri="{FF2B5EF4-FFF2-40B4-BE49-F238E27FC236}">
                  <a16:creationId xmlns:a16="http://schemas.microsoft.com/office/drawing/2014/main" id="{0D0FA3C6-0ED8-49C2-B260-1CCBB984B07F}"/>
                </a:ext>
              </a:extLst>
            </p:cNvPr>
            <p:cNvSpPr/>
            <p:nvPr userDrawn="1"/>
          </p:nvSpPr>
          <p:spPr>
            <a:xfrm>
              <a:off x="9952240" y="5256131"/>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Plus Sign 53">
              <a:extLst>
                <a:ext uri="{FF2B5EF4-FFF2-40B4-BE49-F238E27FC236}">
                  <a16:creationId xmlns:a16="http://schemas.microsoft.com/office/drawing/2014/main" id="{A2C147DE-3A5B-42EA-B3B5-36DF2013A98D}"/>
                </a:ext>
              </a:extLst>
            </p:cNvPr>
            <p:cNvSpPr/>
            <p:nvPr userDrawn="1"/>
          </p:nvSpPr>
          <p:spPr>
            <a:xfrm>
              <a:off x="9650324" y="5256131"/>
              <a:ext cx="245053" cy="264919"/>
            </a:xfrm>
            <a:prstGeom prst="mathPlus">
              <a:avLst/>
            </a:prstGeom>
            <a:solidFill>
              <a:srgbClr val="F9BE1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Plus Sign 54">
              <a:extLst>
                <a:ext uri="{FF2B5EF4-FFF2-40B4-BE49-F238E27FC236}">
                  <a16:creationId xmlns:a16="http://schemas.microsoft.com/office/drawing/2014/main" id="{06C8B836-7894-4D1A-9E62-68ADFCFFACC2}"/>
                </a:ext>
              </a:extLst>
            </p:cNvPr>
            <p:cNvSpPr/>
            <p:nvPr userDrawn="1"/>
          </p:nvSpPr>
          <p:spPr>
            <a:xfrm>
              <a:off x="9371403" y="5256131"/>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Plus Sign 55">
              <a:extLst>
                <a:ext uri="{FF2B5EF4-FFF2-40B4-BE49-F238E27FC236}">
                  <a16:creationId xmlns:a16="http://schemas.microsoft.com/office/drawing/2014/main" id="{30B2A7BD-D380-4802-9F3E-4749A5BDC6D0}"/>
                </a:ext>
              </a:extLst>
            </p:cNvPr>
            <p:cNvSpPr/>
            <p:nvPr userDrawn="1"/>
          </p:nvSpPr>
          <p:spPr>
            <a:xfrm>
              <a:off x="9650324" y="4969580"/>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Plus Sign 56">
              <a:extLst>
                <a:ext uri="{FF2B5EF4-FFF2-40B4-BE49-F238E27FC236}">
                  <a16:creationId xmlns:a16="http://schemas.microsoft.com/office/drawing/2014/main" id="{B68130D3-3389-48D6-8843-FE4798BF0501}"/>
                </a:ext>
              </a:extLst>
            </p:cNvPr>
            <p:cNvSpPr/>
            <p:nvPr userDrawn="1"/>
          </p:nvSpPr>
          <p:spPr>
            <a:xfrm>
              <a:off x="9103044" y="5256131"/>
              <a:ext cx="245053" cy="264919"/>
            </a:xfrm>
            <a:prstGeom prst="mathPlus">
              <a:avLst/>
            </a:prstGeom>
            <a:solidFill>
              <a:srgbClr val="A7DAF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Plus Sign 57">
              <a:extLst>
                <a:ext uri="{FF2B5EF4-FFF2-40B4-BE49-F238E27FC236}">
                  <a16:creationId xmlns:a16="http://schemas.microsoft.com/office/drawing/2014/main" id="{733BF7CF-9B4D-4DBA-B4DF-F2B9D6072E12}"/>
                </a:ext>
              </a:extLst>
            </p:cNvPr>
            <p:cNvSpPr/>
            <p:nvPr userDrawn="1"/>
          </p:nvSpPr>
          <p:spPr>
            <a:xfrm>
              <a:off x="8860386" y="5264011"/>
              <a:ext cx="245053" cy="264919"/>
            </a:xfrm>
            <a:prstGeom prst="mathPlus">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Plus Sign 58">
              <a:extLst>
                <a:ext uri="{FF2B5EF4-FFF2-40B4-BE49-F238E27FC236}">
                  <a16:creationId xmlns:a16="http://schemas.microsoft.com/office/drawing/2014/main" id="{204E1325-AE6A-4D1C-A2D6-73090D2F64C7}"/>
                </a:ext>
              </a:extLst>
            </p:cNvPr>
            <p:cNvSpPr/>
            <p:nvPr userDrawn="1"/>
          </p:nvSpPr>
          <p:spPr>
            <a:xfrm>
              <a:off x="8609486" y="5256130"/>
              <a:ext cx="245053" cy="264919"/>
            </a:xfrm>
            <a:prstGeom prst="mathPlus">
              <a:avLst/>
            </a:prstGeom>
            <a:solidFill>
              <a:schemeClr val="bg1">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Plus Sign 59">
              <a:extLst>
                <a:ext uri="{FF2B5EF4-FFF2-40B4-BE49-F238E27FC236}">
                  <a16:creationId xmlns:a16="http://schemas.microsoft.com/office/drawing/2014/main" id="{B2B05C2E-D217-4D96-9752-D614021A08DD}"/>
                </a:ext>
              </a:extLst>
            </p:cNvPr>
            <p:cNvSpPr/>
            <p:nvPr userDrawn="1"/>
          </p:nvSpPr>
          <p:spPr>
            <a:xfrm>
              <a:off x="9371403" y="4969579"/>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Plus Sign 60">
              <a:extLst>
                <a:ext uri="{FF2B5EF4-FFF2-40B4-BE49-F238E27FC236}">
                  <a16:creationId xmlns:a16="http://schemas.microsoft.com/office/drawing/2014/main" id="{379E41AE-B61A-436E-9C1A-C759ED74908C}"/>
                </a:ext>
              </a:extLst>
            </p:cNvPr>
            <p:cNvSpPr/>
            <p:nvPr userDrawn="1"/>
          </p:nvSpPr>
          <p:spPr>
            <a:xfrm>
              <a:off x="9103044" y="4978661"/>
              <a:ext cx="245053" cy="264919"/>
            </a:xfrm>
            <a:prstGeom prst="mathPlus">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Plus Sign 61">
              <a:extLst>
                <a:ext uri="{FF2B5EF4-FFF2-40B4-BE49-F238E27FC236}">
                  <a16:creationId xmlns:a16="http://schemas.microsoft.com/office/drawing/2014/main" id="{7B0EE21D-F06B-4665-916F-335CAD441A95}"/>
                </a:ext>
              </a:extLst>
            </p:cNvPr>
            <p:cNvSpPr/>
            <p:nvPr userDrawn="1"/>
          </p:nvSpPr>
          <p:spPr>
            <a:xfrm>
              <a:off x="8125017" y="5544753"/>
              <a:ext cx="245053" cy="264919"/>
            </a:xfrm>
            <a:prstGeom prst="mathPlus">
              <a:avLst/>
            </a:prstGeom>
            <a:solidFill>
              <a:schemeClr val="bg1">
                <a:lumMod val="7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Plus Sign 62">
              <a:extLst>
                <a:ext uri="{FF2B5EF4-FFF2-40B4-BE49-F238E27FC236}">
                  <a16:creationId xmlns:a16="http://schemas.microsoft.com/office/drawing/2014/main" id="{67FB0095-A073-488B-9E59-DDE4A92DBB1C}"/>
                </a:ext>
              </a:extLst>
            </p:cNvPr>
            <p:cNvSpPr/>
            <p:nvPr userDrawn="1"/>
          </p:nvSpPr>
          <p:spPr>
            <a:xfrm>
              <a:off x="8357383" y="5264011"/>
              <a:ext cx="245053" cy="264919"/>
            </a:xfrm>
            <a:prstGeom prst="mathPlus">
              <a:avLst/>
            </a:prstGeom>
            <a:solidFill>
              <a:schemeClr val="bg1">
                <a:lumMod val="7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Plus Sign 63">
              <a:extLst>
                <a:ext uri="{FF2B5EF4-FFF2-40B4-BE49-F238E27FC236}">
                  <a16:creationId xmlns:a16="http://schemas.microsoft.com/office/drawing/2014/main" id="{8E44B516-580A-4EBF-A0AD-138681233E2D}"/>
                </a:ext>
              </a:extLst>
            </p:cNvPr>
            <p:cNvSpPr/>
            <p:nvPr userDrawn="1"/>
          </p:nvSpPr>
          <p:spPr>
            <a:xfrm>
              <a:off x="8125017" y="5264010"/>
              <a:ext cx="245053" cy="264919"/>
            </a:xfrm>
            <a:prstGeom prst="mathPlus">
              <a:avLst/>
            </a:prstGeom>
            <a:solidFill>
              <a:schemeClr val="bg1">
                <a:lumMod val="7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Plus Sign 64">
              <a:extLst>
                <a:ext uri="{FF2B5EF4-FFF2-40B4-BE49-F238E27FC236}">
                  <a16:creationId xmlns:a16="http://schemas.microsoft.com/office/drawing/2014/main" id="{C1799C32-3B4A-4D6D-83EA-0B658B241713}"/>
                </a:ext>
              </a:extLst>
            </p:cNvPr>
            <p:cNvSpPr/>
            <p:nvPr userDrawn="1"/>
          </p:nvSpPr>
          <p:spPr>
            <a:xfrm>
              <a:off x="7883552" y="5540896"/>
              <a:ext cx="245053" cy="264919"/>
            </a:xfrm>
            <a:prstGeom prst="mathPlus">
              <a:avLst/>
            </a:prstGeom>
            <a:solidFill>
              <a:srgbClr val="F9BE10">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Plus Sign 65">
              <a:extLst>
                <a:ext uri="{FF2B5EF4-FFF2-40B4-BE49-F238E27FC236}">
                  <a16:creationId xmlns:a16="http://schemas.microsoft.com/office/drawing/2014/main" id="{A3356911-D7A8-491F-A3F6-6959662D76C9}"/>
                </a:ext>
              </a:extLst>
            </p:cNvPr>
            <p:cNvSpPr/>
            <p:nvPr userDrawn="1"/>
          </p:nvSpPr>
          <p:spPr>
            <a:xfrm>
              <a:off x="8860386" y="4978661"/>
              <a:ext cx="245053" cy="264919"/>
            </a:xfrm>
            <a:prstGeom prst="mathPlus">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Plus Sign 66">
              <a:extLst>
                <a:ext uri="{FF2B5EF4-FFF2-40B4-BE49-F238E27FC236}">
                  <a16:creationId xmlns:a16="http://schemas.microsoft.com/office/drawing/2014/main" id="{88FAFA5E-E0BD-421D-940D-11116B8B8320}"/>
                </a:ext>
              </a:extLst>
            </p:cNvPr>
            <p:cNvSpPr/>
            <p:nvPr userDrawn="1"/>
          </p:nvSpPr>
          <p:spPr>
            <a:xfrm>
              <a:off x="7637761" y="5540895"/>
              <a:ext cx="245053" cy="264919"/>
            </a:xfrm>
            <a:prstGeom prst="mathPlus">
              <a:avLst/>
            </a:prstGeom>
            <a:solidFill>
              <a:schemeClr val="bg1">
                <a:lumMod val="7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Plus Sign 67">
              <a:extLst>
                <a:ext uri="{FF2B5EF4-FFF2-40B4-BE49-F238E27FC236}">
                  <a16:creationId xmlns:a16="http://schemas.microsoft.com/office/drawing/2014/main" id="{EBFB8D46-6868-4296-80EB-8A3EB7477FB5}"/>
                </a:ext>
              </a:extLst>
            </p:cNvPr>
            <p:cNvSpPr/>
            <p:nvPr userDrawn="1"/>
          </p:nvSpPr>
          <p:spPr>
            <a:xfrm>
              <a:off x="7399146" y="5540895"/>
              <a:ext cx="245053" cy="264919"/>
            </a:xfrm>
            <a:prstGeom prst="mathPlus">
              <a:avLst/>
            </a:prstGeom>
            <a:solidFill>
              <a:schemeClr val="bg1">
                <a:lumMod val="75000"/>
                <a:alpha val="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Plus Sign 68">
              <a:extLst>
                <a:ext uri="{FF2B5EF4-FFF2-40B4-BE49-F238E27FC236}">
                  <a16:creationId xmlns:a16="http://schemas.microsoft.com/office/drawing/2014/main" id="{97E6DC0D-938F-452D-9819-E317B27E80A4}"/>
                </a:ext>
              </a:extLst>
            </p:cNvPr>
            <p:cNvSpPr/>
            <p:nvPr userDrawn="1"/>
          </p:nvSpPr>
          <p:spPr>
            <a:xfrm>
              <a:off x="8609486" y="4972991"/>
              <a:ext cx="245053" cy="264919"/>
            </a:xfrm>
            <a:prstGeom prst="mathPlus">
              <a:avLst/>
            </a:prstGeom>
            <a:solidFill>
              <a:srgbClr val="BD3B31">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Plus Sign 69">
              <a:extLst>
                <a:ext uri="{FF2B5EF4-FFF2-40B4-BE49-F238E27FC236}">
                  <a16:creationId xmlns:a16="http://schemas.microsoft.com/office/drawing/2014/main" id="{F6F624C8-18CC-4252-94B3-B42D404F362A}"/>
                </a:ext>
              </a:extLst>
            </p:cNvPr>
            <p:cNvSpPr/>
            <p:nvPr userDrawn="1"/>
          </p:nvSpPr>
          <p:spPr>
            <a:xfrm>
              <a:off x="8357383" y="5549140"/>
              <a:ext cx="245053" cy="264919"/>
            </a:xfrm>
            <a:prstGeom prst="mathPlus">
              <a:avLst/>
            </a:prstGeom>
            <a:solidFill>
              <a:schemeClr val="bg1">
                <a:lumMod val="7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Plus Sign 70">
              <a:extLst>
                <a:ext uri="{FF2B5EF4-FFF2-40B4-BE49-F238E27FC236}">
                  <a16:creationId xmlns:a16="http://schemas.microsoft.com/office/drawing/2014/main" id="{826DC462-5DB2-4F85-8034-A47F06ABB128}"/>
                </a:ext>
              </a:extLst>
            </p:cNvPr>
            <p:cNvSpPr/>
            <p:nvPr userDrawn="1"/>
          </p:nvSpPr>
          <p:spPr>
            <a:xfrm>
              <a:off x="8609486" y="5513480"/>
              <a:ext cx="245053" cy="264919"/>
            </a:xfrm>
            <a:prstGeom prst="mathPlus">
              <a:avLst/>
            </a:prstGeom>
            <a:solidFill>
              <a:schemeClr val="bg1">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Plus Sign 71">
              <a:extLst>
                <a:ext uri="{FF2B5EF4-FFF2-40B4-BE49-F238E27FC236}">
                  <a16:creationId xmlns:a16="http://schemas.microsoft.com/office/drawing/2014/main" id="{D5067C4D-5520-42D1-89F4-F5DE689E81F0}"/>
                </a:ext>
              </a:extLst>
            </p:cNvPr>
            <p:cNvSpPr/>
            <p:nvPr userDrawn="1"/>
          </p:nvSpPr>
          <p:spPr>
            <a:xfrm>
              <a:off x="8860386" y="5531390"/>
              <a:ext cx="245053" cy="264919"/>
            </a:xfrm>
            <a:prstGeom prst="mathPlus">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Plus Sign 72">
              <a:extLst>
                <a:ext uri="{FF2B5EF4-FFF2-40B4-BE49-F238E27FC236}">
                  <a16:creationId xmlns:a16="http://schemas.microsoft.com/office/drawing/2014/main" id="{C4E3DDEB-CA8B-4007-AEAA-3E89D7A9A9D7}"/>
                </a:ext>
              </a:extLst>
            </p:cNvPr>
            <p:cNvSpPr/>
            <p:nvPr userDrawn="1"/>
          </p:nvSpPr>
          <p:spPr>
            <a:xfrm>
              <a:off x="9103044" y="5531389"/>
              <a:ext cx="245053" cy="264919"/>
            </a:xfrm>
            <a:prstGeom prst="mathPlus">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Plus Sign 73">
              <a:extLst>
                <a:ext uri="{FF2B5EF4-FFF2-40B4-BE49-F238E27FC236}">
                  <a16:creationId xmlns:a16="http://schemas.microsoft.com/office/drawing/2014/main" id="{114F9882-271A-46A9-A0FB-D131A7E7F14D}"/>
                </a:ext>
              </a:extLst>
            </p:cNvPr>
            <p:cNvSpPr/>
            <p:nvPr userDrawn="1"/>
          </p:nvSpPr>
          <p:spPr>
            <a:xfrm>
              <a:off x="9371403" y="5531389"/>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Plus Sign 74">
              <a:extLst>
                <a:ext uri="{FF2B5EF4-FFF2-40B4-BE49-F238E27FC236}">
                  <a16:creationId xmlns:a16="http://schemas.microsoft.com/office/drawing/2014/main" id="{7C5F33CB-7F2B-4124-9159-B77451E220D8}"/>
                </a:ext>
              </a:extLst>
            </p:cNvPr>
            <p:cNvSpPr/>
            <p:nvPr userDrawn="1"/>
          </p:nvSpPr>
          <p:spPr>
            <a:xfrm>
              <a:off x="9650324" y="5549139"/>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Plus Sign 75">
              <a:extLst>
                <a:ext uri="{FF2B5EF4-FFF2-40B4-BE49-F238E27FC236}">
                  <a16:creationId xmlns:a16="http://schemas.microsoft.com/office/drawing/2014/main" id="{0C1EFEB1-238A-4EB4-B379-8F025673A529}"/>
                </a:ext>
              </a:extLst>
            </p:cNvPr>
            <p:cNvSpPr/>
            <p:nvPr userDrawn="1"/>
          </p:nvSpPr>
          <p:spPr>
            <a:xfrm>
              <a:off x="9952240" y="5532215"/>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Plus Sign 76">
              <a:extLst>
                <a:ext uri="{FF2B5EF4-FFF2-40B4-BE49-F238E27FC236}">
                  <a16:creationId xmlns:a16="http://schemas.microsoft.com/office/drawing/2014/main" id="{B4E7E4F4-ABE6-496D-B7C7-E32DAEE74B85}"/>
                </a:ext>
              </a:extLst>
            </p:cNvPr>
            <p:cNvSpPr/>
            <p:nvPr userDrawn="1"/>
          </p:nvSpPr>
          <p:spPr>
            <a:xfrm>
              <a:off x="10257186" y="5531389"/>
              <a:ext cx="245053" cy="264919"/>
            </a:xfrm>
            <a:prstGeom prst="mathPlus">
              <a:avLst/>
            </a:prstGeom>
            <a:solidFill>
              <a:srgbClr val="A7DAF1">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Plus Sign 77">
              <a:extLst>
                <a:ext uri="{FF2B5EF4-FFF2-40B4-BE49-F238E27FC236}">
                  <a16:creationId xmlns:a16="http://schemas.microsoft.com/office/drawing/2014/main" id="{F72A6025-6833-41A0-8958-BC6B67857E53}"/>
                </a:ext>
              </a:extLst>
            </p:cNvPr>
            <p:cNvSpPr/>
            <p:nvPr userDrawn="1"/>
          </p:nvSpPr>
          <p:spPr>
            <a:xfrm>
              <a:off x="10535285" y="5549206"/>
              <a:ext cx="245053" cy="264919"/>
            </a:xfrm>
            <a:prstGeom prst="mathPlus">
              <a:avLst/>
            </a:prstGeom>
            <a:solidFill>
              <a:schemeClr val="bg1">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Plus Sign 78">
              <a:extLst>
                <a:ext uri="{FF2B5EF4-FFF2-40B4-BE49-F238E27FC236}">
                  <a16:creationId xmlns:a16="http://schemas.microsoft.com/office/drawing/2014/main" id="{5A8CC04B-FE23-4FDD-82A1-038835D019ED}"/>
                </a:ext>
              </a:extLst>
            </p:cNvPr>
            <p:cNvSpPr/>
            <p:nvPr userDrawn="1"/>
          </p:nvSpPr>
          <p:spPr>
            <a:xfrm>
              <a:off x="10830549" y="5523527"/>
              <a:ext cx="245053" cy="264919"/>
            </a:xfrm>
            <a:prstGeom prst="mathPlus">
              <a:avLst/>
            </a:prstGeom>
            <a:solidFill>
              <a:schemeClr val="bg1">
                <a:lumMod val="7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pic>
        <p:nvPicPr>
          <p:cNvPr id="10" name="Picture 9" descr="Logo&#10;&#10;Description automatically generated">
            <a:extLst>
              <a:ext uri="{FF2B5EF4-FFF2-40B4-BE49-F238E27FC236}">
                <a16:creationId xmlns:a16="http://schemas.microsoft.com/office/drawing/2014/main" id="{FC9979B0-3945-65FA-9A65-C505523BA44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2882" y="228602"/>
            <a:ext cx="1294829" cy="564698"/>
          </a:xfrm>
          <a:prstGeom prst="rect">
            <a:avLst/>
          </a:prstGeom>
        </p:spPr>
      </p:pic>
    </p:spTree>
    <p:extLst>
      <p:ext uri="{BB962C8B-B14F-4D97-AF65-F5344CB8AC3E}">
        <p14:creationId xmlns:p14="http://schemas.microsoft.com/office/powerpoint/2010/main" val="1599013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6/14/2023</a:t>
            </a:fld>
            <a:endParaRPr lang="en-US" dirty="0"/>
          </a:p>
        </p:txBody>
      </p:sp>
      <p:sp>
        <p:nvSpPr>
          <p:cNvPr id="6" name="Slide Number Placeholder 5"/>
          <p:cNvSpPr>
            <a:spLocks noGrp="1"/>
          </p:cNvSpPr>
          <p:nvPr>
            <p:ph type="sldNum" sz="quarter" idx="12"/>
          </p:nvPr>
        </p:nvSpPr>
        <p:spPr/>
        <p:txBody>
          <a:bodyPr/>
          <a:lstStyle/>
          <a:p>
            <a:fld id="{5CA61F6E-E245-424A-B612-7F6B6A782722}" type="slidenum">
              <a:rPr lang="en-US" smtClean="0"/>
              <a:pPr/>
              <a:t>‹#›</a:t>
            </a:fld>
            <a:endParaRPr lang="en-US" dirty="0"/>
          </a:p>
        </p:txBody>
      </p:sp>
    </p:spTree>
    <p:extLst>
      <p:ext uri="{BB962C8B-B14F-4D97-AF65-F5344CB8AC3E}">
        <p14:creationId xmlns:p14="http://schemas.microsoft.com/office/powerpoint/2010/main" val="1984786047"/>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6/14/2023</a:t>
            </a:fld>
            <a:endParaRPr lang="en-US" dirty="0"/>
          </a:p>
        </p:txBody>
      </p:sp>
      <p:sp>
        <p:nvSpPr>
          <p:cNvPr id="7" name="Slide Number Placeholder 6"/>
          <p:cNvSpPr>
            <a:spLocks noGrp="1"/>
          </p:cNvSpPr>
          <p:nvPr>
            <p:ph type="sldNum" sz="quarter" idx="12"/>
          </p:nvPr>
        </p:nvSpPr>
        <p:spPr/>
        <p:txBody>
          <a:bodyPr/>
          <a:lstStyle/>
          <a:p>
            <a:fld id="{5CA61F6E-E245-424A-B612-7F6B6A782722}" type="slidenum">
              <a:rPr lang="en-US" smtClean="0"/>
              <a:t>‹#›</a:t>
            </a:fld>
            <a:endParaRPr lang="en-US"/>
          </a:p>
        </p:txBody>
      </p:sp>
      <p:sp>
        <p:nvSpPr>
          <p:cNvPr id="8" name="Rectangle 7">
            <a:extLst>
              <a:ext uri="{FF2B5EF4-FFF2-40B4-BE49-F238E27FC236}">
                <a16:creationId xmlns:a16="http://schemas.microsoft.com/office/drawing/2014/main" id="{550213D4-BDBC-451F-A246-C4EC2B7783B4}"/>
              </a:ext>
            </a:extLst>
          </p:cNvPr>
          <p:cNvSpPr/>
          <p:nvPr userDrawn="1"/>
        </p:nvSpPr>
        <p:spPr>
          <a:xfrm>
            <a:off x="0" y="6311900"/>
            <a:ext cx="9144000" cy="546100"/>
          </a:xfrm>
          <a:prstGeom prst="rect">
            <a:avLst/>
          </a:prstGeom>
          <a:solidFill>
            <a:srgbClr val="707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0" name="Straight Connector 9">
            <a:extLst>
              <a:ext uri="{FF2B5EF4-FFF2-40B4-BE49-F238E27FC236}">
                <a16:creationId xmlns:a16="http://schemas.microsoft.com/office/drawing/2014/main" id="{30F28F6B-15E9-41A2-B02F-FD29241F205E}"/>
              </a:ext>
            </a:extLst>
          </p:cNvPr>
          <p:cNvCxnSpPr>
            <a:cxnSpLocks/>
          </p:cNvCxnSpPr>
          <p:nvPr userDrawn="1"/>
        </p:nvCxnSpPr>
        <p:spPr>
          <a:xfrm>
            <a:off x="628650" y="1223963"/>
            <a:ext cx="3943350" cy="0"/>
          </a:xfrm>
          <a:prstGeom prst="line">
            <a:avLst/>
          </a:prstGeom>
          <a:ln>
            <a:solidFill>
              <a:srgbClr val="F9BE10"/>
            </a:solidFill>
          </a:ln>
        </p:spPr>
        <p:style>
          <a:lnRef idx="2">
            <a:schemeClr val="accent1"/>
          </a:lnRef>
          <a:fillRef idx="0">
            <a:schemeClr val="accent1"/>
          </a:fillRef>
          <a:effectRef idx="1">
            <a:schemeClr val="accent1"/>
          </a:effectRef>
          <a:fontRef idx="minor">
            <a:schemeClr val="tx1"/>
          </a:fontRef>
        </p:style>
      </p:cxnSp>
      <p:grpSp>
        <p:nvGrpSpPr>
          <p:cNvPr id="46" name="Group 45">
            <a:extLst>
              <a:ext uri="{FF2B5EF4-FFF2-40B4-BE49-F238E27FC236}">
                <a16:creationId xmlns:a16="http://schemas.microsoft.com/office/drawing/2014/main" id="{E8920063-5D20-4808-9C2A-6DD5CEB41DB5}"/>
              </a:ext>
            </a:extLst>
          </p:cNvPr>
          <p:cNvGrpSpPr/>
          <p:nvPr userDrawn="1"/>
        </p:nvGrpSpPr>
        <p:grpSpPr>
          <a:xfrm>
            <a:off x="4759900" y="5330830"/>
            <a:ext cx="3676456" cy="844546"/>
            <a:chOff x="7399146" y="4969579"/>
            <a:chExt cx="3676456" cy="844546"/>
          </a:xfrm>
        </p:grpSpPr>
        <p:sp>
          <p:nvSpPr>
            <p:cNvPr id="47" name="Plus Sign 46">
              <a:extLst>
                <a:ext uri="{FF2B5EF4-FFF2-40B4-BE49-F238E27FC236}">
                  <a16:creationId xmlns:a16="http://schemas.microsoft.com/office/drawing/2014/main" id="{15090375-9913-463C-A841-71226C624FF1}"/>
                </a:ext>
              </a:extLst>
            </p:cNvPr>
            <p:cNvSpPr/>
            <p:nvPr userDrawn="1"/>
          </p:nvSpPr>
          <p:spPr>
            <a:xfrm>
              <a:off x="10535285" y="4972991"/>
              <a:ext cx="245053" cy="264919"/>
            </a:xfrm>
            <a:prstGeom prst="mathPlus">
              <a:avLst/>
            </a:prstGeom>
            <a:solidFill>
              <a:schemeClr val="bg1">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Plus Sign 47">
              <a:extLst>
                <a:ext uri="{FF2B5EF4-FFF2-40B4-BE49-F238E27FC236}">
                  <a16:creationId xmlns:a16="http://schemas.microsoft.com/office/drawing/2014/main" id="{51C12911-D3A6-41B5-B726-0D969D1DEF70}"/>
                </a:ext>
              </a:extLst>
            </p:cNvPr>
            <p:cNvSpPr/>
            <p:nvPr userDrawn="1"/>
          </p:nvSpPr>
          <p:spPr>
            <a:xfrm>
              <a:off x="10830549" y="4972991"/>
              <a:ext cx="245053" cy="264919"/>
            </a:xfrm>
            <a:prstGeom prst="mathPlus">
              <a:avLst/>
            </a:prstGeom>
            <a:solidFill>
              <a:schemeClr val="bg1">
                <a:lumMod val="7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Plus Sign 48">
              <a:extLst>
                <a:ext uri="{FF2B5EF4-FFF2-40B4-BE49-F238E27FC236}">
                  <a16:creationId xmlns:a16="http://schemas.microsoft.com/office/drawing/2014/main" id="{77B63C1E-40B0-44BA-AC81-95739F08F646}"/>
                </a:ext>
              </a:extLst>
            </p:cNvPr>
            <p:cNvSpPr/>
            <p:nvPr userDrawn="1"/>
          </p:nvSpPr>
          <p:spPr>
            <a:xfrm>
              <a:off x="10257186" y="4972991"/>
              <a:ext cx="245053" cy="264919"/>
            </a:xfrm>
            <a:prstGeom prst="mathPlus">
              <a:avLst/>
            </a:prstGeom>
            <a:solidFill>
              <a:schemeClr val="bg1">
                <a:lumMod val="7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Plus Sign 49">
              <a:extLst>
                <a:ext uri="{FF2B5EF4-FFF2-40B4-BE49-F238E27FC236}">
                  <a16:creationId xmlns:a16="http://schemas.microsoft.com/office/drawing/2014/main" id="{22DCAE85-9998-4C0F-950F-EE3679E03D6C}"/>
                </a:ext>
              </a:extLst>
            </p:cNvPr>
            <p:cNvSpPr/>
            <p:nvPr userDrawn="1"/>
          </p:nvSpPr>
          <p:spPr>
            <a:xfrm>
              <a:off x="9952240" y="4972991"/>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Plus Sign 50">
              <a:extLst>
                <a:ext uri="{FF2B5EF4-FFF2-40B4-BE49-F238E27FC236}">
                  <a16:creationId xmlns:a16="http://schemas.microsoft.com/office/drawing/2014/main" id="{6A446D8E-9F2E-4F21-8575-A8B7DE58371B}"/>
                </a:ext>
              </a:extLst>
            </p:cNvPr>
            <p:cNvSpPr/>
            <p:nvPr userDrawn="1"/>
          </p:nvSpPr>
          <p:spPr>
            <a:xfrm>
              <a:off x="10535285" y="5256131"/>
              <a:ext cx="245053" cy="264919"/>
            </a:xfrm>
            <a:prstGeom prst="mathPlus">
              <a:avLst/>
            </a:prstGeom>
            <a:solidFill>
              <a:srgbClr val="F9BE1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Plus Sign 51">
              <a:extLst>
                <a:ext uri="{FF2B5EF4-FFF2-40B4-BE49-F238E27FC236}">
                  <a16:creationId xmlns:a16="http://schemas.microsoft.com/office/drawing/2014/main" id="{F3073D9B-53B7-421F-948F-02307624F733}"/>
                </a:ext>
              </a:extLst>
            </p:cNvPr>
            <p:cNvSpPr/>
            <p:nvPr userDrawn="1"/>
          </p:nvSpPr>
          <p:spPr>
            <a:xfrm>
              <a:off x="10830549" y="5256131"/>
              <a:ext cx="245053" cy="264919"/>
            </a:xfrm>
            <a:prstGeom prst="mathPlus">
              <a:avLst/>
            </a:prstGeom>
            <a:solidFill>
              <a:schemeClr val="bg1">
                <a:lumMod val="7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Plus Sign 52">
              <a:extLst>
                <a:ext uri="{FF2B5EF4-FFF2-40B4-BE49-F238E27FC236}">
                  <a16:creationId xmlns:a16="http://schemas.microsoft.com/office/drawing/2014/main" id="{60A9AD8C-9FA3-47A6-9B8B-48FDA7865C5B}"/>
                </a:ext>
              </a:extLst>
            </p:cNvPr>
            <p:cNvSpPr/>
            <p:nvPr userDrawn="1"/>
          </p:nvSpPr>
          <p:spPr>
            <a:xfrm>
              <a:off x="10257186" y="5256131"/>
              <a:ext cx="245053" cy="264919"/>
            </a:xfrm>
            <a:prstGeom prst="mathPlus">
              <a:avLst/>
            </a:prstGeom>
            <a:solidFill>
              <a:schemeClr val="bg1">
                <a:lumMod val="7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Plus Sign 53">
              <a:extLst>
                <a:ext uri="{FF2B5EF4-FFF2-40B4-BE49-F238E27FC236}">
                  <a16:creationId xmlns:a16="http://schemas.microsoft.com/office/drawing/2014/main" id="{D0A1DC4D-03BC-450C-83BB-6A61A1F6196A}"/>
                </a:ext>
              </a:extLst>
            </p:cNvPr>
            <p:cNvSpPr/>
            <p:nvPr userDrawn="1"/>
          </p:nvSpPr>
          <p:spPr>
            <a:xfrm>
              <a:off x="9952240" y="5256131"/>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Plus Sign 54">
              <a:extLst>
                <a:ext uri="{FF2B5EF4-FFF2-40B4-BE49-F238E27FC236}">
                  <a16:creationId xmlns:a16="http://schemas.microsoft.com/office/drawing/2014/main" id="{67C3BCD3-87CE-44B6-BCC3-E99251C81AE3}"/>
                </a:ext>
              </a:extLst>
            </p:cNvPr>
            <p:cNvSpPr/>
            <p:nvPr userDrawn="1"/>
          </p:nvSpPr>
          <p:spPr>
            <a:xfrm>
              <a:off x="9650324" y="5256131"/>
              <a:ext cx="245053" cy="264919"/>
            </a:xfrm>
            <a:prstGeom prst="mathPlus">
              <a:avLst/>
            </a:prstGeom>
            <a:solidFill>
              <a:srgbClr val="F9BE1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Plus Sign 55">
              <a:extLst>
                <a:ext uri="{FF2B5EF4-FFF2-40B4-BE49-F238E27FC236}">
                  <a16:creationId xmlns:a16="http://schemas.microsoft.com/office/drawing/2014/main" id="{A87030E3-D3B7-4DFA-99D8-8BBB49CB6BAE}"/>
                </a:ext>
              </a:extLst>
            </p:cNvPr>
            <p:cNvSpPr/>
            <p:nvPr userDrawn="1"/>
          </p:nvSpPr>
          <p:spPr>
            <a:xfrm>
              <a:off x="9371403" y="5256131"/>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Plus Sign 56">
              <a:extLst>
                <a:ext uri="{FF2B5EF4-FFF2-40B4-BE49-F238E27FC236}">
                  <a16:creationId xmlns:a16="http://schemas.microsoft.com/office/drawing/2014/main" id="{2EECF00A-29B5-4032-8FB6-8FDCAD038B87}"/>
                </a:ext>
              </a:extLst>
            </p:cNvPr>
            <p:cNvSpPr/>
            <p:nvPr userDrawn="1"/>
          </p:nvSpPr>
          <p:spPr>
            <a:xfrm>
              <a:off x="9650324" y="4969580"/>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Plus Sign 57">
              <a:extLst>
                <a:ext uri="{FF2B5EF4-FFF2-40B4-BE49-F238E27FC236}">
                  <a16:creationId xmlns:a16="http://schemas.microsoft.com/office/drawing/2014/main" id="{D31C9017-55F0-4647-9B93-DD513D5A80E5}"/>
                </a:ext>
              </a:extLst>
            </p:cNvPr>
            <p:cNvSpPr/>
            <p:nvPr userDrawn="1"/>
          </p:nvSpPr>
          <p:spPr>
            <a:xfrm>
              <a:off x="9103044" y="5256131"/>
              <a:ext cx="245053" cy="264919"/>
            </a:xfrm>
            <a:prstGeom prst="mathPlus">
              <a:avLst/>
            </a:prstGeom>
            <a:solidFill>
              <a:srgbClr val="A7DAF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Plus Sign 58">
              <a:extLst>
                <a:ext uri="{FF2B5EF4-FFF2-40B4-BE49-F238E27FC236}">
                  <a16:creationId xmlns:a16="http://schemas.microsoft.com/office/drawing/2014/main" id="{E6121833-CF72-45BE-AD15-2D69B05DC767}"/>
                </a:ext>
              </a:extLst>
            </p:cNvPr>
            <p:cNvSpPr/>
            <p:nvPr userDrawn="1"/>
          </p:nvSpPr>
          <p:spPr>
            <a:xfrm>
              <a:off x="8860386" y="5264011"/>
              <a:ext cx="245053" cy="264919"/>
            </a:xfrm>
            <a:prstGeom prst="mathPlus">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Plus Sign 59">
              <a:extLst>
                <a:ext uri="{FF2B5EF4-FFF2-40B4-BE49-F238E27FC236}">
                  <a16:creationId xmlns:a16="http://schemas.microsoft.com/office/drawing/2014/main" id="{128BCA00-FD76-4B07-BD7B-5C292A8D85A6}"/>
                </a:ext>
              </a:extLst>
            </p:cNvPr>
            <p:cNvSpPr/>
            <p:nvPr userDrawn="1"/>
          </p:nvSpPr>
          <p:spPr>
            <a:xfrm>
              <a:off x="8609486" y="5256130"/>
              <a:ext cx="245053" cy="264919"/>
            </a:xfrm>
            <a:prstGeom prst="mathPlus">
              <a:avLst/>
            </a:prstGeom>
            <a:solidFill>
              <a:schemeClr val="bg1">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Plus Sign 60">
              <a:extLst>
                <a:ext uri="{FF2B5EF4-FFF2-40B4-BE49-F238E27FC236}">
                  <a16:creationId xmlns:a16="http://schemas.microsoft.com/office/drawing/2014/main" id="{CAB78971-5230-4392-9FB9-CF4585243D77}"/>
                </a:ext>
              </a:extLst>
            </p:cNvPr>
            <p:cNvSpPr/>
            <p:nvPr userDrawn="1"/>
          </p:nvSpPr>
          <p:spPr>
            <a:xfrm>
              <a:off x="9371403" y="4969579"/>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Plus Sign 61">
              <a:extLst>
                <a:ext uri="{FF2B5EF4-FFF2-40B4-BE49-F238E27FC236}">
                  <a16:creationId xmlns:a16="http://schemas.microsoft.com/office/drawing/2014/main" id="{A8D96A34-E179-434B-9BF3-FB8736BC1C0B}"/>
                </a:ext>
              </a:extLst>
            </p:cNvPr>
            <p:cNvSpPr/>
            <p:nvPr userDrawn="1"/>
          </p:nvSpPr>
          <p:spPr>
            <a:xfrm>
              <a:off x="9103044" y="4978661"/>
              <a:ext cx="245053" cy="264919"/>
            </a:xfrm>
            <a:prstGeom prst="mathPlus">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Plus Sign 62">
              <a:extLst>
                <a:ext uri="{FF2B5EF4-FFF2-40B4-BE49-F238E27FC236}">
                  <a16:creationId xmlns:a16="http://schemas.microsoft.com/office/drawing/2014/main" id="{D5405AE5-9E8F-4802-99A1-D706A8EF604F}"/>
                </a:ext>
              </a:extLst>
            </p:cNvPr>
            <p:cNvSpPr/>
            <p:nvPr userDrawn="1"/>
          </p:nvSpPr>
          <p:spPr>
            <a:xfrm>
              <a:off x="8125017" y="5544753"/>
              <a:ext cx="245053" cy="264919"/>
            </a:xfrm>
            <a:prstGeom prst="mathPlus">
              <a:avLst/>
            </a:prstGeom>
            <a:solidFill>
              <a:schemeClr val="bg1">
                <a:lumMod val="7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Plus Sign 63">
              <a:extLst>
                <a:ext uri="{FF2B5EF4-FFF2-40B4-BE49-F238E27FC236}">
                  <a16:creationId xmlns:a16="http://schemas.microsoft.com/office/drawing/2014/main" id="{C4DC78DC-7E86-4DE4-8319-393658ECADA2}"/>
                </a:ext>
              </a:extLst>
            </p:cNvPr>
            <p:cNvSpPr/>
            <p:nvPr userDrawn="1"/>
          </p:nvSpPr>
          <p:spPr>
            <a:xfrm>
              <a:off x="8357383" y="5264011"/>
              <a:ext cx="245053" cy="264919"/>
            </a:xfrm>
            <a:prstGeom prst="mathPlus">
              <a:avLst/>
            </a:prstGeom>
            <a:solidFill>
              <a:schemeClr val="bg1">
                <a:lumMod val="7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Plus Sign 64">
              <a:extLst>
                <a:ext uri="{FF2B5EF4-FFF2-40B4-BE49-F238E27FC236}">
                  <a16:creationId xmlns:a16="http://schemas.microsoft.com/office/drawing/2014/main" id="{F97AB005-3558-4003-A50C-8CD4D4D94829}"/>
                </a:ext>
              </a:extLst>
            </p:cNvPr>
            <p:cNvSpPr/>
            <p:nvPr userDrawn="1"/>
          </p:nvSpPr>
          <p:spPr>
            <a:xfrm>
              <a:off x="8125017" y="5264010"/>
              <a:ext cx="245053" cy="264919"/>
            </a:xfrm>
            <a:prstGeom prst="mathPlus">
              <a:avLst/>
            </a:prstGeom>
            <a:solidFill>
              <a:schemeClr val="bg1">
                <a:lumMod val="7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Plus Sign 65">
              <a:extLst>
                <a:ext uri="{FF2B5EF4-FFF2-40B4-BE49-F238E27FC236}">
                  <a16:creationId xmlns:a16="http://schemas.microsoft.com/office/drawing/2014/main" id="{169669A9-1838-4692-9CED-48DB20DAB3F8}"/>
                </a:ext>
              </a:extLst>
            </p:cNvPr>
            <p:cNvSpPr/>
            <p:nvPr userDrawn="1"/>
          </p:nvSpPr>
          <p:spPr>
            <a:xfrm>
              <a:off x="7883552" y="5540896"/>
              <a:ext cx="245053" cy="264919"/>
            </a:xfrm>
            <a:prstGeom prst="mathPlus">
              <a:avLst/>
            </a:prstGeom>
            <a:solidFill>
              <a:srgbClr val="F9BE10">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Plus Sign 66">
              <a:extLst>
                <a:ext uri="{FF2B5EF4-FFF2-40B4-BE49-F238E27FC236}">
                  <a16:creationId xmlns:a16="http://schemas.microsoft.com/office/drawing/2014/main" id="{DEA6A864-5A19-4A38-BF6F-72A3D3429B85}"/>
                </a:ext>
              </a:extLst>
            </p:cNvPr>
            <p:cNvSpPr/>
            <p:nvPr userDrawn="1"/>
          </p:nvSpPr>
          <p:spPr>
            <a:xfrm>
              <a:off x="8860386" y="4978661"/>
              <a:ext cx="245053" cy="264919"/>
            </a:xfrm>
            <a:prstGeom prst="mathPlus">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Plus Sign 67">
              <a:extLst>
                <a:ext uri="{FF2B5EF4-FFF2-40B4-BE49-F238E27FC236}">
                  <a16:creationId xmlns:a16="http://schemas.microsoft.com/office/drawing/2014/main" id="{805AFDDF-7D1B-4800-8A56-038877C81054}"/>
                </a:ext>
              </a:extLst>
            </p:cNvPr>
            <p:cNvSpPr/>
            <p:nvPr userDrawn="1"/>
          </p:nvSpPr>
          <p:spPr>
            <a:xfrm>
              <a:off x="7637761" y="5540895"/>
              <a:ext cx="245053" cy="264919"/>
            </a:xfrm>
            <a:prstGeom prst="mathPlus">
              <a:avLst/>
            </a:prstGeom>
            <a:solidFill>
              <a:schemeClr val="bg1">
                <a:lumMod val="7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Plus Sign 68">
              <a:extLst>
                <a:ext uri="{FF2B5EF4-FFF2-40B4-BE49-F238E27FC236}">
                  <a16:creationId xmlns:a16="http://schemas.microsoft.com/office/drawing/2014/main" id="{F9B47814-D40E-49E5-9982-621D69A77DB5}"/>
                </a:ext>
              </a:extLst>
            </p:cNvPr>
            <p:cNvSpPr/>
            <p:nvPr userDrawn="1"/>
          </p:nvSpPr>
          <p:spPr>
            <a:xfrm>
              <a:off x="7399146" y="5540895"/>
              <a:ext cx="245053" cy="264919"/>
            </a:xfrm>
            <a:prstGeom prst="mathPlus">
              <a:avLst/>
            </a:prstGeom>
            <a:solidFill>
              <a:schemeClr val="bg1">
                <a:lumMod val="75000"/>
                <a:alpha val="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Plus Sign 69">
              <a:extLst>
                <a:ext uri="{FF2B5EF4-FFF2-40B4-BE49-F238E27FC236}">
                  <a16:creationId xmlns:a16="http://schemas.microsoft.com/office/drawing/2014/main" id="{FF9ECB88-E1CC-49A4-9B27-F29FAE27C2C7}"/>
                </a:ext>
              </a:extLst>
            </p:cNvPr>
            <p:cNvSpPr/>
            <p:nvPr userDrawn="1"/>
          </p:nvSpPr>
          <p:spPr>
            <a:xfrm>
              <a:off x="8609486" y="4972991"/>
              <a:ext cx="245053" cy="264919"/>
            </a:xfrm>
            <a:prstGeom prst="mathPlus">
              <a:avLst/>
            </a:prstGeom>
            <a:solidFill>
              <a:srgbClr val="BD3B31">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Plus Sign 70">
              <a:extLst>
                <a:ext uri="{FF2B5EF4-FFF2-40B4-BE49-F238E27FC236}">
                  <a16:creationId xmlns:a16="http://schemas.microsoft.com/office/drawing/2014/main" id="{3598F33B-BB1B-41F7-8852-05B1D80A60D1}"/>
                </a:ext>
              </a:extLst>
            </p:cNvPr>
            <p:cNvSpPr/>
            <p:nvPr userDrawn="1"/>
          </p:nvSpPr>
          <p:spPr>
            <a:xfrm>
              <a:off x="8357383" y="5549140"/>
              <a:ext cx="245053" cy="264919"/>
            </a:xfrm>
            <a:prstGeom prst="mathPlus">
              <a:avLst/>
            </a:prstGeom>
            <a:solidFill>
              <a:schemeClr val="bg1">
                <a:lumMod val="7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Plus Sign 71">
              <a:extLst>
                <a:ext uri="{FF2B5EF4-FFF2-40B4-BE49-F238E27FC236}">
                  <a16:creationId xmlns:a16="http://schemas.microsoft.com/office/drawing/2014/main" id="{BD696258-DF96-4EA6-9047-2EF12766A413}"/>
                </a:ext>
              </a:extLst>
            </p:cNvPr>
            <p:cNvSpPr/>
            <p:nvPr userDrawn="1"/>
          </p:nvSpPr>
          <p:spPr>
            <a:xfrm>
              <a:off x="8609486" y="5513480"/>
              <a:ext cx="245053" cy="264919"/>
            </a:xfrm>
            <a:prstGeom prst="mathPlus">
              <a:avLst/>
            </a:prstGeom>
            <a:solidFill>
              <a:schemeClr val="bg1">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Plus Sign 72">
              <a:extLst>
                <a:ext uri="{FF2B5EF4-FFF2-40B4-BE49-F238E27FC236}">
                  <a16:creationId xmlns:a16="http://schemas.microsoft.com/office/drawing/2014/main" id="{A6DB33F4-9A49-45B3-A279-57DF611D2AED}"/>
                </a:ext>
              </a:extLst>
            </p:cNvPr>
            <p:cNvSpPr/>
            <p:nvPr userDrawn="1"/>
          </p:nvSpPr>
          <p:spPr>
            <a:xfrm>
              <a:off x="8860386" y="5531390"/>
              <a:ext cx="245053" cy="264919"/>
            </a:xfrm>
            <a:prstGeom prst="mathPlus">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Plus Sign 73">
              <a:extLst>
                <a:ext uri="{FF2B5EF4-FFF2-40B4-BE49-F238E27FC236}">
                  <a16:creationId xmlns:a16="http://schemas.microsoft.com/office/drawing/2014/main" id="{2D388E54-B8AA-4016-82FD-9A9DC41B9243}"/>
                </a:ext>
              </a:extLst>
            </p:cNvPr>
            <p:cNvSpPr/>
            <p:nvPr userDrawn="1"/>
          </p:nvSpPr>
          <p:spPr>
            <a:xfrm>
              <a:off x="9103044" y="5531389"/>
              <a:ext cx="245053" cy="264919"/>
            </a:xfrm>
            <a:prstGeom prst="mathPlus">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Plus Sign 74">
              <a:extLst>
                <a:ext uri="{FF2B5EF4-FFF2-40B4-BE49-F238E27FC236}">
                  <a16:creationId xmlns:a16="http://schemas.microsoft.com/office/drawing/2014/main" id="{906C231B-2389-4BB0-95A0-B346F2BFDBD9}"/>
                </a:ext>
              </a:extLst>
            </p:cNvPr>
            <p:cNvSpPr/>
            <p:nvPr userDrawn="1"/>
          </p:nvSpPr>
          <p:spPr>
            <a:xfrm>
              <a:off x="9371403" y="5531389"/>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Plus Sign 75">
              <a:extLst>
                <a:ext uri="{FF2B5EF4-FFF2-40B4-BE49-F238E27FC236}">
                  <a16:creationId xmlns:a16="http://schemas.microsoft.com/office/drawing/2014/main" id="{81A7CA82-18D8-4AF3-ADA2-A4AAA57B3FF6}"/>
                </a:ext>
              </a:extLst>
            </p:cNvPr>
            <p:cNvSpPr/>
            <p:nvPr userDrawn="1"/>
          </p:nvSpPr>
          <p:spPr>
            <a:xfrm>
              <a:off x="9650324" y="5549139"/>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Plus Sign 76">
              <a:extLst>
                <a:ext uri="{FF2B5EF4-FFF2-40B4-BE49-F238E27FC236}">
                  <a16:creationId xmlns:a16="http://schemas.microsoft.com/office/drawing/2014/main" id="{89AAC080-2F81-403F-9E3E-2D2D9BDC3F5D}"/>
                </a:ext>
              </a:extLst>
            </p:cNvPr>
            <p:cNvSpPr/>
            <p:nvPr userDrawn="1"/>
          </p:nvSpPr>
          <p:spPr>
            <a:xfrm>
              <a:off x="9952240" y="5532215"/>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Plus Sign 77">
              <a:extLst>
                <a:ext uri="{FF2B5EF4-FFF2-40B4-BE49-F238E27FC236}">
                  <a16:creationId xmlns:a16="http://schemas.microsoft.com/office/drawing/2014/main" id="{C8EED336-124F-4159-AF52-8B1705E329C0}"/>
                </a:ext>
              </a:extLst>
            </p:cNvPr>
            <p:cNvSpPr/>
            <p:nvPr userDrawn="1"/>
          </p:nvSpPr>
          <p:spPr>
            <a:xfrm>
              <a:off x="10257186" y="5531389"/>
              <a:ext cx="245053" cy="264919"/>
            </a:xfrm>
            <a:prstGeom prst="mathPlus">
              <a:avLst/>
            </a:prstGeom>
            <a:solidFill>
              <a:srgbClr val="A7DAF1">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Plus Sign 78">
              <a:extLst>
                <a:ext uri="{FF2B5EF4-FFF2-40B4-BE49-F238E27FC236}">
                  <a16:creationId xmlns:a16="http://schemas.microsoft.com/office/drawing/2014/main" id="{ACEAFB25-E51C-4292-8BEC-9335EBDA74D7}"/>
                </a:ext>
              </a:extLst>
            </p:cNvPr>
            <p:cNvSpPr/>
            <p:nvPr userDrawn="1"/>
          </p:nvSpPr>
          <p:spPr>
            <a:xfrm>
              <a:off x="10535285" y="5549206"/>
              <a:ext cx="245053" cy="264919"/>
            </a:xfrm>
            <a:prstGeom prst="mathPlus">
              <a:avLst/>
            </a:prstGeom>
            <a:solidFill>
              <a:schemeClr val="bg1">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Plus Sign 79">
              <a:extLst>
                <a:ext uri="{FF2B5EF4-FFF2-40B4-BE49-F238E27FC236}">
                  <a16:creationId xmlns:a16="http://schemas.microsoft.com/office/drawing/2014/main" id="{DAEF6632-896B-40AB-B3C6-9FB1204F64F4}"/>
                </a:ext>
              </a:extLst>
            </p:cNvPr>
            <p:cNvSpPr/>
            <p:nvPr userDrawn="1"/>
          </p:nvSpPr>
          <p:spPr>
            <a:xfrm>
              <a:off x="10830549" y="5523527"/>
              <a:ext cx="245053" cy="264919"/>
            </a:xfrm>
            <a:prstGeom prst="mathPlus">
              <a:avLst/>
            </a:prstGeom>
            <a:solidFill>
              <a:schemeClr val="bg1">
                <a:lumMod val="7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pic>
        <p:nvPicPr>
          <p:cNvPr id="82" name="Picture 81">
            <a:extLst>
              <a:ext uri="{FF2B5EF4-FFF2-40B4-BE49-F238E27FC236}">
                <a16:creationId xmlns:a16="http://schemas.microsoft.com/office/drawing/2014/main" id="{D9D6860B-7484-4CBD-B9D4-EA58458CEA5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520199" y="231436"/>
            <a:ext cx="1296186" cy="565289"/>
          </a:xfrm>
          <a:prstGeom prst="rect">
            <a:avLst/>
          </a:prstGeom>
        </p:spPr>
      </p:pic>
    </p:spTree>
    <p:extLst>
      <p:ext uri="{BB962C8B-B14F-4D97-AF65-F5344CB8AC3E}">
        <p14:creationId xmlns:p14="http://schemas.microsoft.com/office/powerpoint/2010/main" val="930391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6/14/2023</a:t>
            </a:fld>
            <a:endParaRPr lang="en-US" dirty="0"/>
          </a:p>
        </p:txBody>
      </p:sp>
      <p:sp>
        <p:nvSpPr>
          <p:cNvPr id="9" name="Slide Number Placeholder 8"/>
          <p:cNvSpPr>
            <a:spLocks noGrp="1"/>
          </p:cNvSpPr>
          <p:nvPr>
            <p:ph type="sldNum" sz="quarter" idx="12"/>
          </p:nvPr>
        </p:nvSpPr>
        <p:spPr/>
        <p:txBody>
          <a:bodyPr/>
          <a:lstStyle/>
          <a:p>
            <a:fld id="{5CA61F6E-E245-424A-B612-7F6B6A782722}" type="slidenum">
              <a:rPr lang="en-US" smtClean="0"/>
              <a:t>‹#›</a:t>
            </a:fld>
            <a:endParaRPr lang="en-US"/>
          </a:p>
        </p:txBody>
      </p:sp>
      <p:sp>
        <p:nvSpPr>
          <p:cNvPr id="10" name="Rectangle 9">
            <a:extLst>
              <a:ext uri="{FF2B5EF4-FFF2-40B4-BE49-F238E27FC236}">
                <a16:creationId xmlns:a16="http://schemas.microsoft.com/office/drawing/2014/main" id="{9598F779-8B8D-4F31-B7F1-2E3409529154}"/>
              </a:ext>
            </a:extLst>
          </p:cNvPr>
          <p:cNvSpPr/>
          <p:nvPr userDrawn="1"/>
        </p:nvSpPr>
        <p:spPr>
          <a:xfrm>
            <a:off x="0" y="6311900"/>
            <a:ext cx="9144000" cy="546100"/>
          </a:xfrm>
          <a:prstGeom prst="rect">
            <a:avLst/>
          </a:prstGeom>
          <a:solidFill>
            <a:srgbClr val="707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12" name="Straight Connector 11">
            <a:extLst>
              <a:ext uri="{FF2B5EF4-FFF2-40B4-BE49-F238E27FC236}">
                <a16:creationId xmlns:a16="http://schemas.microsoft.com/office/drawing/2014/main" id="{BD4CD8B9-B1DA-4B84-80DE-AA8970B1EFA7}"/>
              </a:ext>
            </a:extLst>
          </p:cNvPr>
          <p:cNvCxnSpPr>
            <a:cxnSpLocks/>
          </p:cNvCxnSpPr>
          <p:nvPr userDrawn="1"/>
        </p:nvCxnSpPr>
        <p:spPr>
          <a:xfrm>
            <a:off x="628650" y="1223963"/>
            <a:ext cx="3943350" cy="0"/>
          </a:xfrm>
          <a:prstGeom prst="line">
            <a:avLst/>
          </a:prstGeom>
          <a:ln>
            <a:solidFill>
              <a:srgbClr val="F9BE10"/>
            </a:solidFill>
          </a:ln>
        </p:spPr>
        <p:style>
          <a:lnRef idx="2">
            <a:schemeClr val="accent1"/>
          </a:lnRef>
          <a:fillRef idx="0">
            <a:schemeClr val="accent1"/>
          </a:fillRef>
          <a:effectRef idx="1">
            <a:schemeClr val="accent1"/>
          </a:effectRef>
          <a:fontRef idx="minor">
            <a:schemeClr val="tx1"/>
          </a:fontRef>
        </p:style>
      </p:cxnSp>
      <p:grpSp>
        <p:nvGrpSpPr>
          <p:cNvPr id="48" name="Group 47">
            <a:extLst>
              <a:ext uri="{FF2B5EF4-FFF2-40B4-BE49-F238E27FC236}">
                <a16:creationId xmlns:a16="http://schemas.microsoft.com/office/drawing/2014/main" id="{10406DD1-FEAD-4393-A400-2A29CB3E0620}"/>
              </a:ext>
            </a:extLst>
          </p:cNvPr>
          <p:cNvGrpSpPr/>
          <p:nvPr userDrawn="1"/>
        </p:nvGrpSpPr>
        <p:grpSpPr>
          <a:xfrm>
            <a:off x="4837702" y="5330830"/>
            <a:ext cx="3676456" cy="844546"/>
            <a:chOff x="7399146" y="4969579"/>
            <a:chExt cx="3676456" cy="844546"/>
          </a:xfrm>
        </p:grpSpPr>
        <p:sp>
          <p:nvSpPr>
            <p:cNvPr id="49" name="Plus Sign 48">
              <a:extLst>
                <a:ext uri="{FF2B5EF4-FFF2-40B4-BE49-F238E27FC236}">
                  <a16:creationId xmlns:a16="http://schemas.microsoft.com/office/drawing/2014/main" id="{4E49EFA9-4572-43C1-B6A1-243DAE3FE79B}"/>
                </a:ext>
              </a:extLst>
            </p:cNvPr>
            <p:cNvSpPr/>
            <p:nvPr userDrawn="1"/>
          </p:nvSpPr>
          <p:spPr>
            <a:xfrm>
              <a:off x="10535285" y="4972991"/>
              <a:ext cx="245053" cy="264919"/>
            </a:xfrm>
            <a:prstGeom prst="mathPlus">
              <a:avLst/>
            </a:prstGeom>
            <a:solidFill>
              <a:schemeClr val="bg1">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Plus Sign 49">
              <a:extLst>
                <a:ext uri="{FF2B5EF4-FFF2-40B4-BE49-F238E27FC236}">
                  <a16:creationId xmlns:a16="http://schemas.microsoft.com/office/drawing/2014/main" id="{D911F538-EC09-4544-B88D-37A764138DAF}"/>
                </a:ext>
              </a:extLst>
            </p:cNvPr>
            <p:cNvSpPr/>
            <p:nvPr userDrawn="1"/>
          </p:nvSpPr>
          <p:spPr>
            <a:xfrm>
              <a:off x="10830549" y="4972991"/>
              <a:ext cx="245053" cy="264919"/>
            </a:xfrm>
            <a:prstGeom prst="mathPlus">
              <a:avLst/>
            </a:prstGeom>
            <a:solidFill>
              <a:schemeClr val="bg1">
                <a:lumMod val="7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Plus Sign 50">
              <a:extLst>
                <a:ext uri="{FF2B5EF4-FFF2-40B4-BE49-F238E27FC236}">
                  <a16:creationId xmlns:a16="http://schemas.microsoft.com/office/drawing/2014/main" id="{DFD29E75-E645-44C2-86B9-A42A85C605C0}"/>
                </a:ext>
              </a:extLst>
            </p:cNvPr>
            <p:cNvSpPr/>
            <p:nvPr userDrawn="1"/>
          </p:nvSpPr>
          <p:spPr>
            <a:xfrm>
              <a:off x="10257186" y="4972991"/>
              <a:ext cx="245053" cy="264919"/>
            </a:xfrm>
            <a:prstGeom prst="mathPlus">
              <a:avLst/>
            </a:prstGeom>
            <a:solidFill>
              <a:schemeClr val="bg1">
                <a:lumMod val="7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Plus Sign 51">
              <a:extLst>
                <a:ext uri="{FF2B5EF4-FFF2-40B4-BE49-F238E27FC236}">
                  <a16:creationId xmlns:a16="http://schemas.microsoft.com/office/drawing/2014/main" id="{74903C69-36E6-4270-8B1D-0815A3BC08F2}"/>
                </a:ext>
              </a:extLst>
            </p:cNvPr>
            <p:cNvSpPr/>
            <p:nvPr userDrawn="1"/>
          </p:nvSpPr>
          <p:spPr>
            <a:xfrm>
              <a:off x="9952240" y="4972991"/>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Plus Sign 52">
              <a:extLst>
                <a:ext uri="{FF2B5EF4-FFF2-40B4-BE49-F238E27FC236}">
                  <a16:creationId xmlns:a16="http://schemas.microsoft.com/office/drawing/2014/main" id="{202BBA3B-F14B-4AAF-BD26-1167F130E9C9}"/>
                </a:ext>
              </a:extLst>
            </p:cNvPr>
            <p:cNvSpPr/>
            <p:nvPr userDrawn="1"/>
          </p:nvSpPr>
          <p:spPr>
            <a:xfrm>
              <a:off x="10535285" y="5256131"/>
              <a:ext cx="245053" cy="264919"/>
            </a:xfrm>
            <a:prstGeom prst="mathPlus">
              <a:avLst/>
            </a:prstGeom>
            <a:solidFill>
              <a:srgbClr val="F9BE1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Plus Sign 53">
              <a:extLst>
                <a:ext uri="{FF2B5EF4-FFF2-40B4-BE49-F238E27FC236}">
                  <a16:creationId xmlns:a16="http://schemas.microsoft.com/office/drawing/2014/main" id="{FBA2EE9F-8DF2-42C7-B70B-E057CE3E708E}"/>
                </a:ext>
              </a:extLst>
            </p:cNvPr>
            <p:cNvSpPr/>
            <p:nvPr userDrawn="1"/>
          </p:nvSpPr>
          <p:spPr>
            <a:xfrm>
              <a:off x="10830549" y="5256131"/>
              <a:ext cx="245053" cy="264919"/>
            </a:xfrm>
            <a:prstGeom prst="mathPlus">
              <a:avLst/>
            </a:prstGeom>
            <a:solidFill>
              <a:schemeClr val="bg1">
                <a:lumMod val="7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Plus Sign 54">
              <a:extLst>
                <a:ext uri="{FF2B5EF4-FFF2-40B4-BE49-F238E27FC236}">
                  <a16:creationId xmlns:a16="http://schemas.microsoft.com/office/drawing/2014/main" id="{448AB879-84F7-412B-A390-29AB5DECD0EF}"/>
                </a:ext>
              </a:extLst>
            </p:cNvPr>
            <p:cNvSpPr/>
            <p:nvPr userDrawn="1"/>
          </p:nvSpPr>
          <p:spPr>
            <a:xfrm>
              <a:off x="10257186" y="5256131"/>
              <a:ext cx="245053" cy="264919"/>
            </a:xfrm>
            <a:prstGeom prst="mathPlus">
              <a:avLst/>
            </a:prstGeom>
            <a:solidFill>
              <a:schemeClr val="bg1">
                <a:lumMod val="7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Plus Sign 55">
              <a:extLst>
                <a:ext uri="{FF2B5EF4-FFF2-40B4-BE49-F238E27FC236}">
                  <a16:creationId xmlns:a16="http://schemas.microsoft.com/office/drawing/2014/main" id="{DAD37660-E082-458B-B7D0-9034A6C1A840}"/>
                </a:ext>
              </a:extLst>
            </p:cNvPr>
            <p:cNvSpPr/>
            <p:nvPr userDrawn="1"/>
          </p:nvSpPr>
          <p:spPr>
            <a:xfrm>
              <a:off x="9952240" y="5256131"/>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Plus Sign 56">
              <a:extLst>
                <a:ext uri="{FF2B5EF4-FFF2-40B4-BE49-F238E27FC236}">
                  <a16:creationId xmlns:a16="http://schemas.microsoft.com/office/drawing/2014/main" id="{CA5EB533-B6E4-4724-88D2-0DEDAA2D4CB9}"/>
                </a:ext>
              </a:extLst>
            </p:cNvPr>
            <p:cNvSpPr/>
            <p:nvPr userDrawn="1"/>
          </p:nvSpPr>
          <p:spPr>
            <a:xfrm>
              <a:off x="9650324" y="5256131"/>
              <a:ext cx="245053" cy="264919"/>
            </a:xfrm>
            <a:prstGeom prst="mathPlus">
              <a:avLst/>
            </a:prstGeom>
            <a:solidFill>
              <a:srgbClr val="F9BE1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Plus Sign 57">
              <a:extLst>
                <a:ext uri="{FF2B5EF4-FFF2-40B4-BE49-F238E27FC236}">
                  <a16:creationId xmlns:a16="http://schemas.microsoft.com/office/drawing/2014/main" id="{F24508D3-29FA-4DC1-B7C7-9C18FDDD3DE1}"/>
                </a:ext>
              </a:extLst>
            </p:cNvPr>
            <p:cNvSpPr/>
            <p:nvPr userDrawn="1"/>
          </p:nvSpPr>
          <p:spPr>
            <a:xfrm>
              <a:off x="9371403" y="5256131"/>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Plus Sign 58">
              <a:extLst>
                <a:ext uri="{FF2B5EF4-FFF2-40B4-BE49-F238E27FC236}">
                  <a16:creationId xmlns:a16="http://schemas.microsoft.com/office/drawing/2014/main" id="{E7DCB1A1-5959-4572-813C-1143158DE0FC}"/>
                </a:ext>
              </a:extLst>
            </p:cNvPr>
            <p:cNvSpPr/>
            <p:nvPr userDrawn="1"/>
          </p:nvSpPr>
          <p:spPr>
            <a:xfrm>
              <a:off x="9650324" y="4969580"/>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Plus Sign 59">
              <a:extLst>
                <a:ext uri="{FF2B5EF4-FFF2-40B4-BE49-F238E27FC236}">
                  <a16:creationId xmlns:a16="http://schemas.microsoft.com/office/drawing/2014/main" id="{A15F7CA5-5D39-44E3-80D9-CDD83864E20B}"/>
                </a:ext>
              </a:extLst>
            </p:cNvPr>
            <p:cNvSpPr/>
            <p:nvPr userDrawn="1"/>
          </p:nvSpPr>
          <p:spPr>
            <a:xfrm>
              <a:off x="9103044" y="5256131"/>
              <a:ext cx="245053" cy="264919"/>
            </a:xfrm>
            <a:prstGeom prst="mathPlus">
              <a:avLst/>
            </a:prstGeom>
            <a:solidFill>
              <a:srgbClr val="A7DAF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Plus Sign 60">
              <a:extLst>
                <a:ext uri="{FF2B5EF4-FFF2-40B4-BE49-F238E27FC236}">
                  <a16:creationId xmlns:a16="http://schemas.microsoft.com/office/drawing/2014/main" id="{4558447E-E89B-4A5E-96B0-B892AEC19CE8}"/>
                </a:ext>
              </a:extLst>
            </p:cNvPr>
            <p:cNvSpPr/>
            <p:nvPr userDrawn="1"/>
          </p:nvSpPr>
          <p:spPr>
            <a:xfrm>
              <a:off x="8860386" y="5264011"/>
              <a:ext cx="245053" cy="264919"/>
            </a:xfrm>
            <a:prstGeom prst="mathPlus">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Plus Sign 61">
              <a:extLst>
                <a:ext uri="{FF2B5EF4-FFF2-40B4-BE49-F238E27FC236}">
                  <a16:creationId xmlns:a16="http://schemas.microsoft.com/office/drawing/2014/main" id="{07A7977C-BC96-46BC-A251-6EB81FFC2ED2}"/>
                </a:ext>
              </a:extLst>
            </p:cNvPr>
            <p:cNvSpPr/>
            <p:nvPr userDrawn="1"/>
          </p:nvSpPr>
          <p:spPr>
            <a:xfrm>
              <a:off x="8609486" y="5256130"/>
              <a:ext cx="245053" cy="264919"/>
            </a:xfrm>
            <a:prstGeom prst="mathPlus">
              <a:avLst/>
            </a:prstGeom>
            <a:solidFill>
              <a:schemeClr val="bg1">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Plus Sign 62">
              <a:extLst>
                <a:ext uri="{FF2B5EF4-FFF2-40B4-BE49-F238E27FC236}">
                  <a16:creationId xmlns:a16="http://schemas.microsoft.com/office/drawing/2014/main" id="{CF76CB2A-A943-4A2E-AE1A-EB0CA6C4C715}"/>
                </a:ext>
              </a:extLst>
            </p:cNvPr>
            <p:cNvSpPr/>
            <p:nvPr userDrawn="1"/>
          </p:nvSpPr>
          <p:spPr>
            <a:xfrm>
              <a:off x="9371403" y="4969579"/>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Plus Sign 63">
              <a:extLst>
                <a:ext uri="{FF2B5EF4-FFF2-40B4-BE49-F238E27FC236}">
                  <a16:creationId xmlns:a16="http://schemas.microsoft.com/office/drawing/2014/main" id="{2A06415B-8F29-4598-9EB8-8A83E6A224AB}"/>
                </a:ext>
              </a:extLst>
            </p:cNvPr>
            <p:cNvSpPr/>
            <p:nvPr userDrawn="1"/>
          </p:nvSpPr>
          <p:spPr>
            <a:xfrm>
              <a:off x="9103044" y="4978661"/>
              <a:ext cx="245053" cy="264919"/>
            </a:xfrm>
            <a:prstGeom prst="mathPlus">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Plus Sign 64">
              <a:extLst>
                <a:ext uri="{FF2B5EF4-FFF2-40B4-BE49-F238E27FC236}">
                  <a16:creationId xmlns:a16="http://schemas.microsoft.com/office/drawing/2014/main" id="{C1F9F92D-69D8-4037-837F-F108BF9D830A}"/>
                </a:ext>
              </a:extLst>
            </p:cNvPr>
            <p:cNvSpPr/>
            <p:nvPr userDrawn="1"/>
          </p:nvSpPr>
          <p:spPr>
            <a:xfrm>
              <a:off x="8125017" y="5544753"/>
              <a:ext cx="245053" cy="264919"/>
            </a:xfrm>
            <a:prstGeom prst="mathPlus">
              <a:avLst/>
            </a:prstGeom>
            <a:solidFill>
              <a:schemeClr val="bg1">
                <a:lumMod val="7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Plus Sign 65">
              <a:extLst>
                <a:ext uri="{FF2B5EF4-FFF2-40B4-BE49-F238E27FC236}">
                  <a16:creationId xmlns:a16="http://schemas.microsoft.com/office/drawing/2014/main" id="{C547E5F0-FDDA-40E2-BDCE-6FBD8E2FDE70}"/>
                </a:ext>
              </a:extLst>
            </p:cNvPr>
            <p:cNvSpPr/>
            <p:nvPr userDrawn="1"/>
          </p:nvSpPr>
          <p:spPr>
            <a:xfrm>
              <a:off x="8357383" y="5264011"/>
              <a:ext cx="245053" cy="264919"/>
            </a:xfrm>
            <a:prstGeom prst="mathPlus">
              <a:avLst/>
            </a:prstGeom>
            <a:solidFill>
              <a:schemeClr val="bg1">
                <a:lumMod val="7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Plus Sign 66">
              <a:extLst>
                <a:ext uri="{FF2B5EF4-FFF2-40B4-BE49-F238E27FC236}">
                  <a16:creationId xmlns:a16="http://schemas.microsoft.com/office/drawing/2014/main" id="{48C99631-CFC4-4F48-BA5E-4AB90590296D}"/>
                </a:ext>
              </a:extLst>
            </p:cNvPr>
            <p:cNvSpPr/>
            <p:nvPr userDrawn="1"/>
          </p:nvSpPr>
          <p:spPr>
            <a:xfrm>
              <a:off x="8125017" y="5264010"/>
              <a:ext cx="245053" cy="264919"/>
            </a:xfrm>
            <a:prstGeom prst="mathPlus">
              <a:avLst/>
            </a:prstGeom>
            <a:solidFill>
              <a:schemeClr val="bg1">
                <a:lumMod val="7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Plus Sign 67">
              <a:extLst>
                <a:ext uri="{FF2B5EF4-FFF2-40B4-BE49-F238E27FC236}">
                  <a16:creationId xmlns:a16="http://schemas.microsoft.com/office/drawing/2014/main" id="{0834CDE5-783B-4C57-A83F-AE6AE84E99C6}"/>
                </a:ext>
              </a:extLst>
            </p:cNvPr>
            <p:cNvSpPr/>
            <p:nvPr userDrawn="1"/>
          </p:nvSpPr>
          <p:spPr>
            <a:xfrm>
              <a:off x="7883552" y="5540896"/>
              <a:ext cx="245053" cy="264919"/>
            </a:xfrm>
            <a:prstGeom prst="mathPlus">
              <a:avLst/>
            </a:prstGeom>
            <a:solidFill>
              <a:srgbClr val="F9BE10">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Plus Sign 68">
              <a:extLst>
                <a:ext uri="{FF2B5EF4-FFF2-40B4-BE49-F238E27FC236}">
                  <a16:creationId xmlns:a16="http://schemas.microsoft.com/office/drawing/2014/main" id="{BBF23185-5B9D-46B6-931F-DAEC5375A8CD}"/>
                </a:ext>
              </a:extLst>
            </p:cNvPr>
            <p:cNvSpPr/>
            <p:nvPr userDrawn="1"/>
          </p:nvSpPr>
          <p:spPr>
            <a:xfrm>
              <a:off x="8860386" y="4978661"/>
              <a:ext cx="245053" cy="264919"/>
            </a:xfrm>
            <a:prstGeom prst="mathPlus">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Plus Sign 69">
              <a:extLst>
                <a:ext uri="{FF2B5EF4-FFF2-40B4-BE49-F238E27FC236}">
                  <a16:creationId xmlns:a16="http://schemas.microsoft.com/office/drawing/2014/main" id="{CDA8C416-20A4-469C-B8D2-E58181012CD1}"/>
                </a:ext>
              </a:extLst>
            </p:cNvPr>
            <p:cNvSpPr/>
            <p:nvPr userDrawn="1"/>
          </p:nvSpPr>
          <p:spPr>
            <a:xfrm>
              <a:off x="7637761" y="5540895"/>
              <a:ext cx="245053" cy="264919"/>
            </a:xfrm>
            <a:prstGeom prst="mathPlus">
              <a:avLst/>
            </a:prstGeom>
            <a:solidFill>
              <a:schemeClr val="bg1">
                <a:lumMod val="7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Plus Sign 70">
              <a:extLst>
                <a:ext uri="{FF2B5EF4-FFF2-40B4-BE49-F238E27FC236}">
                  <a16:creationId xmlns:a16="http://schemas.microsoft.com/office/drawing/2014/main" id="{84A4F47E-3846-428D-A7E4-984897AFDE4E}"/>
                </a:ext>
              </a:extLst>
            </p:cNvPr>
            <p:cNvSpPr/>
            <p:nvPr userDrawn="1"/>
          </p:nvSpPr>
          <p:spPr>
            <a:xfrm>
              <a:off x="7399146" y="5540895"/>
              <a:ext cx="245053" cy="264919"/>
            </a:xfrm>
            <a:prstGeom prst="mathPlus">
              <a:avLst/>
            </a:prstGeom>
            <a:solidFill>
              <a:schemeClr val="bg1">
                <a:lumMod val="75000"/>
                <a:alpha val="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Plus Sign 71">
              <a:extLst>
                <a:ext uri="{FF2B5EF4-FFF2-40B4-BE49-F238E27FC236}">
                  <a16:creationId xmlns:a16="http://schemas.microsoft.com/office/drawing/2014/main" id="{F75BA63E-2ED4-45DD-9796-D0371406C564}"/>
                </a:ext>
              </a:extLst>
            </p:cNvPr>
            <p:cNvSpPr/>
            <p:nvPr userDrawn="1"/>
          </p:nvSpPr>
          <p:spPr>
            <a:xfrm>
              <a:off x="8609486" y="4972991"/>
              <a:ext cx="245053" cy="264919"/>
            </a:xfrm>
            <a:prstGeom prst="mathPlus">
              <a:avLst/>
            </a:prstGeom>
            <a:solidFill>
              <a:srgbClr val="BD3B31">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Plus Sign 72">
              <a:extLst>
                <a:ext uri="{FF2B5EF4-FFF2-40B4-BE49-F238E27FC236}">
                  <a16:creationId xmlns:a16="http://schemas.microsoft.com/office/drawing/2014/main" id="{F43DD57B-8D65-42A4-9F0D-DAB932D6A132}"/>
                </a:ext>
              </a:extLst>
            </p:cNvPr>
            <p:cNvSpPr/>
            <p:nvPr userDrawn="1"/>
          </p:nvSpPr>
          <p:spPr>
            <a:xfrm>
              <a:off x="8357383" y="5549140"/>
              <a:ext cx="245053" cy="264919"/>
            </a:xfrm>
            <a:prstGeom prst="mathPlus">
              <a:avLst/>
            </a:prstGeom>
            <a:solidFill>
              <a:schemeClr val="bg1">
                <a:lumMod val="7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Plus Sign 73">
              <a:extLst>
                <a:ext uri="{FF2B5EF4-FFF2-40B4-BE49-F238E27FC236}">
                  <a16:creationId xmlns:a16="http://schemas.microsoft.com/office/drawing/2014/main" id="{354E21EE-01DE-44EC-B988-1D641FE3B2F4}"/>
                </a:ext>
              </a:extLst>
            </p:cNvPr>
            <p:cNvSpPr/>
            <p:nvPr userDrawn="1"/>
          </p:nvSpPr>
          <p:spPr>
            <a:xfrm>
              <a:off x="8609486" y="5513480"/>
              <a:ext cx="245053" cy="264919"/>
            </a:xfrm>
            <a:prstGeom prst="mathPlus">
              <a:avLst/>
            </a:prstGeom>
            <a:solidFill>
              <a:schemeClr val="bg1">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Plus Sign 74">
              <a:extLst>
                <a:ext uri="{FF2B5EF4-FFF2-40B4-BE49-F238E27FC236}">
                  <a16:creationId xmlns:a16="http://schemas.microsoft.com/office/drawing/2014/main" id="{D33D06FF-E54B-4050-A452-A6D53C0F1F70}"/>
                </a:ext>
              </a:extLst>
            </p:cNvPr>
            <p:cNvSpPr/>
            <p:nvPr userDrawn="1"/>
          </p:nvSpPr>
          <p:spPr>
            <a:xfrm>
              <a:off x="8860386" y="5531390"/>
              <a:ext cx="245053" cy="264919"/>
            </a:xfrm>
            <a:prstGeom prst="mathPlus">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Plus Sign 75">
              <a:extLst>
                <a:ext uri="{FF2B5EF4-FFF2-40B4-BE49-F238E27FC236}">
                  <a16:creationId xmlns:a16="http://schemas.microsoft.com/office/drawing/2014/main" id="{9970B1F8-BDDC-4BFF-9E3F-9AB30558A26C}"/>
                </a:ext>
              </a:extLst>
            </p:cNvPr>
            <p:cNvSpPr/>
            <p:nvPr userDrawn="1"/>
          </p:nvSpPr>
          <p:spPr>
            <a:xfrm>
              <a:off x="9103044" y="5531389"/>
              <a:ext cx="245053" cy="264919"/>
            </a:xfrm>
            <a:prstGeom prst="mathPlus">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Plus Sign 76">
              <a:extLst>
                <a:ext uri="{FF2B5EF4-FFF2-40B4-BE49-F238E27FC236}">
                  <a16:creationId xmlns:a16="http://schemas.microsoft.com/office/drawing/2014/main" id="{F251ABB3-BB60-4FBA-AF64-B01BDA00B20C}"/>
                </a:ext>
              </a:extLst>
            </p:cNvPr>
            <p:cNvSpPr/>
            <p:nvPr userDrawn="1"/>
          </p:nvSpPr>
          <p:spPr>
            <a:xfrm>
              <a:off x="9371403" y="5531389"/>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Plus Sign 77">
              <a:extLst>
                <a:ext uri="{FF2B5EF4-FFF2-40B4-BE49-F238E27FC236}">
                  <a16:creationId xmlns:a16="http://schemas.microsoft.com/office/drawing/2014/main" id="{5AC04D05-AF8F-42ED-B0B0-FC607A988B7D}"/>
                </a:ext>
              </a:extLst>
            </p:cNvPr>
            <p:cNvSpPr/>
            <p:nvPr userDrawn="1"/>
          </p:nvSpPr>
          <p:spPr>
            <a:xfrm>
              <a:off x="9650324" y="5549139"/>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Plus Sign 78">
              <a:extLst>
                <a:ext uri="{FF2B5EF4-FFF2-40B4-BE49-F238E27FC236}">
                  <a16:creationId xmlns:a16="http://schemas.microsoft.com/office/drawing/2014/main" id="{DF0B85A9-4DC4-438F-83E4-0A309A53B310}"/>
                </a:ext>
              </a:extLst>
            </p:cNvPr>
            <p:cNvSpPr/>
            <p:nvPr userDrawn="1"/>
          </p:nvSpPr>
          <p:spPr>
            <a:xfrm>
              <a:off x="9952240" y="5532215"/>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Plus Sign 79">
              <a:extLst>
                <a:ext uri="{FF2B5EF4-FFF2-40B4-BE49-F238E27FC236}">
                  <a16:creationId xmlns:a16="http://schemas.microsoft.com/office/drawing/2014/main" id="{FCA2DC4F-72B6-4099-90E7-B13E5F59C872}"/>
                </a:ext>
              </a:extLst>
            </p:cNvPr>
            <p:cNvSpPr/>
            <p:nvPr userDrawn="1"/>
          </p:nvSpPr>
          <p:spPr>
            <a:xfrm>
              <a:off x="10257186" y="5531389"/>
              <a:ext cx="245053" cy="264919"/>
            </a:xfrm>
            <a:prstGeom prst="mathPlus">
              <a:avLst/>
            </a:prstGeom>
            <a:solidFill>
              <a:srgbClr val="A7DAF1">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Plus Sign 80">
              <a:extLst>
                <a:ext uri="{FF2B5EF4-FFF2-40B4-BE49-F238E27FC236}">
                  <a16:creationId xmlns:a16="http://schemas.microsoft.com/office/drawing/2014/main" id="{690A1A69-3F32-492A-B44D-76CDB572C65C}"/>
                </a:ext>
              </a:extLst>
            </p:cNvPr>
            <p:cNvSpPr/>
            <p:nvPr userDrawn="1"/>
          </p:nvSpPr>
          <p:spPr>
            <a:xfrm>
              <a:off x="10535285" y="5549206"/>
              <a:ext cx="245053" cy="264919"/>
            </a:xfrm>
            <a:prstGeom prst="mathPlus">
              <a:avLst/>
            </a:prstGeom>
            <a:solidFill>
              <a:schemeClr val="bg1">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Plus Sign 81">
              <a:extLst>
                <a:ext uri="{FF2B5EF4-FFF2-40B4-BE49-F238E27FC236}">
                  <a16:creationId xmlns:a16="http://schemas.microsoft.com/office/drawing/2014/main" id="{61B9EAF6-74DC-40E4-8BDD-3D5DCCA5C760}"/>
                </a:ext>
              </a:extLst>
            </p:cNvPr>
            <p:cNvSpPr/>
            <p:nvPr userDrawn="1"/>
          </p:nvSpPr>
          <p:spPr>
            <a:xfrm>
              <a:off x="10830549" y="5523527"/>
              <a:ext cx="245053" cy="264919"/>
            </a:xfrm>
            <a:prstGeom prst="mathPlus">
              <a:avLst/>
            </a:prstGeom>
            <a:solidFill>
              <a:schemeClr val="bg1">
                <a:lumMod val="7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pic>
        <p:nvPicPr>
          <p:cNvPr id="84" name="Picture 83">
            <a:extLst>
              <a:ext uri="{FF2B5EF4-FFF2-40B4-BE49-F238E27FC236}">
                <a16:creationId xmlns:a16="http://schemas.microsoft.com/office/drawing/2014/main" id="{5F237514-D187-4264-AF71-E4DD91D4EA0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520199" y="231436"/>
            <a:ext cx="1296186" cy="565289"/>
          </a:xfrm>
          <a:prstGeom prst="rect">
            <a:avLst/>
          </a:prstGeom>
        </p:spPr>
      </p:pic>
    </p:spTree>
    <p:extLst>
      <p:ext uri="{BB962C8B-B14F-4D97-AF65-F5344CB8AC3E}">
        <p14:creationId xmlns:p14="http://schemas.microsoft.com/office/powerpoint/2010/main" val="4265665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6/14/2023</a:t>
            </a:fld>
            <a:endParaRPr lang="en-US" dirty="0"/>
          </a:p>
        </p:txBody>
      </p:sp>
      <p:sp>
        <p:nvSpPr>
          <p:cNvPr id="5" name="Slide Number Placeholder 4"/>
          <p:cNvSpPr>
            <a:spLocks noGrp="1"/>
          </p:cNvSpPr>
          <p:nvPr>
            <p:ph type="sldNum" sz="quarter" idx="12"/>
          </p:nvPr>
        </p:nvSpPr>
        <p:spPr/>
        <p:txBody>
          <a:bodyPr/>
          <a:lstStyle/>
          <a:p>
            <a:fld id="{5CA61F6E-E245-424A-B612-7F6B6A782722}" type="slidenum">
              <a:rPr lang="en-US" smtClean="0"/>
              <a:t>‹#›</a:t>
            </a:fld>
            <a:endParaRPr lang="en-US"/>
          </a:p>
        </p:txBody>
      </p:sp>
      <p:sp>
        <p:nvSpPr>
          <p:cNvPr id="6" name="Rectangle 5">
            <a:extLst>
              <a:ext uri="{FF2B5EF4-FFF2-40B4-BE49-F238E27FC236}">
                <a16:creationId xmlns:a16="http://schemas.microsoft.com/office/drawing/2014/main" id="{17306B78-8DB9-42F2-A279-D6E8DB59DC2A}"/>
              </a:ext>
            </a:extLst>
          </p:cNvPr>
          <p:cNvSpPr/>
          <p:nvPr userDrawn="1"/>
        </p:nvSpPr>
        <p:spPr>
          <a:xfrm>
            <a:off x="0" y="6311900"/>
            <a:ext cx="9144000" cy="546100"/>
          </a:xfrm>
          <a:prstGeom prst="rect">
            <a:avLst/>
          </a:prstGeom>
          <a:solidFill>
            <a:srgbClr val="707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8" name="Straight Connector 7">
            <a:extLst>
              <a:ext uri="{FF2B5EF4-FFF2-40B4-BE49-F238E27FC236}">
                <a16:creationId xmlns:a16="http://schemas.microsoft.com/office/drawing/2014/main" id="{1009F634-A12E-4C7B-B758-EA3B54409DE0}"/>
              </a:ext>
            </a:extLst>
          </p:cNvPr>
          <p:cNvCxnSpPr>
            <a:cxnSpLocks/>
          </p:cNvCxnSpPr>
          <p:nvPr userDrawn="1"/>
        </p:nvCxnSpPr>
        <p:spPr>
          <a:xfrm>
            <a:off x="628650" y="1223963"/>
            <a:ext cx="3943350" cy="0"/>
          </a:xfrm>
          <a:prstGeom prst="line">
            <a:avLst/>
          </a:prstGeom>
          <a:ln>
            <a:solidFill>
              <a:srgbClr val="F9BE10"/>
            </a:solidFill>
          </a:ln>
        </p:spPr>
        <p:style>
          <a:lnRef idx="2">
            <a:schemeClr val="accent1"/>
          </a:lnRef>
          <a:fillRef idx="0">
            <a:schemeClr val="accent1"/>
          </a:fillRef>
          <a:effectRef idx="1">
            <a:schemeClr val="accent1"/>
          </a:effectRef>
          <a:fontRef idx="minor">
            <a:schemeClr val="tx1"/>
          </a:fontRef>
        </p:style>
      </p:cxnSp>
      <p:grpSp>
        <p:nvGrpSpPr>
          <p:cNvPr id="44" name="Group 43">
            <a:extLst>
              <a:ext uri="{FF2B5EF4-FFF2-40B4-BE49-F238E27FC236}">
                <a16:creationId xmlns:a16="http://schemas.microsoft.com/office/drawing/2014/main" id="{15BF1946-2DFC-47EE-8E42-2229D6D06AF0}"/>
              </a:ext>
            </a:extLst>
          </p:cNvPr>
          <p:cNvGrpSpPr/>
          <p:nvPr userDrawn="1"/>
        </p:nvGrpSpPr>
        <p:grpSpPr>
          <a:xfrm>
            <a:off x="5250157" y="5375281"/>
            <a:ext cx="3676456" cy="844546"/>
            <a:chOff x="7399146" y="4969579"/>
            <a:chExt cx="3676456" cy="844546"/>
          </a:xfrm>
        </p:grpSpPr>
        <p:sp>
          <p:nvSpPr>
            <p:cNvPr id="45" name="Plus Sign 44">
              <a:extLst>
                <a:ext uri="{FF2B5EF4-FFF2-40B4-BE49-F238E27FC236}">
                  <a16:creationId xmlns:a16="http://schemas.microsoft.com/office/drawing/2014/main" id="{6B7E7095-63E6-442D-8900-A1573846FE83}"/>
                </a:ext>
              </a:extLst>
            </p:cNvPr>
            <p:cNvSpPr/>
            <p:nvPr userDrawn="1"/>
          </p:nvSpPr>
          <p:spPr>
            <a:xfrm>
              <a:off x="10535285" y="4972991"/>
              <a:ext cx="245053" cy="264919"/>
            </a:xfrm>
            <a:prstGeom prst="mathPlus">
              <a:avLst/>
            </a:prstGeom>
            <a:solidFill>
              <a:schemeClr val="bg1">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Plus Sign 45">
              <a:extLst>
                <a:ext uri="{FF2B5EF4-FFF2-40B4-BE49-F238E27FC236}">
                  <a16:creationId xmlns:a16="http://schemas.microsoft.com/office/drawing/2014/main" id="{8F497838-3A34-48F9-A054-AEA03DEFD1EB}"/>
                </a:ext>
              </a:extLst>
            </p:cNvPr>
            <p:cNvSpPr/>
            <p:nvPr userDrawn="1"/>
          </p:nvSpPr>
          <p:spPr>
            <a:xfrm>
              <a:off x="10830549" y="4972991"/>
              <a:ext cx="245053" cy="264919"/>
            </a:xfrm>
            <a:prstGeom prst="mathPlus">
              <a:avLst/>
            </a:prstGeom>
            <a:solidFill>
              <a:schemeClr val="bg1">
                <a:lumMod val="7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Plus Sign 46">
              <a:extLst>
                <a:ext uri="{FF2B5EF4-FFF2-40B4-BE49-F238E27FC236}">
                  <a16:creationId xmlns:a16="http://schemas.microsoft.com/office/drawing/2014/main" id="{D8C3455A-6F1D-414A-B31C-6DC67BB21225}"/>
                </a:ext>
              </a:extLst>
            </p:cNvPr>
            <p:cNvSpPr/>
            <p:nvPr userDrawn="1"/>
          </p:nvSpPr>
          <p:spPr>
            <a:xfrm>
              <a:off x="10257186" y="4972991"/>
              <a:ext cx="245053" cy="264919"/>
            </a:xfrm>
            <a:prstGeom prst="mathPlus">
              <a:avLst/>
            </a:prstGeom>
            <a:solidFill>
              <a:schemeClr val="bg1">
                <a:lumMod val="7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Plus Sign 47">
              <a:extLst>
                <a:ext uri="{FF2B5EF4-FFF2-40B4-BE49-F238E27FC236}">
                  <a16:creationId xmlns:a16="http://schemas.microsoft.com/office/drawing/2014/main" id="{2C063CE6-2B84-4CBF-9AB0-0967A38D8D13}"/>
                </a:ext>
              </a:extLst>
            </p:cNvPr>
            <p:cNvSpPr/>
            <p:nvPr userDrawn="1"/>
          </p:nvSpPr>
          <p:spPr>
            <a:xfrm>
              <a:off x="9952240" y="4972991"/>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Plus Sign 48">
              <a:extLst>
                <a:ext uri="{FF2B5EF4-FFF2-40B4-BE49-F238E27FC236}">
                  <a16:creationId xmlns:a16="http://schemas.microsoft.com/office/drawing/2014/main" id="{507D8819-B775-4D9B-B048-CD2E0E34CD35}"/>
                </a:ext>
              </a:extLst>
            </p:cNvPr>
            <p:cNvSpPr/>
            <p:nvPr userDrawn="1"/>
          </p:nvSpPr>
          <p:spPr>
            <a:xfrm>
              <a:off x="10535285" y="5256131"/>
              <a:ext cx="245053" cy="264919"/>
            </a:xfrm>
            <a:prstGeom prst="mathPlus">
              <a:avLst/>
            </a:prstGeom>
            <a:solidFill>
              <a:srgbClr val="F9BE1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Plus Sign 49">
              <a:extLst>
                <a:ext uri="{FF2B5EF4-FFF2-40B4-BE49-F238E27FC236}">
                  <a16:creationId xmlns:a16="http://schemas.microsoft.com/office/drawing/2014/main" id="{2EED4E2C-3482-4FB9-9181-FE9701349BFF}"/>
                </a:ext>
              </a:extLst>
            </p:cNvPr>
            <p:cNvSpPr/>
            <p:nvPr userDrawn="1"/>
          </p:nvSpPr>
          <p:spPr>
            <a:xfrm>
              <a:off x="10830549" y="5256131"/>
              <a:ext cx="245053" cy="264919"/>
            </a:xfrm>
            <a:prstGeom prst="mathPlus">
              <a:avLst/>
            </a:prstGeom>
            <a:solidFill>
              <a:schemeClr val="bg1">
                <a:lumMod val="7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Plus Sign 50">
              <a:extLst>
                <a:ext uri="{FF2B5EF4-FFF2-40B4-BE49-F238E27FC236}">
                  <a16:creationId xmlns:a16="http://schemas.microsoft.com/office/drawing/2014/main" id="{8BCAB97E-17B3-41C4-90BC-A907419CF9A4}"/>
                </a:ext>
              </a:extLst>
            </p:cNvPr>
            <p:cNvSpPr/>
            <p:nvPr userDrawn="1"/>
          </p:nvSpPr>
          <p:spPr>
            <a:xfrm>
              <a:off x="10257186" y="5256131"/>
              <a:ext cx="245053" cy="264919"/>
            </a:xfrm>
            <a:prstGeom prst="mathPlus">
              <a:avLst/>
            </a:prstGeom>
            <a:solidFill>
              <a:schemeClr val="bg1">
                <a:lumMod val="7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Plus Sign 51">
              <a:extLst>
                <a:ext uri="{FF2B5EF4-FFF2-40B4-BE49-F238E27FC236}">
                  <a16:creationId xmlns:a16="http://schemas.microsoft.com/office/drawing/2014/main" id="{3E45FC55-4AB2-4EBC-B14E-238DF3FC4D1C}"/>
                </a:ext>
              </a:extLst>
            </p:cNvPr>
            <p:cNvSpPr/>
            <p:nvPr userDrawn="1"/>
          </p:nvSpPr>
          <p:spPr>
            <a:xfrm>
              <a:off x="9952240" y="5256131"/>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Plus Sign 52">
              <a:extLst>
                <a:ext uri="{FF2B5EF4-FFF2-40B4-BE49-F238E27FC236}">
                  <a16:creationId xmlns:a16="http://schemas.microsoft.com/office/drawing/2014/main" id="{41A07462-05D7-45FF-A374-F96622496FC8}"/>
                </a:ext>
              </a:extLst>
            </p:cNvPr>
            <p:cNvSpPr/>
            <p:nvPr userDrawn="1"/>
          </p:nvSpPr>
          <p:spPr>
            <a:xfrm>
              <a:off x="9650324" y="5256131"/>
              <a:ext cx="245053" cy="264919"/>
            </a:xfrm>
            <a:prstGeom prst="mathPlus">
              <a:avLst/>
            </a:prstGeom>
            <a:solidFill>
              <a:srgbClr val="F9BE1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Plus Sign 53">
              <a:extLst>
                <a:ext uri="{FF2B5EF4-FFF2-40B4-BE49-F238E27FC236}">
                  <a16:creationId xmlns:a16="http://schemas.microsoft.com/office/drawing/2014/main" id="{7CF78D68-C640-44D9-82BC-E6881DF5BFD9}"/>
                </a:ext>
              </a:extLst>
            </p:cNvPr>
            <p:cNvSpPr/>
            <p:nvPr userDrawn="1"/>
          </p:nvSpPr>
          <p:spPr>
            <a:xfrm>
              <a:off x="9371403" y="5256131"/>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Plus Sign 54">
              <a:extLst>
                <a:ext uri="{FF2B5EF4-FFF2-40B4-BE49-F238E27FC236}">
                  <a16:creationId xmlns:a16="http://schemas.microsoft.com/office/drawing/2014/main" id="{5EFDE04B-1532-4125-8789-A4358DB67799}"/>
                </a:ext>
              </a:extLst>
            </p:cNvPr>
            <p:cNvSpPr/>
            <p:nvPr userDrawn="1"/>
          </p:nvSpPr>
          <p:spPr>
            <a:xfrm>
              <a:off x="9650324" y="4969580"/>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Plus Sign 55">
              <a:extLst>
                <a:ext uri="{FF2B5EF4-FFF2-40B4-BE49-F238E27FC236}">
                  <a16:creationId xmlns:a16="http://schemas.microsoft.com/office/drawing/2014/main" id="{5FA85178-562A-400C-B423-DFDE378D3B02}"/>
                </a:ext>
              </a:extLst>
            </p:cNvPr>
            <p:cNvSpPr/>
            <p:nvPr userDrawn="1"/>
          </p:nvSpPr>
          <p:spPr>
            <a:xfrm>
              <a:off x="9103044" y="5256131"/>
              <a:ext cx="245053" cy="264919"/>
            </a:xfrm>
            <a:prstGeom prst="mathPlus">
              <a:avLst/>
            </a:prstGeom>
            <a:solidFill>
              <a:srgbClr val="A7DAF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Plus Sign 56">
              <a:extLst>
                <a:ext uri="{FF2B5EF4-FFF2-40B4-BE49-F238E27FC236}">
                  <a16:creationId xmlns:a16="http://schemas.microsoft.com/office/drawing/2014/main" id="{9C18D85C-00D3-401F-AF3A-650B6AC8DB0B}"/>
                </a:ext>
              </a:extLst>
            </p:cNvPr>
            <p:cNvSpPr/>
            <p:nvPr userDrawn="1"/>
          </p:nvSpPr>
          <p:spPr>
            <a:xfrm>
              <a:off x="8860386" y="5264011"/>
              <a:ext cx="245053" cy="264919"/>
            </a:xfrm>
            <a:prstGeom prst="mathPlus">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Plus Sign 57">
              <a:extLst>
                <a:ext uri="{FF2B5EF4-FFF2-40B4-BE49-F238E27FC236}">
                  <a16:creationId xmlns:a16="http://schemas.microsoft.com/office/drawing/2014/main" id="{F038E2C0-014A-4985-B636-F40740C13A05}"/>
                </a:ext>
              </a:extLst>
            </p:cNvPr>
            <p:cNvSpPr/>
            <p:nvPr userDrawn="1"/>
          </p:nvSpPr>
          <p:spPr>
            <a:xfrm>
              <a:off x="8609486" y="5256130"/>
              <a:ext cx="245053" cy="264919"/>
            </a:xfrm>
            <a:prstGeom prst="mathPlus">
              <a:avLst/>
            </a:prstGeom>
            <a:solidFill>
              <a:schemeClr val="bg1">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Plus Sign 58">
              <a:extLst>
                <a:ext uri="{FF2B5EF4-FFF2-40B4-BE49-F238E27FC236}">
                  <a16:creationId xmlns:a16="http://schemas.microsoft.com/office/drawing/2014/main" id="{AC03B40A-D1BE-4E15-A953-5729F3913A64}"/>
                </a:ext>
              </a:extLst>
            </p:cNvPr>
            <p:cNvSpPr/>
            <p:nvPr userDrawn="1"/>
          </p:nvSpPr>
          <p:spPr>
            <a:xfrm>
              <a:off x="9371403" y="4969579"/>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Plus Sign 59">
              <a:extLst>
                <a:ext uri="{FF2B5EF4-FFF2-40B4-BE49-F238E27FC236}">
                  <a16:creationId xmlns:a16="http://schemas.microsoft.com/office/drawing/2014/main" id="{DD73AA05-3A91-4038-B314-FAE245F25101}"/>
                </a:ext>
              </a:extLst>
            </p:cNvPr>
            <p:cNvSpPr/>
            <p:nvPr userDrawn="1"/>
          </p:nvSpPr>
          <p:spPr>
            <a:xfrm>
              <a:off x="9103044" y="4978661"/>
              <a:ext cx="245053" cy="264919"/>
            </a:xfrm>
            <a:prstGeom prst="mathPlus">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Plus Sign 60">
              <a:extLst>
                <a:ext uri="{FF2B5EF4-FFF2-40B4-BE49-F238E27FC236}">
                  <a16:creationId xmlns:a16="http://schemas.microsoft.com/office/drawing/2014/main" id="{B95FA940-95A4-4E9B-B07F-6334A2E9271C}"/>
                </a:ext>
              </a:extLst>
            </p:cNvPr>
            <p:cNvSpPr/>
            <p:nvPr userDrawn="1"/>
          </p:nvSpPr>
          <p:spPr>
            <a:xfrm>
              <a:off x="8125017" y="5544753"/>
              <a:ext cx="245053" cy="264919"/>
            </a:xfrm>
            <a:prstGeom prst="mathPlus">
              <a:avLst/>
            </a:prstGeom>
            <a:solidFill>
              <a:schemeClr val="bg1">
                <a:lumMod val="7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Plus Sign 61">
              <a:extLst>
                <a:ext uri="{FF2B5EF4-FFF2-40B4-BE49-F238E27FC236}">
                  <a16:creationId xmlns:a16="http://schemas.microsoft.com/office/drawing/2014/main" id="{FFC51710-20FD-4A64-8F1A-FD6DA80F874A}"/>
                </a:ext>
              </a:extLst>
            </p:cNvPr>
            <p:cNvSpPr/>
            <p:nvPr userDrawn="1"/>
          </p:nvSpPr>
          <p:spPr>
            <a:xfrm>
              <a:off x="8357383" y="5264011"/>
              <a:ext cx="245053" cy="264919"/>
            </a:xfrm>
            <a:prstGeom prst="mathPlus">
              <a:avLst/>
            </a:prstGeom>
            <a:solidFill>
              <a:schemeClr val="bg1">
                <a:lumMod val="7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Plus Sign 62">
              <a:extLst>
                <a:ext uri="{FF2B5EF4-FFF2-40B4-BE49-F238E27FC236}">
                  <a16:creationId xmlns:a16="http://schemas.microsoft.com/office/drawing/2014/main" id="{58E63D64-3E68-4AA7-8A32-E28CA256CAAC}"/>
                </a:ext>
              </a:extLst>
            </p:cNvPr>
            <p:cNvSpPr/>
            <p:nvPr userDrawn="1"/>
          </p:nvSpPr>
          <p:spPr>
            <a:xfrm>
              <a:off x="8125017" y="5264010"/>
              <a:ext cx="245053" cy="264919"/>
            </a:xfrm>
            <a:prstGeom prst="mathPlus">
              <a:avLst/>
            </a:prstGeom>
            <a:solidFill>
              <a:schemeClr val="bg1">
                <a:lumMod val="7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Plus Sign 63">
              <a:extLst>
                <a:ext uri="{FF2B5EF4-FFF2-40B4-BE49-F238E27FC236}">
                  <a16:creationId xmlns:a16="http://schemas.microsoft.com/office/drawing/2014/main" id="{A060631F-717E-460D-B873-22FF3C7E4FE4}"/>
                </a:ext>
              </a:extLst>
            </p:cNvPr>
            <p:cNvSpPr/>
            <p:nvPr userDrawn="1"/>
          </p:nvSpPr>
          <p:spPr>
            <a:xfrm>
              <a:off x="7883552" y="5540896"/>
              <a:ext cx="245053" cy="264919"/>
            </a:xfrm>
            <a:prstGeom prst="mathPlus">
              <a:avLst/>
            </a:prstGeom>
            <a:solidFill>
              <a:srgbClr val="F9BE10">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Plus Sign 64">
              <a:extLst>
                <a:ext uri="{FF2B5EF4-FFF2-40B4-BE49-F238E27FC236}">
                  <a16:creationId xmlns:a16="http://schemas.microsoft.com/office/drawing/2014/main" id="{A5DBECA6-FAAC-49BA-8EDD-CECCD04B9A6F}"/>
                </a:ext>
              </a:extLst>
            </p:cNvPr>
            <p:cNvSpPr/>
            <p:nvPr userDrawn="1"/>
          </p:nvSpPr>
          <p:spPr>
            <a:xfrm>
              <a:off x="8860386" y="4978661"/>
              <a:ext cx="245053" cy="264919"/>
            </a:xfrm>
            <a:prstGeom prst="mathPlus">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Plus Sign 65">
              <a:extLst>
                <a:ext uri="{FF2B5EF4-FFF2-40B4-BE49-F238E27FC236}">
                  <a16:creationId xmlns:a16="http://schemas.microsoft.com/office/drawing/2014/main" id="{34472254-E992-48E0-BAC4-2687C1BC28AF}"/>
                </a:ext>
              </a:extLst>
            </p:cNvPr>
            <p:cNvSpPr/>
            <p:nvPr userDrawn="1"/>
          </p:nvSpPr>
          <p:spPr>
            <a:xfrm>
              <a:off x="7637761" y="5540895"/>
              <a:ext cx="245053" cy="264919"/>
            </a:xfrm>
            <a:prstGeom prst="mathPlus">
              <a:avLst/>
            </a:prstGeom>
            <a:solidFill>
              <a:schemeClr val="bg1">
                <a:lumMod val="7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Plus Sign 66">
              <a:extLst>
                <a:ext uri="{FF2B5EF4-FFF2-40B4-BE49-F238E27FC236}">
                  <a16:creationId xmlns:a16="http://schemas.microsoft.com/office/drawing/2014/main" id="{DB8F3F1F-BC45-4F9B-9269-A8E411ABBF86}"/>
                </a:ext>
              </a:extLst>
            </p:cNvPr>
            <p:cNvSpPr/>
            <p:nvPr userDrawn="1"/>
          </p:nvSpPr>
          <p:spPr>
            <a:xfrm>
              <a:off x="7399146" y="5540895"/>
              <a:ext cx="245053" cy="264919"/>
            </a:xfrm>
            <a:prstGeom prst="mathPlus">
              <a:avLst/>
            </a:prstGeom>
            <a:solidFill>
              <a:schemeClr val="bg1">
                <a:lumMod val="75000"/>
                <a:alpha val="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Plus Sign 67">
              <a:extLst>
                <a:ext uri="{FF2B5EF4-FFF2-40B4-BE49-F238E27FC236}">
                  <a16:creationId xmlns:a16="http://schemas.microsoft.com/office/drawing/2014/main" id="{4728ECA3-1510-41F1-BA78-6F226B64F2C5}"/>
                </a:ext>
              </a:extLst>
            </p:cNvPr>
            <p:cNvSpPr/>
            <p:nvPr userDrawn="1"/>
          </p:nvSpPr>
          <p:spPr>
            <a:xfrm>
              <a:off x="8609486" y="4972991"/>
              <a:ext cx="245053" cy="264919"/>
            </a:xfrm>
            <a:prstGeom prst="mathPlus">
              <a:avLst/>
            </a:prstGeom>
            <a:solidFill>
              <a:srgbClr val="BD3B31">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Plus Sign 68">
              <a:extLst>
                <a:ext uri="{FF2B5EF4-FFF2-40B4-BE49-F238E27FC236}">
                  <a16:creationId xmlns:a16="http://schemas.microsoft.com/office/drawing/2014/main" id="{B483A43E-C9D2-4F48-A55F-0EE5C9B79D45}"/>
                </a:ext>
              </a:extLst>
            </p:cNvPr>
            <p:cNvSpPr/>
            <p:nvPr userDrawn="1"/>
          </p:nvSpPr>
          <p:spPr>
            <a:xfrm>
              <a:off x="8357383" y="5549140"/>
              <a:ext cx="245053" cy="264919"/>
            </a:xfrm>
            <a:prstGeom prst="mathPlus">
              <a:avLst/>
            </a:prstGeom>
            <a:solidFill>
              <a:schemeClr val="bg1">
                <a:lumMod val="7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Plus Sign 69">
              <a:extLst>
                <a:ext uri="{FF2B5EF4-FFF2-40B4-BE49-F238E27FC236}">
                  <a16:creationId xmlns:a16="http://schemas.microsoft.com/office/drawing/2014/main" id="{7B1E416F-C414-4BA1-9FA6-BCB5369153A9}"/>
                </a:ext>
              </a:extLst>
            </p:cNvPr>
            <p:cNvSpPr/>
            <p:nvPr userDrawn="1"/>
          </p:nvSpPr>
          <p:spPr>
            <a:xfrm>
              <a:off x="8609486" y="5513480"/>
              <a:ext cx="245053" cy="264919"/>
            </a:xfrm>
            <a:prstGeom prst="mathPlus">
              <a:avLst/>
            </a:prstGeom>
            <a:solidFill>
              <a:schemeClr val="bg1">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Plus Sign 70">
              <a:extLst>
                <a:ext uri="{FF2B5EF4-FFF2-40B4-BE49-F238E27FC236}">
                  <a16:creationId xmlns:a16="http://schemas.microsoft.com/office/drawing/2014/main" id="{09DC4630-FA14-4309-9FCE-2DFA9B8AF634}"/>
                </a:ext>
              </a:extLst>
            </p:cNvPr>
            <p:cNvSpPr/>
            <p:nvPr userDrawn="1"/>
          </p:nvSpPr>
          <p:spPr>
            <a:xfrm>
              <a:off x="8860386" y="5531390"/>
              <a:ext cx="245053" cy="264919"/>
            </a:xfrm>
            <a:prstGeom prst="mathPlus">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Plus Sign 71">
              <a:extLst>
                <a:ext uri="{FF2B5EF4-FFF2-40B4-BE49-F238E27FC236}">
                  <a16:creationId xmlns:a16="http://schemas.microsoft.com/office/drawing/2014/main" id="{74849980-8ADC-45F8-803C-379253A42AC1}"/>
                </a:ext>
              </a:extLst>
            </p:cNvPr>
            <p:cNvSpPr/>
            <p:nvPr userDrawn="1"/>
          </p:nvSpPr>
          <p:spPr>
            <a:xfrm>
              <a:off x="9103044" y="5531389"/>
              <a:ext cx="245053" cy="264919"/>
            </a:xfrm>
            <a:prstGeom prst="mathPlus">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Plus Sign 72">
              <a:extLst>
                <a:ext uri="{FF2B5EF4-FFF2-40B4-BE49-F238E27FC236}">
                  <a16:creationId xmlns:a16="http://schemas.microsoft.com/office/drawing/2014/main" id="{3512AA51-38C6-442C-95A1-ED3838F6DA64}"/>
                </a:ext>
              </a:extLst>
            </p:cNvPr>
            <p:cNvSpPr/>
            <p:nvPr userDrawn="1"/>
          </p:nvSpPr>
          <p:spPr>
            <a:xfrm>
              <a:off x="9371403" y="5531389"/>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Plus Sign 73">
              <a:extLst>
                <a:ext uri="{FF2B5EF4-FFF2-40B4-BE49-F238E27FC236}">
                  <a16:creationId xmlns:a16="http://schemas.microsoft.com/office/drawing/2014/main" id="{C7878FF4-3B04-4755-828D-DCA79848D4A3}"/>
                </a:ext>
              </a:extLst>
            </p:cNvPr>
            <p:cNvSpPr/>
            <p:nvPr userDrawn="1"/>
          </p:nvSpPr>
          <p:spPr>
            <a:xfrm>
              <a:off x="9650324" y="5549139"/>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Plus Sign 74">
              <a:extLst>
                <a:ext uri="{FF2B5EF4-FFF2-40B4-BE49-F238E27FC236}">
                  <a16:creationId xmlns:a16="http://schemas.microsoft.com/office/drawing/2014/main" id="{4D5A3CC9-B765-4757-BF33-7143BE322FB9}"/>
                </a:ext>
              </a:extLst>
            </p:cNvPr>
            <p:cNvSpPr/>
            <p:nvPr userDrawn="1"/>
          </p:nvSpPr>
          <p:spPr>
            <a:xfrm>
              <a:off x="9952240" y="5532215"/>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Plus Sign 75">
              <a:extLst>
                <a:ext uri="{FF2B5EF4-FFF2-40B4-BE49-F238E27FC236}">
                  <a16:creationId xmlns:a16="http://schemas.microsoft.com/office/drawing/2014/main" id="{0DBAD6C5-935A-410B-8E8A-2732CADC5490}"/>
                </a:ext>
              </a:extLst>
            </p:cNvPr>
            <p:cNvSpPr/>
            <p:nvPr userDrawn="1"/>
          </p:nvSpPr>
          <p:spPr>
            <a:xfrm>
              <a:off x="10257186" y="5531389"/>
              <a:ext cx="245053" cy="264919"/>
            </a:xfrm>
            <a:prstGeom prst="mathPlus">
              <a:avLst/>
            </a:prstGeom>
            <a:solidFill>
              <a:srgbClr val="A7DAF1">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Plus Sign 76">
              <a:extLst>
                <a:ext uri="{FF2B5EF4-FFF2-40B4-BE49-F238E27FC236}">
                  <a16:creationId xmlns:a16="http://schemas.microsoft.com/office/drawing/2014/main" id="{C4FCE10B-1C2F-46B7-BEDA-C58474EB95A5}"/>
                </a:ext>
              </a:extLst>
            </p:cNvPr>
            <p:cNvSpPr/>
            <p:nvPr userDrawn="1"/>
          </p:nvSpPr>
          <p:spPr>
            <a:xfrm>
              <a:off x="10535285" y="5549206"/>
              <a:ext cx="245053" cy="264919"/>
            </a:xfrm>
            <a:prstGeom prst="mathPlus">
              <a:avLst/>
            </a:prstGeom>
            <a:solidFill>
              <a:schemeClr val="bg1">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Plus Sign 77">
              <a:extLst>
                <a:ext uri="{FF2B5EF4-FFF2-40B4-BE49-F238E27FC236}">
                  <a16:creationId xmlns:a16="http://schemas.microsoft.com/office/drawing/2014/main" id="{14AFC3FD-BEDB-4CFE-BC63-FE69D36D1F48}"/>
                </a:ext>
              </a:extLst>
            </p:cNvPr>
            <p:cNvSpPr/>
            <p:nvPr userDrawn="1"/>
          </p:nvSpPr>
          <p:spPr>
            <a:xfrm>
              <a:off x="10830549" y="5523527"/>
              <a:ext cx="245053" cy="264919"/>
            </a:xfrm>
            <a:prstGeom prst="mathPlus">
              <a:avLst/>
            </a:prstGeom>
            <a:solidFill>
              <a:schemeClr val="bg1">
                <a:lumMod val="7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pic>
        <p:nvPicPr>
          <p:cNvPr id="80" name="Picture 79">
            <a:extLst>
              <a:ext uri="{FF2B5EF4-FFF2-40B4-BE49-F238E27FC236}">
                <a16:creationId xmlns:a16="http://schemas.microsoft.com/office/drawing/2014/main" id="{83470ED4-975D-4FCF-8BC7-116FF2BB499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520199" y="231436"/>
            <a:ext cx="1296186" cy="565289"/>
          </a:xfrm>
          <a:prstGeom prst="rect">
            <a:avLst/>
          </a:prstGeom>
        </p:spPr>
      </p:pic>
    </p:spTree>
    <p:extLst>
      <p:ext uri="{BB962C8B-B14F-4D97-AF65-F5344CB8AC3E}">
        <p14:creationId xmlns:p14="http://schemas.microsoft.com/office/powerpoint/2010/main" val="693569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6/14/2023</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r>
              <a:rPr lang="en-US"/>
              <a:t>A Member of PrimeGlobal – An Association of Independent Accounting Firms </a:t>
            </a:r>
            <a:endParaRPr lang="en-US" dirty="0"/>
          </a:p>
        </p:txBody>
      </p:sp>
      <p:sp>
        <p:nvSpPr>
          <p:cNvPr id="4" name="Slide Number Placeholder 3"/>
          <p:cNvSpPr>
            <a:spLocks noGrp="1"/>
          </p:cNvSpPr>
          <p:nvPr>
            <p:ph type="sldNum" sz="quarter" idx="12"/>
          </p:nvPr>
        </p:nvSpPr>
        <p:spPr/>
        <p:txBody>
          <a:bodyPr/>
          <a:lstStyle/>
          <a:p>
            <a:fld id="{5CA61F6E-E245-424A-B612-7F6B6A782722}" type="slidenum">
              <a:rPr lang="en-US" smtClean="0"/>
              <a:t>‹#›</a:t>
            </a:fld>
            <a:endParaRPr lang="en-US"/>
          </a:p>
        </p:txBody>
      </p:sp>
      <p:sp>
        <p:nvSpPr>
          <p:cNvPr id="5" name="Rectangle 4">
            <a:extLst>
              <a:ext uri="{FF2B5EF4-FFF2-40B4-BE49-F238E27FC236}">
                <a16:creationId xmlns:a16="http://schemas.microsoft.com/office/drawing/2014/main" id="{F225BE05-1CD3-48E8-92FA-78F346C6C6F7}"/>
              </a:ext>
            </a:extLst>
          </p:cNvPr>
          <p:cNvSpPr/>
          <p:nvPr userDrawn="1"/>
        </p:nvSpPr>
        <p:spPr>
          <a:xfrm>
            <a:off x="0" y="6311900"/>
            <a:ext cx="9144000" cy="546100"/>
          </a:xfrm>
          <a:prstGeom prst="rect">
            <a:avLst/>
          </a:prstGeom>
          <a:solidFill>
            <a:srgbClr val="707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42" name="Group 41">
            <a:extLst>
              <a:ext uri="{FF2B5EF4-FFF2-40B4-BE49-F238E27FC236}">
                <a16:creationId xmlns:a16="http://schemas.microsoft.com/office/drawing/2014/main" id="{A4D02590-E370-4B0B-A460-8816AC2EA8AF}"/>
              </a:ext>
            </a:extLst>
          </p:cNvPr>
          <p:cNvGrpSpPr/>
          <p:nvPr userDrawn="1"/>
        </p:nvGrpSpPr>
        <p:grpSpPr>
          <a:xfrm>
            <a:off x="5310542" y="5375281"/>
            <a:ext cx="3676456" cy="844546"/>
            <a:chOff x="7399146" y="4969579"/>
            <a:chExt cx="3676456" cy="844546"/>
          </a:xfrm>
        </p:grpSpPr>
        <p:sp>
          <p:nvSpPr>
            <p:cNvPr id="43" name="Plus Sign 42">
              <a:extLst>
                <a:ext uri="{FF2B5EF4-FFF2-40B4-BE49-F238E27FC236}">
                  <a16:creationId xmlns:a16="http://schemas.microsoft.com/office/drawing/2014/main" id="{DE2881BB-4497-4EA3-ACF1-EEAA0657828F}"/>
                </a:ext>
              </a:extLst>
            </p:cNvPr>
            <p:cNvSpPr/>
            <p:nvPr userDrawn="1"/>
          </p:nvSpPr>
          <p:spPr>
            <a:xfrm>
              <a:off x="10535285" y="4972991"/>
              <a:ext cx="245053" cy="264919"/>
            </a:xfrm>
            <a:prstGeom prst="mathPlus">
              <a:avLst/>
            </a:prstGeom>
            <a:solidFill>
              <a:schemeClr val="bg1">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lus Sign 43">
              <a:extLst>
                <a:ext uri="{FF2B5EF4-FFF2-40B4-BE49-F238E27FC236}">
                  <a16:creationId xmlns:a16="http://schemas.microsoft.com/office/drawing/2014/main" id="{BC6AD061-D33E-493F-91EB-74E5B074C4CD}"/>
                </a:ext>
              </a:extLst>
            </p:cNvPr>
            <p:cNvSpPr/>
            <p:nvPr userDrawn="1"/>
          </p:nvSpPr>
          <p:spPr>
            <a:xfrm>
              <a:off x="10830549" y="4972991"/>
              <a:ext cx="245053" cy="264919"/>
            </a:xfrm>
            <a:prstGeom prst="mathPlus">
              <a:avLst/>
            </a:prstGeom>
            <a:solidFill>
              <a:schemeClr val="bg1">
                <a:lumMod val="7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Plus Sign 44">
              <a:extLst>
                <a:ext uri="{FF2B5EF4-FFF2-40B4-BE49-F238E27FC236}">
                  <a16:creationId xmlns:a16="http://schemas.microsoft.com/office/drawing/2014/main" id="{E0093EE9-A719-4CE5-BB52-4F300A9B6970}"/>
                </a:ext>
              </a:extLst>
            </p:cNvPr>
            <p:cNvSpPr/>
            <p:nvPr userDrawn="1"/>
          </p:nvSpPr>
          <p:spPr>
            <a:xfrm>
              <a:off x="10257186" y="4972991"/>
              <a:ext cx="245053" cy="264919"/>
            </a:xfrm>
            <a:prstGeom prst="mathPlus">
              <a:avLst/>
            </a:prstGeom>
            <a:solidFill>
              <a:schemeClr val="bg1">
                <a:lumMod val="7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Plus Sign 45">
              <a:extLst>
                <a:ext uri="{FF2B5EF4-FFF2-40B4-BE49-F238E27FC236}">
                  <a16:creationId xmlns:a16="http://schemas.microsoft.com/office/drawing/2014/main" id="{84EC2901-0F1D-4D0F-980E-940870C6C4DA}"/>
                </a:ext>
              </a:extLst>
            </p:cNvPr>
            <p:cNvSpPr/>
            <p:nvPr userDrawn="1"/>
          </p:nvSpPr>
          <p:spPr>
            <a:xfrm>
              <a:off x="9952240" y="4972991"/>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Plus Sign 46">
              <a:extLst>
                <a:ext uri="{FF2B5EF4-FFF2-40B4-BE49-F238E27FC236}">
                  <a16:creationId xmlns:a16="http://schemas.microsoft.com/office/drawing/2014/main" id="{A10E3A13-F55D-409D-883C-6C6EE12AAD7F}"/>
                </a:ext>
              </a:extLst>
            </p:cNvPr>
            <p:cNvSpPr/>
            <p:nvPr userDrawn="1"/>
          </p:nvSpPr>
          <p:spPr>
            <a:xfrm>
              <a:off x="10535285" y="5256131"/>
              <a:ext cx="245053" cy="264919"/>
            </a:xfrm>
            <a:prstGeom prst="mathPlus">
              <a:avLst/>
            </a:prstGeom>
            <a:solidFill>
              <a:srgbClr val="F9BE1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Plus Sign 47">
              <a:extLst>
                <a:ext uri="{FF2B5EF4-FFF2-40B4-BE49-F238E27FC236}">
                  <a16:creationId xmlns:a16="http://schemas.microsoft.com/office/drawing/2014/main" id="{951BD8F8-25AD-4238-A16D-F44BA06B6706}"/>
                </a:ext>
              </a:extLst>
            </p:cNvPr>
            <p:cNvSpPr/>
            <p:nvPr userDrawn="1"/>
          </p:nvSpPr>
          <p:spPr>
            <a:xfrm>
              <a:off x="10830549" y="5256131"/>
              <a:ext cx="245053" cy="264919"/>
            </a:xfrm>
            <a:prstGeom prst="mathPlus">
              <a:avLst/>
            </a:prstGeom>
            <a:solidFill>
              <a:schemeClr val="bg1">
                <a:lumMod val="7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Plus Sign 48">
              <a:extLst>
                <a:ext uri="{FF2B5EF4-FFF2-40B4-BE49-F238E27FC236}">
                  <a16:creationId xmlns:a16="http://schemas.microsoft.com/office/drawing/2014/main" id="{E33B1C48-D858-4BA6-BF0B-CCA5883606F9}"/>
                </a:ext>
              </a:extLst>
            </p:cNvPr>
            <p:cNvSpPr/>
            <p:nvPr userDrawn="1"/>
          </p:nvSpPr>
          <p:spPr>
            <a:xfrm>
              <a:off x="10257186" y="5256131"/>
              <a:ext cx="245053" cy="264919"/>
            </a:xfrm>
            <a:prstGeom prst="mathPlus">
              <a:avLst/>
            </a:prstGeom>
            <a:solidFill>
              <a:schemeClr val="bg1">
                <a:lumMod val="7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Plus Sign 49">
              <a:extLst>
                <a:ext uri="{FF2B5EF4-FFF2-40B4-BE49-F238E27FC236}">
                  <a16:creationId xmlns:a16="http://schemas.microsoft.com/office/drawing/2014/main" id="{01B187AB-F14C-4106-9555-E4EA0A5CD039}"/>
                </a:ext>
              </a:extLst>
            </p:cNvPr>
            <p:cNvSpPr/>
            <p:nvPr userDrawn="1"/>
          </p:nvSpPr>
          <p:spPr>
            <a:xfrm>
              <a:off x="9952240" y="5256131"/>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Plus Sign 50">
              <a:extLst>
                <a:ext uri="{FF2B5EF4-FFF2-40B4-BE49-F238E27FC236}">
                  <a16:creationId xmlns:a16="http://schemas.microsoft.com/office/drawing/2014/main" id="{6DAF45A0-8141-425E-BC19-B4ECF47A5649}"/>
                </a:ext>
              </a:extLst>
            </p:cNvPr>
            <p:cNvSpPr/>
            <p:nvPr userDrawn="1"/>
          </p:nvSpPr>
          <p:spPr>
            <a:xfrm>
              <a:off x="9650324" y="5256131"/>
              <a:ext cx="245053" cy="264919"/>
            </a:xfrm>
            <a:prstGeom prst="mathPlus">
              <a:avLst/>
            </a:prstGeom>
            <a:solidFill>
              <a:srgbClr val="F9BE1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Plus Sign 51">
              <a:extLst>
                <a:ext uri="{FF2B5EF4-FFF2-40B4-BE49-F238E27FC236}">
                  <a16:creationId xmlns:a16="http://schemas.microsoft.com/office/drawing/2014/main" id="{B0AEF5A8-C520-4698-ACB4-1F212AF63BC6}"/>
                </a:ext>
              </a:extLst>
            </p:cNvPr>
            <p:cNvSpPr/>
            <p:nvPr userDrawn="1"/>
          </p:nvSpPr>
          <p:spPr>
            <a:xfrm>
              <a:off x="9371403" y="5256131"/>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Plus Sign 52">
              <a:extLst>
                <a:ext uri="{FF2B5EF4-FFF2-40B4-BE49-F238E27FC236}">
                  <a16:creationId xmlns:a16="http://schemas.microsoft.com/office/drawing/2014/main" id="{CA7A4AF7-601F-40D7-A592-5DEBE22B4440}"/>
                </a:ext>
              </a:extLst>
            </p:cNvPr>
            <p:cNvSpPr/>
            <p:nvPr userDrawn="1"/>
          </p:nvSpPr>
          <p:spPr>
            <a:xfrm>
              <a:off x="9650324" y="4969580"/>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Plus Sign 53">
              <a:extLst>
                <a:ext uri="{FF2B5EF4-FFF2-40B4-BE49-F238E27FC236}">
                  <a16:creationId xmlns:a16="http://schemas.microsoft.com/office/drawing/2014/main" id="{B2C4F6E2-1B57-4AA0-A350-EFDE5EDAD30B}"/>
                </a:ext>
              </a:extLst>
            </p:cNvPr>
            <p:cNvSpPr/>
            <p:nvPr userDrawn="1"/>
          </p:nvSpPr>
          <p:spPr>
            <a:xfrm>
              <a:off x="9103044" y="5256131"/>
              <a:ext cx="245053" cy="264919"/>
            </a:xfrm>
            <a:prstGeom prst="mathPlus">
              <a:avLst/>
            </a:prstGeom>
            <a:solidFill>
              <a:srgbClr val="A7DAF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Plus Sign 54">
              <a:extLst>
                <a:ext uri="{FF2B5EF4-FFF2-40B4-BE49-F238E27FC236}">
                  <a16:creationId xmlns:a16="http://schemas.microsoft.com/office/drawing/2014/main" id="{7B8A5F95-7AC0-4F0B-AE0E-664C7194E9B4}"/>
                </a:ext>
              </a:extLst>
            </p:cNvPr>
            <p:cNvSpPr/>
            <p:nvPr userDrawn="1"/>
          </p:nvSpPr>
          <p:spPr>
            <a:xfrm>
              <a:off x="8860386" y="5264011"/>
              <a:ext cx="245053" cy="264919"/>
            </a:xfrm>
            <a:prstGeom prst="mathPlus">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Plus Sign 55">
              <a:extLst>
                <a:ext uri="{FF2B5EF4-FFF2-40B4-BE49-F238E27FC236}">
                  <a16:creationId xmlns:a16="http://schemas.microsoft.com/office/drawing/2014/main" id="{D757D1DF-CEFC-4707-85AB-6DF3A41D0A33}"/>
                </a:ext>
              </a:extLst>
            </p:cNvPr>
            <p:cNvSpPr/>
            <p:nvPr userDrawn="1"/>
          </p:nvSpPr>
          <p:spPr>
            <a:xfrm>
              <a:off x="8609486" y="5256130"/>
              <a:ext cx="245053" cy="264919"/>
            </a:xfrm>
            <a:prstGeom prst="mathPlus">
              <a:avLst/>
            </a:prstGeom>
            <a:solidFill>
              <a:schemeClr val="bg1">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Plus Sign 56">
              <a:extLst>
                <a:ext uri="{FF2B5EF4-FFF2-40B4-BE49-F238E27FC236}">
                  <a16:creationId xmlns:a16="http://schemas.microsoft.com/office/drawing/2014/main" id="{E16AFCD8-DC8A-41EA-BF6E-E208F0E5669F}"/>
                </a:ext>
              </a:extLst>
            </p:cNvPr>
            <p:cNvSpPr/>
            <p:nvPr userDrawn="1"/>
          </p:nvSpPr>
          <p:spPr>
            <a:xfrm>
              <a:off x="9371403" y="4969579"/>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Plus Sign 57">
              <a:extLst>
                <a:ext uri="{FF2B5EF4-FFF2-40B4-BE49-F238E27FC236}">
                  <a16:creationId xmlns:a16="http://schemas.microsoft.com/office/drawing/2014/main" id="{15E0B7AB-3B97-4563-9316-BC39C93CE806}"/>
                </a:ext>
              </a:extLst>
            </p:cNvPr>
            <p:cNvSpPr/>
            <p:nvPr userDrawn="1"/>
          </p:nvSpPr>
          <p:spPr>
            <a:xfrm>
              <a:off x="9103044" y="4978661"/>
              <a:ext cx="245053" cy="264919"/>
            </a:xfrm>
            <a:prstGeom prst="mathPlus">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Plus Sign 58">
              <a:extLst>
                <a:ext uri="{FF2B5EF4-FFF2-40B4-BE49-F238E27FC236}">
                  <a16:creationId xmlns:a16="http://schemas.microsoft.com/office/drawing/2014/main" id="{77163653-DB47-46A1-86FF-F1C2863977CA}"/>
                </a:ext>
              </a:extLst>
            </p:cNvPr>
            <p:cNvSpPr/>
            <p:nvPr userDrawn="1"/>
          </p:nvSpPr>
          <p:spPr>
            <a:xfrm>
              <a:off x="8125017" y="5544753"/>
              <a:ext cx="245053" cy="264919"/>
            </a:xfrm>
            <a:prstGeom prst="mathPlus">
              <a:avLst/>
            </a:prstGeom>
            <a:solidFill>
              <a:schemeClr val="bg1">
                <a:lumMod val="7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Plus Sign 59">
              <a:extLst>
                <a:ext uri="{FF2B5EF4-FFF2-40B4-BE49-F238E27FC236}">
                  <a16:creationId xmlns:a16="http://schemas.microsoft.com/office/drawing/2014/main" id="{32E7713B-6F22-44B0-AB62-3E4690CC1ABD}"/>
                </a:ext>
              </a:extLst>
            </p:cNvPr>
            <p:cNvSpPr/>
            <p:nvPr userDrawn="1"/>
          </p:nvSpPr>
          <p:spPr>
            <a:xfrm>
              <a:off x="8357383" y="5264011"/>
              <a:ext cx="245053" cy="264919"/>
            </a:xfrm>
            <a:prstGeom prst="mathPlus">
              <a:avLst/>
            </a:prstGeom>
            <a:solidFill>
              <a:schemeClr val="bg1">
                <a:lumMod val="7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Plus Sign 60">
              <a:extLst>
                <a:ext uri="{FF2B5EF4-FFF2-40B4-BE49-F238E27FC236}">
                  <a16:creationId xmlns:a16="http://schemas.microsoft.com/office/drawing/2014/main" id="{EBB4AEDD-0943-475E-8F04-5DB7122F7638}"/>
                </a:ext>
              </a:extLst>
            </p:cNvPr>
            <p:cNvSpPr/>
            <p:nvPr userDrawn="1"/>
          </p:nvSpPr>
          <p:spPr>
            <a:xfrm>
              <a:off x="8125017" y="5264010"/>
              <a:ext cx="245053" cy="264919"/>
            </a:xfrm>
            <a:prstGeom prst="mathPlus">
              <a:avLst/>
            </a:prstGeom>
            <a:solidFill>
              <a:schemeClr val="bg1">
                <a:lumMod val="7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Plus Sign 61">
              <a:extLst>
                <a:ext uri="{FF2B5EF4-FFF2-40B4-BE49-F238E27FC236}">
                  <a16:creationId xmlns:a16="http://schemas.microsoft.com/office/drawing/2014/main" id="{99666096-94CD-4DCF-ABF4-8A561EB9BCD5}"/>
                </a:ext>
              </a:extLst>
            </p:cNvPr>
            <p:cNvSpPr/>
            <p:nvPr userDrawn="1"/>
          </p:nvSpPr>
          <p:spPr>
            <a:xfrm>
              <a:off x="7883552" y="5540896"/>
              <a:ext cx="245053" cy="264919"/>
            </a:xfrm>
            <a:prstGeom prst="mathPlus">
              <a:avLst/>
            </a:prstGeom>
            <a:solidFill>
              <a:srgbClr val="F9BE10">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Plus Sign 62">
              <a:extLst>
                <a:ext uri="{FF2B5EF4-FFF2-40B4-BE49-F238E27FC236}">
                  <a16:creationId xmlns:a16="http://schemas.microsoft.com/office/drawing/2014/main" id="{7C342E87-1321-48BA-B653-FAC1A7982AB0}"/>
                </a:ext>
              </a:extLst>
            </p:cNvPr>
            <p:cNvSpPr/>
            <p:nvPr userDrawn="1"/>
          </p:nvSpPr>
          <p:spPr>
            <a:xfrm>
              <a:off x="8860386" y="4978661"/>
              <a:ext cx="245053" cy="264919"/>
            </a:xfrm>
            <a:prstGeom prst="mathPlus">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Plus Sign 63">
              <a:extLst>
                <a:ext uri="{FF2B5EF4-FFF2-40B4-BE49-F238E27FC236}">
                  <a16:creationId xmlns:a16="http://schemas.microsoft.com/office/drawing/2014/main" id="{4C3C29C5-369A-4753-B422-E2EF74C2AC95}"/>
                </a:ext>
              </a:extLst>
            </p:cNvPr>
            <p:cNvSpPr/>
            <p:nvPr userDrawn="1"/>
          </p:nvSpPr>
          <p:spPr>
            <a:xfrm>
              <a:off x="7637761" y="5540895"/>
              <a:ext cx="245053" cy="264919"/>
            </a:xfrm>
            <a:prstGeom prst="mathPlus">
              <a:avLst/>
            </a:prstGeom>
            <a:solidFill>
              <a:schemeClr val="bg1">
                <a:lumMod val="7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Plus Sign 64">
              <a:extLst>
                <a:ext uri="{FF2B5EF4-FFF2-40B4-BE49-F238E27FC236}">
                  <a16:creationId xmlns:a16="http://schemas.microsoft.com/office/drawing/2014/main" id="{910F1E73-DD03-4BF5-9C95-1CAA573AA8C3}"/>
                </a:ext>
              </a:extLst>
            </p:cNvPr>
            <p:cNvSpPr/>
            <p:nvPr userDrawn="1"/>
          </p:nvSpPr>
          <p:spPr>
            <a:xfrm>
              <a:off x="7399146" y="5540895"/>
              <a:ext cx="245053" cy="264919"/>
            </a:xfrm>
            <a:prstGeom prst="mathPlus">
              <a:avLst/>
            </a:prstGeom>
            <a:solidFill>
              <a:schemeClr val="bg1">
                <a:lumMod val="75000"/>
                <a:alpha val="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Plus Sign 65">
              <a:extLst>
                <a:ext uri="{FF2B5EF4-FFF2-40B4-BE49-F238E27FC236}">
                  <a16:creationId xmlns:a16="http://schemas.microsoft.com/office/drawing/2014/main" id="{54DEDFFC-45B9-4C39-877A-061DA0956C1A}"/>
                </a:ext>
              </a:extLst>
            </p:cNvPr>
            <p:cNvSpPr/>
            <p:nvPr userDrawn="1"/>
          </p:nvSpPr>
          <p:spPr>
            <a:xfrm>
              <a:off x="8609486" y="4972991"/>
              <a:ext cx="245053" cy="264919"/>
            </a:xfrm>
            <a:prstGeom prst="mathPlus">
              <a:avLst/>
            </a:prstGeom>
            <a:solidFill>
              <a:srgbClr val="BD3B31">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Plus Sign 66">
              <a:extLst>
                <a:ext uri="{FF2B5EF4-FFF2-40B4-BE49-F238E27FC236}">
                  <a16:creationId xmlns:a16="http://schemas.microsoft.com/office/drawing/2014/main" id="{52C34DE8-DE99-453C-B536-6731BDAD5842}"/>
                </a:ext>
              </a:extLst>
            </p:cNvPr>
            <p:cNvSpPr/>
            <p:nvPr userDrawn="1"/>
          </p:nvSpPr>
          <p:spPr>
            <a:xfrm>
              <a:off x="8357383" y="5549140"/>
              <a:ext cx="245053" cy="264919"/>
            </a:xfrm>
            <a:prstGeom prst="mathPlus">
              <a:avLst/>
            </a:prstGeom>
            <a:solidFill>
              <a:schemeClr val="bg1">
                <a:lumMod val="7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Plus Sign 67">
              <a:extLst>
                <a:ext uri="{FF2B5EF4-FFF2-40B4-BE49-F238E27FC236}">
                  <a16:creationId xmlns:a16="http://schemas.microsoft.com/office/drawing/2014/main" id="{F4179DD5-D124-4367-BDEA-14870B5296A1}"/>
                </a:ext>
              </a:extLst>
            </p:cNvPr>
            <p:cNvSpPr/>
            <p:nvPr userDrawn="1"/>
          </p:nvSpPr>
          <p:spPr>
            <a:xfrm>
              <a:off x="8609486" y="5513480"/>
              <a:ext cx="245053" cy="264919"/>
            </a:xfrm>
            <a:prstGeom prst="mathPlus">
              <a:avLst/>
            </a:prstGeom>
            <a:solidFill>
              <a:schemeClr val="bg1">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Plus Sign 68">
              <a:extLst>
                <a:ext uri="{FF2B5EF4-FFF2-40B4-BE49-F238E27FC236}">
                  <a16:creationId xmlns:a16="http://schemas.microsoft.com/office/drawing/2014/main" id="{4DB3A7C2-1D84-4508-AAF9-FCBEC8FC88EB}"/>
                </a:ext>
              </a:extLst>
            </p:cNvPr>
            <p:cNvSpPr/>
            <p:nvPr userDrawn="1"/>
          </p:nvSpPr>
          <p:spPr>
            <a:xfrm>
              <a:off x="8860386" y="5531390"/>
              <a:ext cx="245053" cy="264919"/>
            </a:xfrm>
            <a:prstGeom prst="mathPlus">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Plus Sign 69">
              <a:extLst>
                <a:ext uri="{FF2B5EF4-FFF2-40B4-BE49-F238E27FC236}">
                  <a16:creationId xmlns:a16="http://schemas.microsoft.com/office/drawing/2014/main" id="{B5C17F4B-E96C-4209-AD09-5CBC4457D184}"/>
                </a:ext>
              </a:extLst>
            </p:cNvPr>
            <p:cNvSpPr/>
            <p:nvPr userDrawn="1"/>
          </p:nvSpPr>
          <p:spPr>
            <a:xfrm>
              <a:off x="9103044" y="5531389"/>
              <a:ext cx="245053" cy="264919"/>
            </a:xfrm>
            <a:prstGeom prst="mathPlus">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Plus Sign 70">
              <a:extLst>
                <a:ext uri="{FF2B5EF4-FFF2-40B4-BE49-F238E27FC236}">
                  <a16:creationId xmlns:a16="http://schemas.microsoft.com/office/drawing/2014/main" id="{5FB873A7-09A9-49DE-B95A-A7B7368022C2}"/>
                </a:ext>
              </a:extLst>
            </p:cNvPr>
            <p:cNvSpPr/>
            <p:nvPr userDrawn="1"/>
          </p:nvSpPr>
          <p:spPr>
            <a:xfrm>
              <a:off x="9371403" y="5531389"/>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Plus Sign 71">
              <a:extLst>
                <a:ext uri="{FF2B5EF4-FFF2-40B4-BE49-F238E27FC236}">
                  <a16:creationId xmlns:a16="http://schemas.microsoft.com/office/drawing/2014/main" id="{9C202424-C1B6-4F5A-A09C-76813D1DFEE6}"/>
                </a:ext>
              </a:extLst>
            </p:cNvPr>
            <p:cNvSpPr/>
            <p:nvPr userDrawn="1"/>
          </p:nvSpPr>
          <p:spPr>
            <a:xfrm>
              <a:off x="9650324" y="5549139"/>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Plus Sign 72">
              <a:extLst>
                <a:ext uri="{FF2B5EF4-FFF2-40B4-BE49-F238E27FC236}">
                  <a16:creationId xmlns:a16="http://schemas.microsoft.com/office/drawing/2014/main" id="{8EBD9769-818F-47FD-B432-030A02147C6C}"/>
                </a:ext>
              </a:extLst>
            </p:cNvPr>
            <p:cNvSpPr/>
            <p:nvPr userDrawn="1"/>
          </p:nvSpPr>
          <p:spPr>
            <a:xfrm>
              <a:off x="9952240" y="5532215"/>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Plus Sign 73">
              <a:extLst>
                <a:ext uri="{FF2B5EF4-FFF2-40B4-BE49-F238E27FC236}">
                  <a16:creationId xmlns:a16="http://schemas.microsoft.com/office/drawing/2014/main" id="{89104A46-AC5E-4C99-BDA7-DAD6DC5541C7}"/>
                </a:ext>
              </a:extLst>
            </p:cNvPr>
            <p:cNvSpPr/>
            <p:nvPr userDrawn="1"/>
          </p:nvSpPr>
          <p:spPr>
            <a:xfrm>
              <a:off x="10257186" y="5531389"/>
              <a:ext cx="245053" cy="264919"/>
            </a:xfrm>
            <a:prstGeom prst="mathPlus">
              <a:avLst/>
            </a:prstGeom>
            <a:solidFill>
              <a:srgbClr val="A7DAF1">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Plus Sign 74">
              <a:extLst>
                <a:ext uri="{FF2B5EF4-FFF2-40B4-BE49-F238E27FC236}">
                  <a16:creationId xmlns:a16="http://schemas.microsoft.com/office/drawing/2014/main" id="{B253511E-5E9D-45B6-8A5C-8511A630B23C}"/>
                </a:ext>
              </a:extLst>
            </p:cNvPr>
            <p:cNvSpPr/>
            <p:nvPr userDrawn="1"/>
          </p:nvSpPr>
          <p:spPr>
            <a:xfrm>
              <a:off x="10535285" y="5549206"/>
              <a:ext cx="245053" cy="264919"/>
            </a:xfrm>
            <a:prstGeom prst="mathPlus">
              <a:avLst/>
            </a:prstGeom>
            <a:solidFill>
              <a:schemeClr val="bg1">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Plus Sign 75">
              <a:extLst>
                <a:ext uri="{FF2B5EF4-FFF2-40B4-BE49-F238E27FC236}">
                  <a16:creationId xmlns:a16="http://schemas.microsoft.com/office/drawing/2014/main" id="{B1FEC843-B645-4EAC-9B16-5BB5C84D49CA}"/>
                </a:ext>
              </a:extLst>
            </p:cNvPr>
            <p:cNvSpPr/>
            <p:nvPr userDrawn="1"/>
          </p:nvSpPr>
          <p:spPr>
            <a:xfrm>
              <a:off x="10830549" y="5523527"/>
              <a:ext cx="245053" cy="264919"/>
            </a:xfrm>
            <a:prstGeom prst="mathPlus">
              <a:avLst/>
            </a:prstGeom>
            <a:solidFill>
              <a:schemeClr val="bg1">
                <a:lumMod val="7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pic>
        <p:nvPicPr>
          <p:cNvPr id="78" name="Picture 77">
            <a:extLst>
              <a:ext uri="{FF2B5EF4-FFF2-40B4-BE49-F238E27FC236}">
                <a16:creationId xmlns:a16="http://schemas.microsoft.com/office/drawing/2014/main" id="{2AEF77A1-B0CE-4BF2-BCAB-64DD69490D3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520199" y="231436"/>
            <a:ext cx="1296186" cy="565289"/>
          </a:xfrm>
          <a:prstGeom prst="rect">
            <a:avLst/>
          </a:prstGeom>
        </p:spPr>
      </p:pic>
    </p:spTree>
    <p:extLst>
      <p:ext uri="{BB962C8B-B14F-4D97-AF65-F5344CB8AC3E}">
        <p14:creationId xmlns:p14="http://schemas.microsoft.com/office/powerpoint/2010/main" val="1029649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6/14/2023</a:t>
            </a:fld>
            <a:endParaRPr lang="en-US" dirty="0"/>
          </a:p>
        </p:txBody>
      </p:sp>
      <p:sp>
        <p:nvSpPr>
          <p:cNvPr id="7" name="Slide Number Placeholder 6"/>
          <p:cNvSpPr>
            <a:spLocks noGrp="1"/>
          </p:cNvSpPr>
          <p:nvPr>
            <p:ph type="sldNum" sz="quarter" idx="12"/>
          </p:nvPr>
        </p:nvSpPr>
        <p:spPr/>
        <p:txBody>
          <a:bodyPr/>
          <a:lstStyle/>
          <a:p>
            <a:fld id="{5CA61F6E-E245-424A-B612-7F6B6A782722}" type="slidenum">
              <a:rPr lang="en-US" smtClean="0"/>
              <a:t>‹#›</a:t>
            </a:fld>
            <a:endParaRPr lang="en-US" dirty="0"/>
          </a:p>
        </p:txBody>
      </p:sp>
      <p:sp>
        <p:nvSpPr>
          <p:cNvPr id="8" name="Rectangle 7">
            <a:extLst>
              <a:ext uri="{FF2B5EF4-FFF2-40B4-BE49-F238E27FC236}">
                <a16:creationId xmlns:a16="http://schemas.microsoft.com/office/drawing/2014/main" id="{4C5B5B62-220B-4C10-A623-3EF044331D86}"/>
              </a:ext>
            </a:extLst>
          </p:cNvPr>
          <p:cNvSpPr/>
          <p:nvPr userDrawn="1"/>
        </p:nvSpPr>
        <p:spPr>
          <a:xfrm>
            <a:off x="0" y="6311900"/>
            <a:ext cx="9144000" cy="546100"/>
          </a:xfrm>
          <a:prstGeom prst="rect">
            <a:avLst/>
          </a:prstGeom>
          <a:solidFill>
            <a:srgbClr val="707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0" name="Straight Connector 9">
            <a:extLst>
              <a:ext uri="{FF2B5EF4-FFF2-40B4-BE49-F238E27FC236}">
                <a16:creationId xmlns:a16="http://schemas.microsoft.com/office/drawing/2014/main" id="{A5393677-EF20-42E3-AEB7-C120A4C5A774}"/>
              </a:ext>
            </a:extLst>
          </p:cNvPr>
          <p:cNvCxnSpPr>
            <a:cxnSpLocks/>
          </p:cNvCxnSpPr>
          <p:nvPr userDrawn="1"/>
        </p:nvCxnSpPr>
        <p:spPr>
          <a:xfrm>
            <a:off x="3736181" y="1490663"/>
            <a:ext cx="0" cy="4405312"/>
          </a:xfrm>
          <a:prstGeom prst="line">
            <a:avLst/>
          </a:prstGeom>
          <a:ln>
            <a:solidFill>
              <a:srgbClr val="F9BE10"/>
            </a:solidFill>
          </a:ln>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id="{9D1C4128-F67B-4D26-8B48-7B78D93888D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520199" y="231436"/>
            <a:ext cx="1296186" cy="565289"/>
          </a:xfrm>
          <a:prstGeom prst="rect">
            <a:avLst/>
          </a:prstGeom>
        </p:spPr>
      </p:pic>
    </p:spTree>
    <p:extLst>
      <p:ext uri="{BB962C8B-B14F-4D97-AF65-F5344CB8AC3E}">
        <p14:creationId xmlns:p14="http://schemas.microsoft.com/office/powerpoint/2010/main" val="1788278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6/14/2023</a:t>
            </a:fld>
            <a:endParaRPr lang="en-US" dirty="0"/>
          </a:p>
        </p:txBody>
      </p:sp>
      <p:sp>
        <p:nvSpPr>
          <p:cNvPr id="7" name="Slide Number Placeholder 6"/>
          <p:cNvSpPr>
            <a:spLocks noGrp="1"/>
          </p:cNvSpPr>
          <p:nvPr>
            <p:ph type="sldNum" sz="quarter" idx="12"/>
          </p:nvPr>
        </p:nvSpPr>
        <p:spPr/>
        <p:txBody>
          <a:bodyPr/>
          <a:lstStyle/>
          <a:p>
            <a:fld id="{5CA61F6E-E245-424A-B612-7F6B6A782722}" type="slidenum">
              <a:rPr lang="en-US" smtClean="0"/>
              <a:t>‹#›</a:t>
            </a:fld>
            <a:endParaRPr lang="en-US"/>
          </a:p>
        </p:txBody>
      </p:sp>
      <p:sp>
        <p:nvSpPr>
          <p:cNvPr id="8" name="Rectangle 7">
            <a:extLst>
              <a:ext uri="{FF2B5EF4-FFF2-40B4-BE49-F238E27FC236}">
                <a16:creationId xmlns:a16="http://schemas.microsoft.com/office/drawing/2014/main" id="{518D34E8-C756-4172-B22C-902A604ECA64}"/>
              </a:ext>
            </a:extLst>
          </p:cNvPr>
          <p:cNvSpPr/>
          <p:nvPr userDrawn="1"/>
        </p:nvSpPr>
        <p:spPr>
          <a:xfrm>
            <a:off x="0" y="6301535"/>
            <a:ext cx="9144000" cy="546100"/>
          </a:xfrm>
          <a:prstGeom prst="rect">
            <a:avLst/>
          </a:prstGeom>
          <a:solidFill>
            <a:srgbClr val="707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10" name="Straight Connector 9">
            <a:extLst>
              <a:ext uri="{FF2B5EF4-FFF2-40B4-BE49-F238E27FC236}">
                <a16:creationId xmlns:a16="http://schemas.microsoft.com/office/drawing/2014/main" id="{EA445912-9E3E-4318-82CA-A2C7DC439112}"/>
              </a:ext>
            </a:extLst>
          </p:cNvPr>
          <p:cNvCxnSpPr>
            <a:cxnSpLocks/>
          </p:cNvCxnSpPr>
          <p:nvPr userDrawn="1"/>
        </p:nvCxnSpPr>
        <p:spPr>
          <a:xfrm>
            <a:off x="3736181" y="1490663"/>
            <a:ext cx="0" cy="4405312"/>
          </a:xfrm>
          <a:prstGeom prst="line">
            <a:avLst/>
          </a:prstGeom>
          <a:ln>
            <a:solidFill>
              <a:srgbClr val="F9BE10"/>
            </a:solidFill>
          </a:ln>
        </p:spPr>
        <p:style>
          <a:lnRef idx="2">
            <a:schemeClr val="accent1"/>
          </a:lnRef>
          <a:fillRef idx="0">
            <a:schemeClr val="accent1"/>
          </a:fillRef>
          <a:effectRef idx="1">
            <a:schemeClr val="accent1"/>
          </a:effectRef>
          <a:fontRef idx="minor">
            <a:schemeClr val="tx1"/>
          </a:fontRef>
        </p:style>
      </p:cxnSp>
      <p:grpSp>
        <p:nvGrpSpPr>
          <p:cNvPr id="11" name="Group 10">
            <a:extLst>
              <a:ext uri="{FF2B5EF4-FFF2-40B4-BE49-F238E27FC236}">
                <a16:creationId xmlns:a16="http://schemas.microsoft.com/office/drawing/2014/main" id="{663DDBE8-B29A-4747-96F8-BE917D6A64F3}"/>
              </a:ext>
            </a:extLst>
          </p:cNvPr>
          <p:cNvGrpSpPr/>
          <p:nvPr userDrawn="1"/>
        </p:nvGrpSpPr>
        <p:grpSpPr>
          <a:xfrm>
            <a:off x="5148457" y="5330830"/>
            <a:ext cx="3676456" cy="844546"/>
            <a:chOff x="7399146" y="4969579"/>
            <a:chExt cx="3676456" cy="844546"/>
          </a:xfrm>
        </p:grpSpPr>
        <p:sp>
          <p:nvSpPr>
            <p:cNvPr id="12" name="Plus Sign 11">
              <a:extLst>
                <a:ext uri="{FF2B5EF4-FFF2-40B4-BE49-F238E27FC236}">
                  <a16:creationId xmlns:a16="http://schemas.microsoft.com/office/drawing/2014/main" id="{1F0F2ADB-15E3-4688-BF2A-7C359D2EC617}"/>
                </a:ext>
              </a:extLst>
            </p:cNvPr>
            <p:cNvSpPr/>
            <p:nvPr userDrawn="1"/>
          </p:nvSpPr>
          <p:spPr>
            <a:xfrm>
              <a:off x="10535285" y="4972991"/>
              <a:ext cx="245053" cy="264919"/>
            </a:xfrm>
            <a:prstGeom prst="mathPlus">
              <a:avLst/>
            </a:prstGeom>
            <a:solidFill>
              <a:schemeClr val="bg1">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lus Sign 12">
              <a:extLst>
                <a:ext uri="{FF2B5EF4-FFF2-40B4-BE49-F238E27FC236}">
                  <a16:creationId xmlns:a16="http://schemas.microsoft.com/office/drawing/2014/main" id="{BE8F8A49-165D-4A16-98B8-5D643B5C9E16}"/>
                </a:ext>
              </a:extLst>
            </p:cNvPr>
            <p:cNvSpPr/>
            <p:nvPr userDrawn="1"/>
          </p:nvSpPr>
          <p:spPr>
            <a:xfrm>
              <a:off x="10830549" y="4972991"/>
              <a:ext cx="245053" cy="264919"/>
            </a:xfrm>
            <a:prstGeom prst="mathPlus">
              <a:avLst/>
            </a:prstGeom>
            <a:solidFill>
              <a:schemeClr val="bg1">
                <a:lumMod val="7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Plus Sign 13">
              <a:extLst>
                <a:ext uri="{FF2B5EF4-FFF2-40B4-BE49-F238E27FC236}">
                  <a16:creationId xmlns:a16="http://schemas.microsoft.com/office/drawing/2014/main" id="{E411B4C6-BC86-43A4-B340-1F349E58DE18}"/>
                </a:ext>
              </a:extLst>
            </p:cNvPr>
            <p:cNvSpPr/>
            <p:nvPr userDrawn="1"/>
          </p:nvSpPr>
          <p:spPr>
            <a:xfrm>
              <a:off x="10257186" y="4972991"/>
              <a:ext cx="245053" cy="264919"/>
            </a:xfrm>
            <a:prstGeom prst="mathPlus">
              <a:avLst/>
            </a:prstGeom>
            <a:solidFill>
              <a:schemeClr val="bg1">
                <a:lumMod val="7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lus Sign 14">
              <a:extLst>
                <a:ext uri="{FF2B5EF4-FFF2-40B4-BE49-F238E27FC236}">
                  <a16:creationId xmlns:a16="http://schemas.microsoft.com/office/drawing/2014/main" id="{B6092154-C2CC-4460-AFC9-86A493B4099F}"/>
                </a:ext>
              </a:extLst>
            </p:cNvPr>
            <p:cNvSpPr/>
            <p:nvPr userDrawn="1"/>
          </p:nvSpPr>
          <p:spPr>
            <a:xfrm>
              <a:off x="9952240" y="4972991"/>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lus Sign 15">
              <a:extLst>
                <a:ext uri="{FF2B5EF4-FFF2-40B4-BE49-F238E27FC236}">
                  <a16:creationId xmlns:a16="http://schemas.microsoft.com/office/drawing/2014/main" id="{367D9AAF-7015-4426-99BA-F23E819FE222}"/>
                </a:ext>
              </a:extLst>
            </p:cNvPr>
            <p:cNvSpPr/>
            <p:nvPr userDrawn="1"/>
          </p:nvSpPr>
          <p:spPr>
            <a:xfrm>
              <a:off x="10535285" y="5256131"/>
              <a:ext cx="245053" cy="264919"/>
            </a:xfrm>
            <a:prstGeom prst="mathPlus">
              <a:avLst/>
            </a:prstGeom>
            <a:solidFill>
              <a:srgbClr val="F9BE1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lus Sign 16">
              <a:extLst>
                <a:ext uri="{FF2B5EF4-FFF2-40B4-BE49-F238E27FC236}">
                  <a16:creationId xmlns:a16="http://schemas.microsoft.com/office/drawing/2014/main" id="{0FC96ADB-3263-46AD-AC2E-504DB6454B83}"/>
                </a:ext>
              </a:extLst>
            </p:cNvPr>
            <p:cNvSpPr/>
            <p:nvPr userDrawn="1"/>
          </p:nvSpPr>
          <p:spPr>
            <a:xfrm>
              <a:off x="10830549" y="5256131"/>
              <a:ext cx="245053" cy="264919"/>
            </a:xfrm>
            <a:prstGeom prst="mathPlus">
              <a:avLst/>
            </a:prstGeom>
            <a:solidFill>
              <a:schemeClr val="bg1">
                <a:lumMod val="7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lus Sign 17">
              <a:extLst>
                <a:ext uri="{FF2B5EF4-FFF2-40B4-BE49-F238E27FC236}">
                  <a16:creationId xmlns:a16="http://schemas.microsoft.com/office/drawing/2014/main" id="{6EC6E502-718C-4FED-8BAF-5FAD48FF3784}"/>
                </a:ext>
              </a:extLst>
            </p:cNvPr>
            <p:cNvSpPr/>
            <p:nvPr userDrawn="1"/>
          </p:nvSpPr>
          <p:spPr>
            <a:xfrm>
              <a:off x="10257186" y="5256131"/>
              <a:ext cx="245053" cy="264919"/>
            </a:xfrm>
            <a:prstGeom prst="mathPlus">
              <a:avLst/>
            </a:prstGeom>
            <a:solidFill>
              <a:schemeClr val="bg1">
                <a:lumMod val="7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lus Sign 18">
              <a:extLst>
                <a:ext uri="{FF2B5EF4-FFF2-40B4-BE49-F238E27FC236}">
                  <a16:creationId xmlns:a16="http://schemas.microsoft.com/office/drawing/2014/main" id="{5CA295FA-A517-42FB-84CB-C5D4B2E3E3AD}"/>
                </a:ext>
              </a:extLst>
            </p:cNvPr>
            <p:cNvSpPr/>
            <p:nvPr userDrawn="1"/>
          </p:nvSpPr>
          <p:spPr>
            <a:xfrm>
              <a:off x="9952240" y="5256131"/>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lus Sign 19">
              <a:extLst>
                <a:ext uri="{FF2B5EF4-FFF2-40B4-BE49-F238E27FC236}">
                  <a16:creationId xmlns:a16="http://schemas.microsoft.com/office/drawing/2014/main" id="{F8952B9D-D912-487E-AE9E-F21120689005}"/>
                </a:ext>
              </a:extLst>
            </p:cNvPr>
            <p:cNvSpPr/>
            <p:nvPr userDrawn="1"/>
          </p:nvSpPr>
          <p:spPr>
            <a:xfrm>
              <a:off x="9650324" y="5256131"/>
              <a:ext cx="245053" cy="264919"/>
            </a:xfrm>
            <a:prstGeom prst="mathPlus">
              <a:avLst/>
            </a:prstGeom>
            <a:solidFill>
              <a:srgbClr val="F9BE1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lus Sign 20">
              <a:extLst>
                <a:ext uri="{FF2B5EF4-FFF2-40B4-BE49-F238E27FC236}">
                  <a16:creationId xmlns:a16="http://schemas.microsoft.com/office/drawing/2014/main" id="{C0C266DF-5E30-4480-AA51-5079A464BA0E}"/>
                </a:ext>
              </a:extLst>
            </p:cNvPr>
            <p:cNvSpPr/>
            <p:nvPr userDrawn="1"/>
          </p:nvSpPr>
          <p:spPr>
            <a:xfrm>
              <a:off x="9371403" y="5256131"/>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lus Sign 21">
              <a:extLst>
                <a:ext uri="{FF2B5EF4-FFF2-40B4-BE49-F238E27FC236}">
                  <a16:creationId xmlns:a16="http://schemas.microsoft.com/office/drawing/2014/main" id="{9CB7A5A5-E302-4ED8-A344-464EA15B3AFF}"/>
                </a:ext>
              </a:extLst>
            </p:cNvPr>
            <p:cNvSpPr/>
            <p:nvPr userDrawn="1"/>
          </p:nvSpPr>
          <p:spPr>
            <a:xfrm>
              <a:off x="9650324" y="4969580"/>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lus Sign 22">
              <a:extLst>
                <a:ext uri="{FF2B5EF4-FFF2-40B4-BE49-F238E27FC236}">
                  <a16:creationId xmlns:a16="http://schemas.microsoft.com/office/drawing/2014/main" id="{A155967F-EC2E-4C13-8133-197746A6DD6E}"/>
                </a:ext>
              </a:extLst>
            </p:cNvPr>
            <p:cNvSpPr/>
            <p:nvPr userDrawn="1"/>
          </p:nvSpPr>
          <p:spPr>
            <a:xfrm>
              <a:off x="9103044" y="5256131"/>
              <a:ext cx="245053" cy="264919"/>
            </a:xfrm>
            <a:prstGeom prst="mathPlus">
              <a:avLst/>
            </a:prstGeom>
            <a:solidFill>
              <a:srgbClr val="A7DAF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lus Sign 23">
              <a:extLst>
                <a:ext uri="{FF2B5EF4-FFF2-40B4-BE49-F238E27FC236}">
                  <a16:creationId xmlns:a16="http://schemas.microsoft.com/office/drawing/2014/main" id="{B74153D7-671D-42ED-A0C2-6DD1A9822B45}"/>
                </a:ext>
              </a:extLst>
            </p:cNvPr>
            <p:cNvSpPr/>
            <p:nvPr userDrawn="1"/>
          </p:nvSpPr>
          <p:spPr>
            <a:xfrm>
              <a:off x="8860386" y="5264011"/>
              <a:ext cx="245053" cy="264919"/>
            </a:xfrm>
            <a:prstGeom prst="mathPlus">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Plus Sign 24">
              <a:extLst>
                <a:ext uri="{FF2B5EF4-FFF2-40B4-BE49-F238E27FC236}">
                  <a16:creationId xmlns:a16="http://schemas.microsoft.com/office/drawing/2014/main" id="{DF33F524-6E6D-4137-982C-A494522F6BE0}"/>
                </a:ext>
              </a:extLst>
            </p:cNvPr>
            <p:cNvSpPr/>
            <p:nvPr userDrawn="1"/>
          </p:nvSpPr>
          <p:spPr>
            <a:xfrm>
              <a:off x="8609486" y="5256130"/>
              <a:ext cx="245053" cy="264919"/>
            </a:xfrm>
            <a:prstGeom prst="mathPlus">
              <a:avLst/>
            </a:prstGeom>
            <a:solidFill>
              <a:schemeClr val="bg1">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Plus Sign 25">
              <a:extLst>
                <a:ext uri="{FF2B5EF4-FFF2-40B4-BE49-F238E27FC236}">
                  <a16:creationId xmlns:a16="http://schemas.microsoft.com/office/drawing/2014/main" id="{347E69CC-70F6-448D-9996-9E984D9F609D}"/>
                </a:ext>
              </a:extLst>
            </p:cNvPr>
            <p:cNvSpPr/>
            <p:nvPr userDrawn="1"/>
          </p:nvSpPr>
          <p:spPr>
            <a:xfrm>
              <a:off x="9371403" y="4969579"/>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lus Sign 26">
              <a:extLst>
                <a:ext uri="{FF2B5EF4-FFF2-40B4-BE49-F238E27FC236}">
                  <a16:creationId xmlns:a16="http://schemas.microsoft.com/office/drawing/2014/main" id="{66A98564-6B48-4998-BAAE-7DD3BF73965A}"/>
                </a:ext>
              </a:extLst>
            </p:cNvPr>
            <p:cNvSpPr/>
            <p:nvPr userDrawn="1"/>
          </p:nvSpPr>
          <p:spPr>
            <a:xfrm>
              <a:off x="9103044" y="4978661"/>
              <a:ext cx="245053" cy="264919"/>
            </a:xfrm>
            <a:prstGeom prst="mathPlus">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Plus Sign 27">
              <a:extLst>
                <a:ext uri="{FF2B5EF4-FFF2-40B4-BE49-F238E27FC236}">
                  <a16:creationId xmlns:a16="http://schemas.microsoft.com/office/drawing/2014/main" id="{97374C65-E1AC-4198-A0D3-81ABFCDB8843}"/>
                </a:ext>
              </a:extLst>
            </p:cNvPr>
            <p:cNvSpPr/>
            <p:nvPr userDrawn="1"/>
          </p:nvSpPr>
          <p:spPr>
            <a:xfrm>
              <a:off x="8125017" y="5544753"/>
              <a:ext cx="245053" cy="264919"/>
            </a:xfrm>
            <a:prstGeom prst="mathPlus">
              <a:avLst/>
            </a:prstGeom>
            <a:solidFill>
              <a:schemeClr val="bg1">
                <a:lumMod val="7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lus Sign 28">
              <a:extLst>
                <a:ext uri="{FF2B5EF4-FFF2-40B4-BE49-F238E27FC236}">
                  <a16:creationId xmlns:a16="http://schemas.microsoft.com/office/drawing/2014/main" id="{9BB78953-6F3D-4BA0-A1A3-67D08DA7D4CF}"/>
                </a:ext>
              </a:extLst>
            </p:cNvPr>
            <p:cNvSpPr/>
            <p:nvPr userDrawn="1"/>
          </p:nvSpPr>
          <p:spPr>
            <a:xfrm>
              <a:off x="8357383" y="5264011"/>
              <a:ext cx="245053" cy="264919"/>
            </a:xfrm>
            <a:prstGeom prst="mathPlus">
              <a:avLst/>
            </a:prstGeom>
            <a:solidFill>
              <a:schemeClr val="bg1">
                <a:lumMod val="7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Plus Sign 29">
              <a:extLst>
                <a:ext uri="{FF2B5EF4-FFF2-40B4-BE49-F238E27FC236}">
                  <a16:creationId xmlns:a16="http://schemas.microsoft.com/office/drawing/2014/main" id="{476F1EAB-1527-4402-9B48-74792FC1C423}"/>
                </a:ext>
              </a:extLst>
            </p:cNvPr>
            <p:cNvSpPr/>
            <p:nvPr userDrawn="1"/>
          </p:nvSpPr>
          <p:spPr>
            <a:xfrm>
              <a:off x="8125017" y="5264010"/>
              <a:ext cx="245053" cy="264919"/>
            </a:xfrm>
            <a:prstGeom prst="mathPlus">
              <a:avLst/>
            </a:prstGeom>
            <a:solidFill>
              <a:schemeClr val="bg1">
                <a:lumMod val="7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Plus Sign 30">
              <a:extLst>
                <a:ext uri="{FF2B5EF4-FFF2-40B4-BE49-F238E27FC236}">
                  <a16:creationId xmlns:a16="http://schemas.microsoft.com/office/drawing/2014/main" id="{C7851A13-DDFC-4F6D-8619-7E2D576A9266}"/>
                </a:ext>
              </a:extLst>
            </p:cNvPr>
            <p:cNvSpPr/>
            <p:nvPr userDrawn="1"/>
          </p:nvSpPr>
          <p:spPr>
            <a:xfrm>
              <a:off x="7883552" y="5540896"/>
              <a:ext cx="245053" cy="264919"/>
            </a:xfrm>
            <a:prstGeom prst="mathPlus">
              <a:avLst/>
            </a:prstGeom>
            <a:solidFill>
              <a:srgbClr val="F9BE10">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Plus Sign 31">
              <a:extLst>
                <a:ext uri="{FF2B5EF4-FFF2-40B4-BE49-F238E27FC236}">
                  <a16:creationId xmlns:a16="http://schemas.microsoft.com/office/drawing/2014/main" id="{9189146C-DE91-4EB9-8CEE-59159A1F7105}"/>
                </a:ext>
              </a:extLst>
            </p:cNvPr>
            <p:cNvSpPr/>
            <p:nvPr userDrawn="1"/>
          </p:nvSpPr>
          <p:spPr>
            <a:xfrm>
              <a:off x="8860386" y="4978661"/>
              <a:ext cx="245053" cy="264919"/>
            </a:xfrm>
            <a:prstGeom prst="mathPlus">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Plus Sign 32">
              <a:extLst>
                <a:ext uri="{FF2B5EF4-FFF2-40B4-BE49-F238E27FC236}">
                  <a16:creationId xmlns:a16="http://schemas.microsoft.com/office/drawing/2014/main" id="{856B114C-E71E-41BF-A062-932D54A31960}"/>
                </a:ext>
              </a:extLst>
            </p:cNvPr>
            <p:cNvSpPr/>
            <p:nvPr userDrawn="1"/>
          </p:nvSpPr>
          <p:spPr>
            <a:xfrm>
              <a:off x="7637761" y="5540895"/>
              <a:ext cx="245053" cy="264919"/>
            </a:xfrm>
            <a:prstGeom prst="mathPlus">
              <a:avLst/>
            </a:prstGeom>
            <a:solidFill>
              <a:schemeClr val="bg1">
                <a:lumMod val="7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Plus Sign 33">
              <a:extLst>
                <a:ext uri="{FF2B5EF4-FFF2-40B4-BE49-F238E27FC236}">
                  <a16:creationId xmlns:a16="http://schemas.microsoft.com/office/drawing/2014/main" id="{2AC50411-12F0-414A-93F4-317C3F256ADF}"/>
                </a:ext>
              </a:extLst>
            </p:cNvPr>
            <p:cNvSpPr/>
            <p:nvPr userDrawn="1"/>
          </p:nvSpPr>
          <p:spPr>
            <a:xfrm>
              <a:off x="7399146" y="5540895"/>
              <a:ext cx="245053" cy="264919"/>
            </a:xfrm>
            <a:prstGeom prst="mathPlus">
              <a:avLst/>
            </a:prstGeom>
            <a:solidFill>
              <a:schemeClr val="bg1">
                <a:lumMod val="75000"/>
                <a:alpha val="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Plus Sign 34">
              <a:extLst>
                <a:ext uri="{FF2B5EF4-FFF2-40B4-BE49-F238E27FC236}">
                  <a16:creationId xmlns:a16="http://schemas.microsoft.com/office/drawing/2014/main" id="{C6A65652-4B88-4D6E-9F40-E8CE17EBEDBB}"/>
                </a:ext>
              </a:extLst>
            </p:cNvPr>
            <p:cNvSpPr/>
            <p:nvPr userDrawn="1"/>
          </p:nvSpPr>
          <p:spPr>
            <a:xfrm>
              <a:off x="8609486" y="4972991"/>
              <a:ext cx="245053" cy="264919"/>
            </a:xfrm>
            <a:prstGeom prst="mathPlus">
              <a:avLst/>
            </a:prstGeom>
            <a:solidFill>
              <a:srgbClr val="BD3B31">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Plus Sign 35">
              <a:extLst>
                <a:ext uri="{FF2B5EF4-FFF2-40B4-BE49-F238E27FC236}">
                  <a16:creationId xmlns:a16="http://schemas.microsoft.com/office/drawing/2014/main" id="{DF85EDE4-3E92-4D21-87CD-A5941FD57BF3}"/>
                </a:ext>
              </a:extLst>
            </p:cNvPr>
            <p:cNvSpPr/>
            <p:nvPr userDrawn="1"/>
          </p:nvSpPr>
          <p:spPr>
            <a:xfrm>
              <a:off x="8357383" y="5549140"/>
              <a:ext cx="245053" cy="264919"/>
            </a:xfrm>
            <a:prstGeom prst="mathPlus">
              <a:avLst/>
            </a:prstGeom>
            <a:solidFill>
              <a:schemeClr val="bg1">
                <a:lumMod val="7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Plus Sign 36">
              <a:extLst>
                <a:ext uri="{FF2B5EF4-FFF2-40B4-BE49-F238E27FC236}">
                  <a16:creationId xmlns:a16="http://schemas.microsoft.com/office/drawing/2014/main" id="{750DDA16-F739-4754-9254-8EFDFEF26604}"/>
                </a:ext>
              </a:extLst>
            </p:cNvPr>
            <p:cNvSpPr/>
            <p:nvPr userDrawn="1"/>
          </p:nvSpPr>
          <p:spPr>
            <a:xfrm>
              <a:off x="8609486" y="5513480"/>
              <a:ext cx="245053" cy="264919"/>
            </a:xfrm>
            <a:prstGeom prst="mathPlus">
              <a:avLst/>
            </a:prstGeom>
            <a:solidFill>
              <a:schemeClr val="bg1">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Plus Sign 37">
              <a:extLst>
                <a:ext uri="{FF2B5EF4-FFF2-40B4-BE49-F238E27FC236}">
                  <a16:creationId xmlns:a16="http://schemas.microsoft.com/office/drawing/2014/main" id="{B52E1A5F-F741-4778-A288-E9D73C8D1F80}"/>
                </a:ext>
              </a:extLst>
            </p:cNvPr>
            <p:cNvSpPr/>
            <p:nvPr userDrawn="1"/>
          </p:nvSpPr>
          <p:spPr>
            <a:xfrm>
              <a:off x="8860386" y="5531390"/>
              <a:ext cx="245053" cy="264919"/>
            </a:xfrm>
            <a:prstGeom prst="mathPlus">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Plus Sign 38">
              <a:extLst>
                <a:ext uri="{FF2B5EF4-FFF2-40B4-BE49-F238E27FC236}">
                  <a16:creationId xmlns:a16="http://schemas.microsoft.com/office/drawing/2014/main" id="{BF43423A-FD97-424C-8D1B-8CDCCE341BD0}"/>
                </a:ext>
              </a:extLst>
            </p:cNvPr>
            <p:cNvSpPr/>
            <p:nvPr userDrawn="1"/>
          </p:nvSpPr>
          <p:spPr>
            <a:xfrm>
              <a:off x="9103044" y="5531389"/>
              <a:ext cx="245053" cy="264919"/>
            </a:xfrm>
            <a:prstGeom prst="mathPlus">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Plus Sign 39">
              <a:extLst>
                <a:ext uri="{FF2B5EF4-FFF2-40B4-BE49-F238E27FC236}">
                  <a16:creationId xmlns:a16="http://schemas.microsoft.com/office/drawing/2014/main" id="{ABEBB298-9968-4C1F-9607-0166CCB3D656}"/>
                </a:ext>
              </a:extLst>
            </p:cNvPr>
            <p:cNvSpPr/>
            <p:nvPr userDrawn="1"/>
          </p:nvSpPr>
          <p:spPr>
            <a:xfrm>
              <a:off x="9371403" y="5531389"/>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lus Sign 40">
              <a:extLst>
                <a:ext uri="{FF2B5EF4-FFF2-40B4-BE49-F238E27FC236}">
                  <a16:creationId xmlns:a16="http://schemas.microsoft.com/office/drawing/2014/main" id="{665673AE-E2FE-414B-B5DB-CDA001C2B39C}"/>
                </a:ext>
              </a:extLst>
            </p:cNvPr>
            <p:cNvSpPr/>
            <p:nvPr userDrawn="1"/>
          </p:nvSpPr>
          <p:spPr>
            <a:xfrm>
              <a:off x="9650324" y="5549139"/>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lus Sign 41">
              <a:extLst>
                <a:ext uri="{FF2B5EF4-FFF2-40B4-BE49-F238E27FC236}">
                  <a16:creationId xmlns:a16="http://schemas.microsoft.com/office/drawing/2014/main" id="{08A9583F-ACD3-4B89-8B56-CF0D5385D333}"/>
                </a:ext>
              </a:extLst>
            </p:cNvPr>
            <p:cNvSpPr/>
            <p:nvPr userDrawn="1"/>
          </p:nvSpPr>
          <p:spPr>
            <a:xfrm>
              <a:off x="9952240" y="5532215"/>
              <a:ext cx="245053" cy="264919"/>
            </a:xfrm>
            <a:prstGeom prst="mathPlus">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Plus Sign 42">
              <a:extLst>
                <a:ext uri="{FF2B5EF4-FFF2-40B4-BE49-F238E27FC236}">
                  <a16:creationId xmlns:a16="http://schemas.microsoft.com/office/drawing/2014/main" id="{95BAA58A-D7A0-4E2F-891B-43C4682EF9A6}"/>
                </a:ext>
              </a:extLst>
            </p:cNvPr>
            <p:cNvSpPr/>
            <p:nvPr userDrawn="1"/>
          </p:nvSpPr>
          <p:spPr>
            <a:xfrm>
              <a:off x="10257186" y="5531389"/>
              <a:ext cx="245053" cy="264919"/>
            </a:xfrm>
            <a:prstGeom prst="mathPlus">
              <a:avLst/>
            </a:prstGeom>
            <a:solidFill>
              <a:srgbClr val="A7DAF1">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lus Sign 43">
              <a:extLst>
                <a:ext uri="{FF2B5EF4-FFF2-40B4-BE49-F238E27FC236}">
                  <a16:creationId xmlns:a16="http://schemas.microsoft.com/office/drawing/2014/main" id="{405F6C3A-5E14-44E9-B679-09C24A5F2D94}"/>
                </a:ext>
              </a:extLst>
            </p:cNvPr>
            <p:cNvSpPr/>
            <p:nvPr userDrawn="1"/>
          </p:nvSpPr>
          <p:spPr>
            <a:xfrm>
              <a:off x="10535285" y="5549206"/>
              <a:ext cx="245053" cy="264919"/>
            </a:xfrm>
            <a:prstGeom prst="mathPlus">
              <a:avLst/>
            </a:prstGeom>
            <a:solidFill>
              <a:schemeClr val="bg1">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Plus Sign 44">
              <a:extLst>
                <a:ext uri="{FF2B5EF4-FFF2-40B4-BE49-F238E27FC236}">
                  <a16:creationId xmlns:a16="http://schemas.microsoft.com/office/drawing/2014/main" id="{B470BF54-4F2C-46B8-9942-01B91EE39D10}"/>
                </a:ext>
              </a:extLst>
            </p:cNvPr>
            <p:cNvSpPr/>
            <p:nvPr userDrawn="1"/>
          </p:nvSpPr>
          <p:spPr>
            <a:xfrm>
              <a:off x="10830549" y="5523527"/>
              <a:ext cx="245053" cy="264919"/>
            </a:xfrm>
            <a:prstGeom prst="mathPlus">
              <a:avLst/>
            </a:prstGeom>
            <a:solidFill>
              <a:schemeClr val="bg1">
                <a:lumMod val="7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pic>
        <p:nvPicPr>
          <p:cNvPr id="47" name="Picture 46">
            <a:extLst>
              <a:ext uri="{FF2B5EF4-FFF2-40B4-BE49-F238E27FC236}">
                <a16:creationId xmlns:a16="http://schemas.microsoft.com/office/drawing/2014/main" id="{31D915D3-D65D-4BBA-9F76-111A2A99C42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520199" y="231436"/>
            <a:ext cx="1296186" cy="565289"/>
          </a:xfrm>
          <a:prstGeom prst="rect">
            <a:avLst/>
          </a:prstGeom>
        </p:spPr>
      </p:pic>
    </p:spTree>
    <p:extLst>
      <p:ext uri="{BB962C8B-B14F-4D97-AF65-F5344CB8AC3E}">
        <p14:creationId xmlns:p14="http://schemas.microsoft.com/office/powerpoint/2010/main" val="262536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
                <a:srgbClr val="004A98"/>
              </a:buClr>
              <a:buSzTx/>
              <a:buFont typeface="Segoe UI Semilight" panose="020B0402040204020203" pitchFamily="34" charset="0"/>
              <a:buChar char="+"/>
              <a:tabLst/>
              <a:defRPr/>
            </a:pPr>
            <a:r>
              <a:rPr kumimoji="0" lang="en-US" sz="28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Edit Master text styles</a:t>
            </a:r>
          </a:p>
          <a:p>
            <a:pPr marL="685800" marR="0" lvl="1" indent="-228600" algn="l" defTabSz="914400" rtl="0" eaLnBrk="1" fontAlgn="auto" latinLnBrk="0" hangingPunct="1">
              <a:lnSpc>
                <a:spcPct val="90000"/>
              </a:lnSpc>
              <a:spcBef>
                <a:spcPts val="500"/>
              </a:spcBef>
              <a:spcAft>
                <a:spcPts val="0"/>
              </a:spcAft>
              <a:buClr>
                <a:srgbClr val="004A98"/>
              </a:buClr>
              <a:buSzTx/>
              <a:buFont typeface="Segoe UI Semilight" panose="020B0402040204020203" pitchFamily="34" charset="0"/>
              <a:buChar char="+"/>
              <a:tabLst/>
              <a:defRPr/>
            </a:pPr>
            <a:r>
              <a:rPr kumimoji="0" lang="en-US" sz="24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Second level</a:t>
            </a:r>
          </a:p>
          <a:p>
            <a:pPr marL="1143000" marR="0" lvl="2" indent="-228600" algn="l" defTabSz="914400" rtl="0" eaLnBrk="1" fontAlgn="auto" latinLnBrk="0" hangingPunct="1">
              <a:lnSpc>
                <a:spcPct val="90000"/>
              </a:lnSpc>
              <a:spcBef>
                <a:spcPts val="500"/>
              </a:spcBef>
              <a:spcAft>
                <a:spcPts val="0"/>
              </a:spcAft>
              <a:buClr>
                <a:srgbClr val="004A98"/>
              </a:buClr>
              <a:buSzTx/>
              <a:buFont typeface="Segoe UI Semilight" panose="020B0402040204020203" pitchFamily="34" charset="0"/>
              <a:buChar char="+"/>
              <a:tabLst/>
              <a:defRPr/>
            </a:pPr>
            <a:r>
              <a:rPr kumimoji="0" lang="en-US" sz="20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Third level</a:t>
            </a:r>
          </a:p>
          <a:p>
            <a:pPr marL="1600200" marR="0" lvl="3" indent="-228600" algn="l" defTabSz="914400" rtl="0" eaLnBrk="1" fontAlgn="auto" latinLnBrk="0" hangingPunct="1">
              <a:lnSpc>
                <a:spcPct val="90000"/>
              </a:lnSpc>
              <a:spcBef>
                <a:spcPts val="500"/>
              </a:spcBef>
              <a:spcAft>
                <a:spcPts val="0"/>
              </a:spcAft>
              <a:buClr>
                <a:srgbClr val="004A98"/>
              </a:buClr>
              <a:buSzTx/>
              <a:buFont typeface="Segoe UI Semilight" panose="020B0402040204020203" pitchFamily="34" charset="0"/>
              <a:buChar char="+"/>
              <a:tabLst/>
              <a:defRPr/>
            </a:pPr>
            <a:r>
              <a:rPr kumimoji="0" lang="en-US" sz="18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Fourth level</a:t>
            </a:r>
          </a:p>
          <a:p>
            <a:pPr marL="2057400" marR="0" lvl="4" indent="-228600" algn="l" defTabSz="914400" rtl="0" eaLnBrk="1" fontAlgn="auto" latinLnBrk="0" hangingPunct="1">
              <a:lnSpc>
                <a:spcPct val="90000"/>
              </a:lnSpc>
              <a:spcBef>
                <a:spcPts val="500"/>
              </a:spcBef>
              <a:spcAft>
                <a:spcPts val="0"/>
              </a:spcAft>
              <a:buClr>
                <a:srgbClr val="004A98"/>
              </a:buClr>
              <a:buSzTx/>
              <a:buFont typeface="Segoe UI Semilight" panose="020B0402040204020203" pitchFamily="34" charset="0"/>
              <a:buChar char="+"/>
              <a:tabLst/>
              <a:defRPr/>
            </a:pPr>
            <a:r>
              <a:rPr kumimoji="0" lang="en-US" sz="18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6/14/2023</a:t>
            </a:fld>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A61F6E-E245-424A-B612-7F6B6A782722}" type="slidenum">
              <a:rPr lang="en-US" smtClean="0"/>
              <a:pPr/>
              <a:t>‹#›</a:t>
            </a:fld>
            <a:endParaRPr lang="en-US" dirty="0"/>
          </a:p>
        </p:txBody>
      </p:sp>
    </p:spTree>
    <p:extLst>
      <p:ext uri="{BB962C8B-B14F-4D97-AF65-F5344CB8AC3E}">
        <p14:creationId xmlns:p14="http://schemas.microsoft.com/office/powerpoint/2010/main" val="200045698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52" r:id="rId12"/>
    <p:sldLayoutId id="2147483653" r:id="rId13"/>
    <p:sldLayoutId id="2147483654" r:id="rId14"/>
    <p:sldLayoutId id="2147483658" r:id="rId15"/>
    <p:sldLayoutId id="2147483663" r:id="rId16"/>
    <p:sldLayoutId id="2147483677" r:id="rId17"/>
    <p:sldLayoutId id="2147483707" r:id="rId18"/>
  </p:sldLayoutIdLst>
  <p:hf hdr="0" dt="0"/>
  <p:txStyles>
    <p:titleStyle>
      <a:lvl1pPr algn="l" defTabSz="914400" rtl="0" eaLnBrk="1" latinLnBrk="0" hangingPunct="1">
        <a:lnSpc>
          <a:spcPct val="90000"/>
        </a:lnSpc>
        <a:spcBef>
          <a:spcPct val="0"/>
        </a:spcBef>
        <a:buNone/>
        <a:defRPr sz="4000" b="1" kern="1200">
          <a:solidFill>
            <a:srgbClr val="4A2051"/>
          </a:solidFill>
          <a:latin typeface="Segoe UI Semilight" panose="020B0402040204020203" pitchFamily="34" charset="0"/>
          <a:ea typeface="+mj-ea"/>
          <a:cs typeface="Segoe UI Semilight" panose="020B0402040204020203" pitchFamily="34" charset="0"/>
        </a:defRPr>
      </a:lvl1pPr>
    </p:titleStyle>
    <p:bodyStyle>
      <a:lvl1pPr marL="228600" marR="0" indent="-228600" algn="l" defTabSz="914400" rtl="0" eaLnBrk="1" fontAlgn="auto" latinLnBrk="0" hangingPunct="1">
        <a:lnSpc>
          <a:spcPct val="90000"/>
        </a:lnSpc>
        <a:spcBef>
          <a:spcPts val="1000"/>
        </a:spcBef>
        <a:spcAft>
          <a:spcPts val="0"/>
        </a:spcAft>
        <a:buClr>
          <a:srgbClr val="004A98"/>
        </a:buClr>
        <a:buSzTx/>
        <a:buFont typeface="Segoe UI Semilight" panose="020B0402040204020203" pitchFamily="34" charset="0"/>
        <a:buChar char="+"/>
        <a:tabLst/>
        <a:defRPr lang="en-US" sz="2800" b="1" kern="1200" dirty="0">
          <a:solidFill>
            <a:schemeClr val="tx1"/>
          </a:solidFill>
          <a:latin typeface="Segoe UI Semilight" panose="020B0402040204020203" pitchFamily="34" charset="0"/>
          <a:ea typeface="+mn-ea"/>
          <a:cs typeface="Segoe UI Semilight" panose="020B0402040204020203" pitchFamily="34" charset="0"/>
        </a:defRPr>
      </a:lvl1pPr>
      <a:lvl2pPr marL="685800" marR="0" indent="-228600" algn="l" defTabSz="914400" rtl="0" eaLnBrk="1" fontAlgn="auto" latinLnBrk="0" hangingPunct="1">
        <a:lnSpc>
          <a:spcPct val="90000"/>
        </a:lnSpc>
        <a:spcBef>
          <a:spcPts val="500"/>
        </a:spcBef>
        <a:spcAft>
          <a:spcPts val="0"/>
        </a:spcAft>
        <a:buClr>
          <a:srgbClr val="004A98"/>
        </a:buClr>
        <a:buSzTx/>
        <a:buFont typeface="Segoe UI Semilight" panose="020B0402040204020203" pitchFamily="34" charset="0"/>
        <a:buChar char="+"/>
        <a:tabLst/>
        <a:defRPr lang="en-US" sz="2800" b="1" kern="1200" dirty="0">
          <a:solidFill>
            <a:schemeClr val="tx1"/>
          </a:solidFill>
          <a:latin typeface="Segoe UI Semilight" panose="020B0402040204020203" pitchFamily="34" charset="0"/>
          <a:ea typeface="+mn-ea"/>
          <a:cs typeface="Segoe UI Semilight" panose="020B0402040204020203" pitchFamily="34" charset="0"/>
        </a:defRPr>
      </a:lvl2pPr>
      <a:lvl3pPr marL="1143000" marR="0" indent="-228600" algn="l" defTabSz="914400" rtl="0" eaLnBrk="1" fontAlgn="auto" latinLnBrk="0" hangingPunct="1">
        <a:lnSpc>
          <a:spcPct val="90000"/>
        </a:lnSpc>
        <a:spcBef>
          <a:spcPts val="500"/>
        </a:spcBef>
        <a:spcAft>
          <a:spcPts val="0"/>
        </a:spcAft>
        <a:buClr>
          <a:srgbClr val="004A98"/>
        </a:buClr>
        <a:buSzTx/>
        <a:buFont typeface="Segoe UI Semilight" panose="020B0402040204020203" pitchFamily="34" charset="0"/>
        <a:buChar char="+"/>
        <a:tabLst/>
        <a:defRPr lang="en-US" sz="2800" b="1" kern="1200" dirty="0">
          <a:solidFill>
            <a:schemeClr val="tx1"/>
          </a:solidFill>
          <a:latin typeface="Segoe UI Semilight" panose="020B0402040204020203" pitchFamily="34" charset="0"/>
          <a:ea typeface="+mn-ea"/>
          <a:cs typeface="Segoe UI Semilight" panose="020B0402040204020203" pitchFamily="34" charset="0"/>
        </a:defRPr>
      </a:lvl3pPr>
      <a:lvl4pPr marL="1600200" marR="0" indent="-228600" algn="l" defTabSz="914400" rtl="0" eaLnBrk="1" fontAlgn="auto" latinLnBrk="0" hangingPunct="1">
        <a:lnSpc>
          <a:spcPct val="90000"/>
        </a:lnSpc>
        <a:spcBef>
          <a:spcPts val="500"/>
        </a:spcBef>
        <a:spcAft>
          <a:spcPts val="0"/>
        </a:spcAft>
        <a:buClr>
          <a:srgbClr val="004A98"/>
        </a:buClr>
        <a:buSzTx/>
        <a:buFont typeface="Segoe UI Semilight" panose="020B0402040204020203" pitchFamily="34" charset="0"/>
        <a:buChar char="+"/>
        <a:tabLst/>
        <a:defRPr lang="en-US" sz="2800" b="1" kern="1200" dirty="0">
          <a:solidFill>
            <a:schemeClr val="tx1"/>
          </a:solidFill>
          <a:latin typeface="Segoe UI Semilight" panose="020B0402040204020203" pitchFamily="34" charset="0"/>
          <a:ea typeface="+mn-ea"/>
          <a:cs typeface="Segoe UI Semilight" panose="020B0402040204020203" pitchFamily="34" charset="0"/>
        </a:defRPr>
      </a:lvl4pPr>
      <a:lvl5pPr marL="2057400" marR="0" indent="-228600" algn="l" defTabSz="914400" rtl="0" eaLnBrk="1" fontAlgn="auto" latinLnBrk="0" hangingPunct="1">
        <a:lnSpc>
          <a:spcPct val="90000"/>
        </a:lnSpc>
        <a:spcBef>
          <a:spcPts val="500"/>
        </a:spcBef>
        <a:spcAft>
          <a:spcPts val="0"/>
        </a:spcAft>
        <a:buClr>
          <a:srgbClr val="004A98"/>
        </a:buClr>
        <a:buSzTx/>
        <a:buFont typeface="Segoe UI Semilight" panose="020B0402040204020203" pitchFamily="34" charset="0"/>
        <a:buChar char="+"/>
        <a:tabLst/>
        <a:defRPr lang="en-US" sz="2800" b="1" kern="1200" dirty="0">
          <a:solidFill>
            <a:schemeClr val="tx1"/>
          </a:solidFill>
          <a:latin typeface="Segoe UI Semilight" panose="020B0402040204020203" pitchFamily="34" charset="0"/>
          <a:ea typeface="+mn-ea"/>
          <a:cs typeface="Segoe UI Semilight" panose="020B04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4.sv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6.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14.xml"/><Relationship Id="rId5" Type="http://schemas.openxmlformats.org/officeDocument/2006/relationships/image" Target="../media/image33.svg"/><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3.svg"/></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3.svg"/><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6.svg"/></Relationships>
</file>

<file path=ppt/slides/_rels/slide35.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9685EA-54D5-4214-B53E-892356A2668B}"/>
              </a:ext>
            </a:extLst>
          </p:cNvPr>
          <p:cNvSpPr>
            <a:spLocks noGrp="1"/>
          </p:cNvSpPr>
          <p:nvPr>
            <p:ph type="body" sz="quarter" idx="10"/>
          </p:nvPr>
        </p:nvSpPr>
        <p:spPr>
          <a:xfrm>
            <a:off x="-818147" y="1895316"/>
            <a:ext cx="9473635" cy="1258840"/>
          </a:xfrm>
        </p:spPr>
        <p:txBody>
          <a:bodyPr/>
          <a:lstStyle/>
          <a:p>
            <a:pPr algn="r"/>
            <a:r>
              <a:rPr lang="en-US" sz="3600" dirty="0"/>
              <a:t>The Talent Imperative:</a:t>
            </a:r>
          </a:p>
          <a:p>
            <a:pPr algn="r"/>
            <a:r>
              <a:rPr lang="en-US" sz="3600" dirty="0"/>
              <a:t>Engaging Your People Wherever They Are</a:t>
            </a:r>
          </a:p>
          <a:p>
            <a:pPr algn="r"/>
            <a:endParaRPr lang="en-US" sz="3200" dirty="0"/>
          </a:p>
          <a:p>
            <a:pPr algn="r"/>
            <a:endParaRPr lang="en-US" sz="3200" dirty="0"/>
          </a:p>
          <a:p>
            <a:pPr algn="r"/>
            <a:endParaRPr lang="en-US" sz="2800" dirty="0"/>
          </a:p>
        </p:txBody>
      </p:sp>
      <p:sp>
        <p:nvSpPr>
          <p:cNvPr id="3" name="Text Placeholder 2">
            <a:extLst>
              <a:ext uri="{FF2B5EF4-FFF2-40B4-BE49-F238E27FC236}">
                <a16:creationId xmlns:a16="http://schemas.microsoft.com/office/drawing/2014/main" id="{4591E639-8AAD-46A1-959F-189F2BC261A6}"/>
              </a:ext>
            </a:extLst>
          </p:cNvPr>
          <p:cNvSpPr>
            <a:spLocks noGrp="1"/>
          </p:cNvSpPr>
          <p:nvPr>
            <p:ph type="body" sz="quarter" idx="11"/>
          </p:nvPr>
        </p:nvSpPr>
        <p:spPr>
          <a:xfrm>
            <a:off x="2599885" y="4676462"/>
            <a:ext cx="4588315" cy="1013138"/>
          </a:xfrm>
        </p:spPr>
        <p:txBody>
          <a:bodyPr>
            <a:normAutofit/>
          </a:bodyPr>
          <a:lstStyle/>
          <a:p>
            <a:pPr algn="ctr"/>
            <a:r>
              <a:rPr lang="en-US" sz="2400" dirty="0"/>
              <a:t>MCM NFP Summit</a:t>
            </a:r>
          </a:p>
          <a:p>
            <a:pPr algn="ctr"/>
            <a:r>
              <a:rPr lang="en-US" sz="2400" dirty="0"/>
              <a:t>June 15, 2023</a:t>
            </a:r>
          </a:p>
        </p:txBody>
      </p:sp>
    </p:spTree>
    <p:extLst>
      <p:ext uri="{BB962C8B-B14F-4D97-AF65-F5344CB8AC3E}">
        <p14:creationId xmlns:p14="http://schemas.microsoft.com/office/powerpoint/2010/main" val="192212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0FFBC-5E1D-4E0D-952A-BE706032AE83}"/>
              </a:ext>
            </a:extLst>
          </p:cNvPr>
          <p:cNvSpPr>
            <a:spLocks noGrp="1"/>
          </p:cNvSpPr>
          <p:nvPr>
            <p:ph type="title"/>
          </p:nvPr>
        </p:nvSpPr>
        <p:spPr>
          <a:xfrm>
            <a:off x="411480" y="589616"/>
            <a:ext cx="7886700" cy="777874"/>
          </a:xfrm>
        </p:spPr>
        <p:txBody>
          <a:bodyPr>
            <a:normAutofit/>
          </a:bodyPr>
          <a:lstStyle/>
          <a:p>
            <a:pPr defTabSz="914400"/>
            <a:r>
              <a:rPr lang="en-US" sz="3200" b="1" dirty="0">
                <a:latin typeface="Segoe UI Semilight" panose="020B0402040204020203" pitchFamily="34" charset="0"/>
                <a:ea typeface="+mj-ea"/>
                <a:cs typeface="Segoe UI Semilight" panose="020B0402040204020203" pitchFamily="34" charset="0"/>
              </a:rPr>
              <a:t>The Strategic Approach to HR </a:t>
            </a:r>
          </a:p>
        </p:txBody>
      </p:sp>
      <p:sp>
        <p:nvSpPr>
          <p:cNvPr id="4" name="Slide Number Placeholder 3">
            <a:extLst>
              <a:ext uri="{FF2B5EF4-FFF2-40B4-BE49-F238E27FC236}">
                <a16:creationId xmlns:a16="http://schemas.microsoft.com/office/drawing/2014/main" id="{FC62B952-B3B4-4BED-B72A-9885EEAFD62A}"/>
              </a:ext>
            </a:extLst>
          </p:cNvPr>
          <p:cNvSpPr>
            <a:spLocks noGrp="1"/>
          </p:cNvSpPr>
          <p:nvPr>
            <p:ph type="sldNum" sz="quarter" idx="12"/>
          </p:nvPr>
        </p:nvSpPr>
        <p:spPr/>
        <p:txBody>
          <a:bodyPr/>
          <a:lstStyle/>
          <a:p>
            <a:fld id="{5CA61F6E-E245-424A-B612-7F6B6A782722}" type="slidenum">
              <a:rPr lang="en-US" smtClean="0"/>
              <a:t>10</a:t>
            </a:fld>
            <a:endParaRPr lang="en-US"/>
          </a:p>
        </p:txBody>
      </p:sp>
      <p:sp>
        <p:nvSpPr>
          <p:cNvPr id="9" name="Flowchart: Connector 8">
            <a:extLst>
              <a:ext uri="{FF2B5EF4-FFF2-40B4-BE49-F238E27FC236}">
                <a16:creationId xmlns:a16="http://schemas.microsoft.com/office/drawing/2014/main" id="{17B97BD0-E06C-415F-947A-E7948D9700E7}"/>
              </a:ext>
            </a:extLst>
          </p:cNvPr>
          <p:cNvSpPr/>
          <p:nvPr/>
        </p:nvSpPr>
        <p:spPr>
          <a:xfrm>
            <a:off x="4862142" y="3201441"/>
            <a:ext cx="365125" cy="365125"/>
          </a:xfrm>
          <a:prstGeom prst="flowChartConnector">
            <a:avLst/>
          </a:prstGeom>
          <a:solidFill>
            <a:srgbClr val="4A2051"/>
          </a:solidFill>
          <a:ln w="28575">
            <a:solidFill>
              <a:srgbClr val="4A20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Connector 9">
            <a:extLst>
              <a:ext uri="{FF2B5EF4-FFF2-40B4-BE49-F238E27FC236}">
                <a16:creationId xmlns:a16="http://schemas.microsoft.com/office/drawing/2014/main" id="{8B6A1166-E9B9-440A-8EC2-AF6A62B589BA}"/>
              </a:ext>
            </a:extLst>
          </p:cNvPr>
          <p:cNvSpPr/>
          <p:nvPr/>
        </p:nvSpPr>
        <p:spPr>
          <a:xfrm>
            <a:off x="5534421" y="3201441"/>
            <a:ext cx="365125" cy="365125"/>
          </a:xfrm>
          <a:prstGeom prst="flowChartConnector">
            <a:avLst/>
          </a:prstGeom>
          <a:solidFill>
            <a:srgbClr val="4A2051"/>
          </a:solidFill>
          <a:ln w="28575">
            <a:solidFill>
              <a:srgbClr val="4A20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A70A38E-2680-4B9A-ACFA-1D4342D12654}"/>
              </a:ext>
            </a:extLst>
          </p:cNvPr>
          <p:cNvGrpSpPr/>
          <p:nvPr/>
        </p:nvGrpSpPr>
        <p:grpSpPr>
          <a:xfrm>
            <a:off x="3423589" y="3201441"/>
            <a:ext cx="1131399" cy="365125"/>
            <a:chOff x="6064754" y="1536918"/>
            <a:chExt cx="1131399" cy="365125"/>
          </a:xfrm>
        </p:grpSpPr>
        <p:sp>
          <p:nvSpPr>
            <p:cNvPr id="8" name="Flowchart: Connector 7">
              <a:extLst>
                <a:ext uri="{FF2B5EF4-FFF2-40B4-BE49-F238E27FC236}">
                  <a16:creationId xmlns:a16="http://schemas.microsoft.com/office/drawing/2014/main" id="{0E226EDC-34CF-48FB-BDC4-7980895B6745}"/>
                </a:ext>
              </a:extLst>
            </p:cNvPr>
            <p:cNvSpPr/>
            <p:nvPr/>
          </p:nvSpPr>
          <p:spPr>
            <a:xfrm>
              <a:off x="6064754" y="1536918"/>
              <a:ext cx="365125" cy="365125"/>
            </a:xfrm>
            <a:prstGeom prst="flowChartConnector">
              <a:avLst/>
            </a:prstGeom>
            <a:noFill/>
            <a:ln w="28575">
              <a:solidFill>
                <a:srgbClr val="4A20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C6DF5029-1AF4-44D7-B003-E8E543F7E2F6}"/>
                </a:ext>
              </a:extLst>
            </p:cNvPr>
            <p:cNvCxnSpPr>
              <a:cxnSpLocks/>
            </p:cNvCxnSpPr>
            <p:nvPr/>
          </p:nvCxnSpPr>
          <p:spPr>
            <a:xfrm>
              <a:off x="6556073" y="1719480"/>
              <a:ext cx="640080" cy="0"/>
            </a:xfrm>
            <a:prstGeom prst="straightConnector1">
              <a:avLst/>
            </a:prstGeom>
            <a:ln w="38100">
              <a:solidFill>
                <a:srgbClr val="4A205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45A1645-B1CB-441B-9518-62F21BCAABD5}"/>
              </a:ext>
            </a:extLst>
          </p:cNvPr>
          <p:cNvGrpSpPr/>
          <p:nvPr/>
        </p:nvGrpSpPr>
        <p:grpSpPr>
          <a:xfrm>
            <a:off x="546481" y="3201441"/>
            <a:ext cx="1131399" cy="365125"/>
            <a:chOff x="6064754" y="543174"/>
            <a:chExt cx="1131399" cy="365125"/>
          </a:xfrm>
        </p:grpSpPr>
        <p:sp>
          <p:nvSpPr>
            <p:cNvPr id="7" name="Flowchart: Connector 6">
              <a:extLst>
                <a:ext uri="{FF2B5EF4-FFF2-40B4-BE49-F238E27FC236}">
                  <a16:creationId xmlns:a16="http://schemas.microsoft.com/office/drawing/2014/main" id="{A7BA3B94-2520-43BE-BBD7-7223C2757F3B}"/>
                </a:ext>
              </a:extLst>
            </p:cNvPr>
            <p:cNvSpPr/>
            <p:nvPr/>
          </p:nvSpPr>
          <p:spPr>
            <a:xfrm>
              <a:off x="6064754" y="543174"/>
              <a:ext cx="365125" cy="365125"/>
            </a:xfrm>
            <a:prstGeom prst="flowChartConnector">
              <a:avLst/>
            </a:prstGeom>
            <a:noFill/>
            <a:ln w="28575">
              <a:solidFill>
                <a:srgbClr val="4A20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AA096573-6772-4D9F-9504-D80FD8BE4FD9}"/>
                </a:ext>
              </a:extLst>
            </p:cNvPr>
            <p:cNvCxnSpPr>
              <a:cxnSpLocks/>
            </p:cNvCxnSpPr>
            <p:nvPr/>
          </p:nvCxnSpPr>
          <p:spPr>
            <a:xfrm>
              <a:off x="6556073" y="725736"/>
              <a:ext cx="640080" cy="0"/>
            </a:xfrm>
            <a:prstGeom prst="straightConnector1">
              <a:avLst/>
            </a:prstGeom>
            <a:ln w="38100">
              <a:solidFill>
                <a:srgbClr val="4A205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0" name="Group 39">
            <a:extLst>
              <a:ext uri="{FF2B5EF4-FFF2-40B4-BE49-F238E27FC236}">
                <a16:creationId xmlns:a16="http://schemas.microsoft.com/office/drawing/2014/main" id="{AF968441-E1F8-4C77-A8DE-86C4FA7DC036}"/>
              </a:ext>
            </a:extLst>
          </p:cNvPr>
          <p:cNvGrpSpPr/>
          <p:nvPr/>
        </p:nvGrpSpPr>
        <p:grpSpPr>
          <a:xfrm>
            <a:off x="1985035" y="3201441"/>
            <a:ext cx="1131399" cy="365125"/>
            <a:chOff x="6064754" y="1054820"/>
            <a:chExt cx="1131399" cy="365125"/>
          </a:xfrm>
        </p:grpSpPr>
        <p:sp>
          <p:nvSpPr>
            <p:cNvPr id="5" name="Flowchart: Connector 4">
              <a:extLst>
                <a:ext uri="{FF2B5EF4-FFF2-40B4-BE49-F238E27FC236}">
                  <a16:creationId xmlns:a16="http://schemas.microsoft.com/office/drawing/2014/main" id="{9715696B-68E4-4244-9A47-C78E2E7335A9}"/>
                </a:ext>
              </a:extLst>
            </p:cNvPr>
            <p:cNvSpPr/>
            <p:nvPr/>
          </p:nvSpPr>
          <p:spPr>
            <a:xfrm>
              <a:off x="6064754" y="1054820"/>
              <a:ext cx="365125" cy="365125"/>
            </a:xfrm>
            <a:prstGeom prst="flowChartConnector">
              <a:avLst/>
            </a:prstGeom>
            <a:noFill/>
            <a:ln w="28575">
              <a:solidFill>
                <a:srgbClr val="4A20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a:extLst>
                <a:ext uri="{FF2B5EF4-FFF2-40B4-BE49-F238E27FC236}">
                  <a16:creationId xmlns:a16="http://schemas.microsoft.com/office/drawing/2014/main" id="{E22C2017-630F-493E-A8BD-8614860385BE}"/>
                </a:ext>
              </a:extLst>
            </p:cNvPr>
            <p:cNvCxnSpPr>
              <a:cxnSpLocks/>
            </p:cNvCxnSpPr>
            <p:nvPr/>
          </p:nvCxnSpPr>
          <p:spPr>
            <a:xfrm>
              <a:off x="6556073" y="1237382"/>
              <a:ext cx="640080" cy="0"/>
            </a:xfrm>
            <a:prstGeom prst="straightConnector1">
              <a:avLst/>
            </a:prstGeom>
            <a:ln w="38100">
              <a:solidFill>
                <a:srgbClr val="4A205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3" name="Group 42">
            <a:extLst>
              <a:ext uri="{FF2B5EF4-FFF2-40B4-BE49-F238E27FC236}">
                <a16:creationId xmlns:a16="http://schemas.microsoft.com/office/drawing/2014/main" id="{1FDB00BD-3372-49ED-B51C-3C22EBEE0D9C}"/>
              </a:ext>
            </a:extLst>
          </p:cNvPr>
          <p:cNvGrpSpPr/>
          <p:nvPr/>
        </p:nvGrpSpPr>
        <p:grpSpPr>
          <a:xfrm>
            <a:off x="6206700" y="3201441"/>
            <a:ext cx="1131399" cy="365125"/>
            <a:chOff x="6064754" y="2501114"/>
            <a:chExt cx="1131399" cy="365125"/>
          </a:xfrm>
        </p:grpSpPr>
        <p:sp>
          <p:nvSpPr>
            <p:cNvPr id="11" name="Flowchart: Connector 10">
              <a:extLst>
                <a:ext uri="{FF2B5EF4-FFF2-40B4-BE49-F238E27FC236}">
                  <a16:creationId xmlns:a16="http://schemas.microsoft.com/office/drawing/2014/main" id="{F823A985-C3CD-4A54-B775-FC314BE90ECC}"/>
                </a:ext>
              </a:extLst>
            </p:cNvPr>
            <p:cNvSpPr/>
            <p:nvPr/>
          </p:nvSpPr>
          <p:spPr>
            <a:xfrm>
              <a:off x="6064754" y="2501114"/>
              <a:ext cx="365125" cy="365125"/>
            </a:xfrm>
            <a:prstGeom prst="flowChartConnector">
              <a:avLst/>
            </a:prstGeom>
            <a:solidFill>
              <a:srgbClr val="4A2051"/>
            </a:solidFill>
            <a:ln w="28575">
              <a:solidFill>
                <a:srgbClr val="4A20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a:extLst>
                <a:ext uri="{FF2B5EF4-FFF2-40B4-BE49-F238E27FC236}">
                  <a16:creationId xmlns:a16="http://schemas.microsoft.com/office/drawing/2014/main" id="{F809F01B-CA45-4118-874F-ACDB04AA929F}"/>
                </a:ext>
              </a:extLst>
            </p:cNvPr>
            <p:cNvCxnSpPr>
              <a:cxnSpLocks/>
            </p:cNvCxnSpPr>
            <p:nvPr/>
          </p:nvCxnSpPr>
          <p:spPr>
            <a:xfrm>
              <a:off x="6556073" y="2683676"/>
              <a:ext cx="640080" cy="0"/>
            </a:xfrm>
            <a:prstGeom prst="straightConnector1">
              <a:avLst/>
            </a:prstGeom>
            <a:ln w="38100">
              <a:solidFill>
                <a:srgbClr val="4A205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9966B8C-D807-42A1-AD58-75EB21AE2A83}"/>
              </a:ext>
            </a:extLst>
          </p:cNvPr>
          <p:cNvGrpSpPr/>
          <p:nvPr/>
        </p:nvGrpSpPr>
        <p:grpSpPr>
          <a:xfrm>
            <a:off x="7645254" y="3201441"/>
            <a:ext cx="1131399" cy="365125"/>
            <a:chOff x="6064754" y="2019016"/>
            <a:chExt cx="1131399" cy="365125"/>
          </a:xfrm>
        </p:grpSpPr>
        <p:sp>
          <p:nvSpPr>
            <p:cNvPr id="12" name="Flowchart: Connector 11">
              <a:extLst>
                <a:ext uri="{FF2B5EF4-FFF2-40B4-BE49-F238E27FC236}">
                  <a16:creationId xmlns:a16="http://schemas.microsoft.com/office/drawing/2014/main" id="{E3FD518B-A227-46B0-9DCA-5CBAA2A56EB1}"/>
                </a:ext>
              </a:extLst>
            </p:cNvPr>
            <p:cNvSpPr/>
            <p:nvPr/>
          </p:nvSpPr>
          <p:spPr>
            <a:xfrm>
              <a:off x="6064754" y="2019016"/>
              <a:ext cx="365125" cy="365125"/>
            </a:xfrm>
            <a:prstGeom prst="flowChartConnector">
              <a:avLst/>
            </a:prstGeom>
            <a:solidFill>
              <a:srgbClr val="004A98"/>
            </a:solidFill>
            <a:ln w="28575">
              <a:solidFill>
                <a:srgbClr val="004A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a:extLst>
                <a:ext uri="{FF2B5EF4-FFF2-40B4-BE49-F238E27FC236}">
                  <a16:creationId xmlns:a16="http://schemas.microsoft.com/office/drawing/2014/main" id="{3E6CE2B8-3CD5-41A7-BA14-D38C0598F701}"/>
                </a:ext>
              </a:extLst>
            </p:cNvPr>
            <p:cNvCxnSpPr>
              <a:cxnSpLocks/>
            </p:cNvCxnSpPr>
            <p:nvPr/>
          </p:nvCxnSpPr>
          <p:spPr>
            <a:xfrm>
              <a:off x="6556073" y="2201578"/>
              <a:ext cx="640080" cy="0"/>
            </a:xfrm>
            <a:prstGeom prst="straightConnector1">
              <a:avLst/>
            </a:prstGeom>
            <a:ln w="38100">
              <a:solidFill>
                <a:srgbClr val="004A98"/>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6" name="Group 85">
            <a:extLst>
              <a:ext uri="{FF2B5EF4-FFF2-40B4-BE49-F238E27FC236}">
                <a16:creationId xmlns:a16="http://schemas.microsoft.com/office/drawing/2014/main" id="{85945022-D454-4AA6-AF3D-02DCFA83328C}"/>
              </a:ext>
            </a:extLst>
          </p:cNvPr>
          <p:cNvGrpSpPr/>
          <p:nvPr/>
        </p:nvGrpSpPr>
        <p:grpSpPr>
          <a:xfrm>
            <a:off x="4491116" y="4203148"/>
            <a:ext cx="2630697" cy="347266"/>
            <a:chOff x="4304685" y="3597607"/>
            <a:chExt cx="2630697" cy="347266"/>
          </a:xfrm>
        </p:grpSpPr>
        <p:sp>
          <p:nvSpPr>
            <p:cNvPr id="30" name="TextBox 29">
              <a:extLst>
                <a:ext uri="{FF2B5EF4-FFF2-40B4-BE49-F238E27FC236}">
                  <a16:creationId xmlns:a16="http://schemas.microsoft.com/office/drawing/2014/main" id="{7958C277-B84C-4A1D-BF52-1D93F63EB2DA}"/>
                </a:ext>
              </a:extLst>
            </p:cNvPr>
            <p:cNvSpPr txBox="1"/>
            <p:nvPr/>
          </p:nvSpPr>
          <p:spPr>
            <a:xfrm>
              <a:off x="4304685" y="3597607"/>
              <a:ext cx="1009438" cy="338554"/>
            </a:xfrm>
            <a:prstGeom prst="rect">
              <a:avLst/>
            </a:prstGeom>
            <a:noFill/>
          </p:spPr>
          <p:txBody>
            <a:bodyPr wrap="square" rtlCol="0">
              <a:spAutoFit/>
            </a:bodyPr>
            <a:lstStyle/>
            <a:p>
              <a:r>
                <a:rPr lang="en-US" sz="1600" dirty="0">
                  <a:latin typeface="Segoe UI Semibold" panose="020B0702040204020203" pitchFamily="34" charset="0"/>
                  <a:cs typeface="Segoe UI Semibold" panose="020B0702040204020203" pitchFamily="34" charset="0"/>
                </a:rPr>
                <a:t>Engage</a:t>
              </a:r>
            </a:p>
          </p:txBody>
        </p:sp>
        <p:sp>
          <p:nvSpPr>
            <p:cNvPr id="31" name="TextBox 30">
              <a:extLst>
                <a:ext uri="{FF2B5EF4-FFF2-40B4-BE49-F238E27FC236}">
                  <a16:creationId xmlns:a16="http://schemas.microsoft.com/office/drawing/2014/main" id="{4271DF26-85AD-4B1D-92CA-42C6B83F3750}"/>
                </a:ext>
              </a:extLst>
            </p:cNvPr>
            <p:cNvSpPr txBox="1"/>
            <p:nvPr/>
          </p:nvSpPr>
          <p:spPr>
            <a:xfrm>
              <a:off x="5083927" y="3606319"/>
              <a:ext cx="1009437" cy="338554"/>
            </a:xfrm>
            <a:prstGeom prst="rect">
              <a:avLst/>
            </a:prstGeom>
            <a:noFill/>
          </p:spPr>
          <p:txBody>
            <a:bodyPr wrap="square" rtlCol="0">
              <a:spAutoFit/>
            </a:bodyPr>
            <a:lstStyle/>
            <a:p>
              <a:r>
                <a:rPr lang="en-US" sz="1600" dirty="0">
                  <a:latin typeface="Segoe UI Semibold" panose="020B0702040204020203" pitchFamily="34" charset="0"/>
                  <a:cs typeface="Segoe UI Semibold" panose="020B0702040204020203" pitchFamily="34" charset="0"/>
                </a:rPr>
                <a:t>Perform</a:t>
              </a:r>
            </a:p>
          </p:txBody>
        </p:sp>
        <p:sp>
          <p:nvSpPr>
            <p:cNvPr id="32" name="TextBox 31">
              <a:extLst>
                <a:ext uri="{FF2B5EF4-FFF2-40B4-BE49-F238E27FC236}">
                  <a16:creationId xmlns:a16="http://schemas.microsoft.com/office/drawing/2014/main" id="{70FDB5FE-FB5E-47FA-B4AE-6B4CFF499B93}"/>
                </a:ext>
              </a:extLst>
            </p:cNvPr>
            <p:cNvSpPr txBox="1"/>
            <p:nvPr/>
          </p:nvSpPr>
          <p:spPr>
            <a:xfrm>
              <a:off x="5919741" y="3597607"/>
              <a:ext cx="1015641" cy="338554"/>
            </a:xfrm>
            <a:prstGeom prst="rect">
              <a:avLst/>
            </a:prstGeom>
            <a:noFill/>
          </p:spPr>
          <p:txBody>
            <a:bodyPr wrap="square" rtlCol="0">
              <a:spAutoFit/>
            </a:bodyPr>
            <a:lstStyle/>
            <a:p>
              <a:r>
                <a:rPr lang="en-US" sz="1600" dirty="0">
                  <a:latin typeface="Segoe UI Semibold" panose="020B0702040204020203" pitchFamily="34" charset="0"/>
                  <a:cs typeface="Segoe UI Semibold" panose="020B0702040204020203" pitchFamily="34" charset="0"/>
                </a:rPr>
                <a:t>Develop</a:t>
              </a:r>
            </a:p>
          </p:txBody>
        </p:sp>
      </p:grpSp>
      <p:grpSp>
        <p:nvGrpSpPr>
          <p:cNvPr id="85" name="Group 84">
            <a:extLst>
              <a:ext uri="{FF2B5EF4-FFF2-40B4-BE49-F238E27FC236}">
                <a16:creationId xmlns:a16="http://schemas.microsoft.com/office/drawing/2014/main" id="{C893665C-DFEF-4213-80B0-CA05CF04AD4F}"/>
              </a:ext>
            </a:extLst>
          </p:cNvPr>
          <p:cNvGrpSpPr/>
          <p:nvPr/>
        </p:nvGrpSpPr>
        <p:grpSpPr>
          <a:xfrm>
            <a:off x="948727" y="2946391"/>
            <a:ext cx="7916998" cy="338554"/>
            <a:chOff x="762296" y="2340850"/>
            <a:chExt cx="7916998" cy="338554"/>
          </a:xfrm>
        </p:grpSpPr>
        <p:sp>
          <p:nvSpPr>
            <p:cNvPr id="27" name="TextBox 26">
              <a:extLst>
                <a:ext uri="{FF2B5EF4-FFF2-40B4-BE49-F238E27FC236}">
                  <a16:creationId xmlns:a16="http://schemas.microsoft.com/office/drawing/2014/main" id="{AE04B280-747D-46D9-B8AD-BC7C067FB39D}"/>
                </a:ext>
              </a:extLst>
            </p:cNvPr>
            <p:cNvSpPr txBox="1"/>
            <p:nvPr/>
          </p:nvSpPr>
          <p:spPr>
            <a:xfrm>
              <a:off x="762296" y="2340850"/>
              <a:ext cx="818225" cy="307777"/>
            </a:xfrm>
            <a:prstGeom prst="rect">
              <a:avLst/>
            </a:prstGeom>
            <a:noFill/>
          </p:spPr>
          <p:txBody>
            <a:bodyPr wrap="square" rtlCol="0">
              <a:spAutoFit/>
            </a:bodyPr>
            <a:lstStyle>
              <a:defPPr>
                <a:defRPr lang="en-US"/>
              </a:defPPr>
              <a:lvl1pPr algn="ctr">
                <a:defRPr sz="1600">
                  <a:solidFill>
                    <a:srgbClr val="707372"/>
                  </a:solidFill>
                  <a:latin typeface="Segoe UI Semibold" panose="020B0702040204020203" pitchFamily="34" charset="0"/>
                  <a:cs typeface="Segoe UI Semibold" panose="020B0702040204020203" pitchFamily="34" charset="0"/>
                </a:defRPr>
              </a:lvl1pPr>
            </a:lstStyle>
            <a:p>
              <a:r>
                <a:rPr lang="en-US" dirty="0"/>
                <a:t>Attract</a:t>
              </a:r>
            </a:p>
          </p:txBody>
        </p:sp>
        <p:sp>
          <p:nvSpPr>
            <p:cNvPr id="28" name="TextBox 27">
              <a:extLst>
                <a:ext uri="{FF2B5EF4-FFF2-40B4-BE49-F238E27FC236}">
                  <a16:creationId xmlns:a16="http://schemas.microsoft.com/office/drawing/2014/main" id="{CC12DE01-015F-4C53-AD4B-5D24DD7041FA}"/>
                </a:ext>
              </a:extLst>
            </p:cNvPr>
            <p:cNvSpPr txBox="1"/>
            <p:nvPr/>
          </p:nvSpPr>
          <p:spPr>
            <a:xfrm>
              <a:off x="2289923" y="2340850"/>
              <a:ext cx="591676" cy="307777"/>
            </a:xfrm>
            <a:prstGeom prst="rect">
              <a:avLst/>
            </a:prstGeom>
            <a:noFill/>
          </p:spPr>
          <p:txBody>
            <a:bodyPr wrap="square" rtlCol="0">
              <a:spAutoFit/>
            </a:bodyPr>
            <a:lstStyle>
              <a:defPPr>
                <a:defRPr lang="en-US"/>
              </a:defPPr>
              <a:lvl1pPr algn="ctr">
                <a:defRPr sz="1600">
                  <a:solidFill>
                    <a:srgbClr val="707372"/>
                  </a:solidFill>
                  <a:latin typeface="Segoe UI Semibold" panose="020B0702040204020203" pitchFamily="34" charset="0"/>
                  <a:cs typeface="Segoe UI Semibold" panose="020B0702040204020203" pitchFamily="34" charset="0"/>
                </a:defRPr>
              </a:lvl1pPr>
            </a:lstStyle>
            <a:p>
              <a:r>
                <a:rPr lang="en-US" dirty="0"/>
                <a:t>Hire</a:t>
              </a:r>
            </a:p>
          </p:txBody>
        </p:sp>
        <p:sp>
          <p:nvSpPr>
            <p:cNvPr id="29" name="TextBox 28">
              <a:extLst>
                <a:ext uri="{FF2B5EF4-FFF2-40B4-BE49-F238E27FC236}">
                  <a16:creationId xmlns:a16="http://schemas.microsoft.com/office/drawing/2014/main" id="{F40ADB62-A0B0-4830-B81E-4C6FB49028C4}"/>
                </a:ext>
              </a:extLst>
            </p:cNvPr>
            <p:cNvSpPr txBox="1"/>
            <p:nvPr/>
          </p:nvSpPr>
          <p:spPr>
            <a:xfrm>
              <a:off x="3589776" y="2340850"/>
              <a:ext cx="1009438" cy="307777"/>
            </a:xfrm>
            <a:prstGeom prst="rect">
              <a:avLst/>
            </a:prstGeom>
            <a:noFill/>
          </p:spPr>
          <p:txBody>
            <a:bodyPr wrap="square" rtlCol="0">
              <a:spAutoFit/>
            </a:bodyPr>
            <a:lstStyle>
              <a:defPPr>
                <a:defRPr lang="en-US"/>
              </a:defPPr>
              <a:lvl1pPr algn="ctr">
                <a:defRPr sz="1600">
                  <a:solidFill>
                    <a:srgbClr val="707372"/>
                  </a:solidFill>
                  <a:latin typeface="Segoe UI Semibold" panose="020B0702040204020203" pitchFamily="34" charset="0"/>
                  <a:cs typeface="Segoe UI Semibold" panose="020B0702040204020203" pitchFamily="34" charset="0"/>
                </a:defRPr>
              </a:lvl1pPr>
            </a:lstStyle>
            <a:p>
              <a:r>
                <a:rPr lang="en-US" dirty="0"/>
                <a:t>Onboard</a:t>
              </a:r>
            </a:p>
          </p:txBody>
        </p:sp>
        <p:sp>
          <p:nvSpPr>
            <p:cNvPr id="33" name="TextBox 32">
              <a:extLst>
                <a:ext uri="{FF2B5EF4-FFF2-40B4-BE49-F238E27FC236}">
                  <a16:creationId xmlns:a16="http://schemas.microsoft.com/office/drawing/2014/main" id="{67D0DA4A-858F-4FF2-96C0-367074C096E4}"/>
                </a:ext>
              </a:extLst>
            </p:cNvPr>
            <p:cNvSpPr txBox="1"/>
            <p:nvPr/>
          </p:nvSpPr>
          <p:spPr>
            <a:xfrm>
              <a:off x="7861069" y="2340850"/>
              <a:ext cx="818225" cy="338554"/>
            </a:xfrm>
            <a:prstGeom prst="rect">
              <a:avLst/>
            </a:prstGeom>
            <a:noFill/>
          </p:spPr>
          <p:txBody>
            <a:bodyPr wrap="square" rtlCol="0">
              <a:spAutoFit/>
            </a:bodyPr>
            <a:lstStyle/>
            <a:p>
              <a:r>
                <a:rPr lang="en-US" sz="1600" dirty="0">
                  <a:latin typeface="Segoe UI Semibold" panose="020B0702040204020203" pitchFamily="34" charset="0"/>
                  <a:cs typeface="Segoe UI Semibold" panose="020B0702040204020203" pitchFamily="34" charset="0"/>
                </a:rPr>
                <a:t>Depart</a:t>
              </a:r>
            </a:p>
          </p:txBody>
        </p:sp>
      </p:grpSp>
      <p:cxnSp>
        <p:nvCxnSpPr>
          <p:cNvPr id="45" name="Straight Connector 44">
            <a:extLst>
              <a:ext uri="{FF2B5EF4-FFF2-40B4-BE49-F238E27FC236}">
                <a16:creationId xmlns:a16="http://schemas.microsoft.com/office/drawing/2014/main" id="{AE0FBB96-28D5-487A-9BB0-1C689206F735}"/>
              </a:ext>
            </a:extLst>
          </p:cNvPr>
          <p:cNvCxnSpPr>
            <a:endCxn id="11" idx="6"/>
          </p:cNvCxnSpPr>
          <p:nvPr/>
        </p:nvCxnSpPr>
        <p:spPr>
          <a:xfrm>
            <a:off x="5044704" y="3384003"/>
            <a:ext cx="1527121" cy="1"/>
          </a:xfrm>
          <a:prstGeom prst="line">
            <a:avLst/>
          </a:prstGeom>
          <a:ln w="38100">
            <a:solidFill>
              <a:srgbClr val="4A2051"/>
            </a:solidFill>
          </a:ln>
        </p:spPr>
        <p:style>
          <a:lnRef idx="1">
            <a:schemeClr val="accent1"/>
          </a:lnRef>
          <a:fillRef idx="0">
            <a:schemeClr val="accent1"/>
          </a:fillRef>
          <a:effectRef idx="0">
            <a:schemeClr val="accent1"/>
          </a:effectRef>
          <a:fontRef idx="minor">
            <a:schemeClr val="tx1"/>
          </a:fontRef>
        </p:style>
      </p:cxnSp>
      <p:grpSp>
        <p:nvGrpSpPr>
          <p:cNvPr id="63" name="Group 62">
            <a:extLst>
              <a:ext uri="{FF2B5EF4-FFF2-40B4-BE49-F238E27FC236}">
                <a16:creationId xmlns:a16="http://schemas.microsoft.com/office/drawing/2014/main" id="{33B021CD-ABC1-4067-9C11-07C7A17A2C4B}"/>
              </a:ext>
            </a:extLst>
          </p:cNvPr>
          <p:cNvGrpSpPr/>
          <p:nvPr/>
        </p:nvGrpSpPr>
        <p:grpSpPr>
          <a:xfrm>
            <a:off x="5044704" y="2666376"/>
            <a:ext cx="1356096" cy="426129"/>
            <a:chOff x="4858273" y="2032986"/>
            <a:chExt cx="2221599" cy="426129"/>
          </a:xfrm>
        </p:grpSpPr>
        <p:cxnSp>
          <p:nvCxnSpPr>
            <p:cNvPr id="53" name="Straight Connector 52">
              <a:extLst>
                <a:ext uri="{FF2B5EF4-FFF2-40B4-BE49-F238E27FC236}">
                  <a16:creationId xmlns:a16="http://schemas.microsoft.com/office/drawing/2014/main" id="{DB652245-6727-4FB2-AF20-B4EB5640595A}"/>
                </a:ext>
              </a:extLst>
            </p:cNvPr>
            <p:cNvCxnSpPr>
              <a:cxnSpLocks/>
            </p:cNvCxnSpPr>
            <p:nvPr/>
          </p:nvCxnSpPr>
          <p:spPr>
            <a:xfrm flipV="1">
              <a:off x="4858273" y="2032986"/>
              <a:ext cx="0" cy="426129"/>
            </a:xfrm>
            <a:prstGeom prst="line">
              <a:avLst/>
            </a:prstGeom>
            <a:ln w="28575">
              <a:solidFill>
                <a:srgbClr val="4A205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0387D3A3-9380-4B04-8954-9B7F4FC7695E}"/>
                </a:ext>
              </a:extLst>
            </p:cNvPr>
            <p:cNvCxnSpPr>
              <a:cxnSpLocks/>
            </p:cNvCxnSpPr>
            <p:nvPr/>
          </p:nvCxnSpPr>
          <p:spPr>
            <a:xfrm>
              <a:off x="4858273" y="2032986"/>
              <a:ext cx="2221599" cy="0"/>
            </a:xfrm>
            <a:prstGeom prst="line">
              <a:avLst/>
            </a:prstGeom>
            <a:ln w="28575">
              <a:solidFill>
                <a:srgbClr val="4A2051"/>
              </a:solidFill>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32DA5EEF-8C24-4CC4-A70E-DCB54729EDC8}"/>
                </a:ext>
              </a:extLst>
            </p:cNvPr>
            <p:cNvCxnSpPr>
              <a:cxnSpLocks/>
            </p:cNvCxnSpPr>
            <p:nvPr/>
          </p:nvCxnSpPr>
          <p:spPr>
            <a:xfrm>
              <a:off x="7079872" y="2032986"/>
              <a:ext cx="0" cy="426129"/>
            </a:xfrm>
            <a:prstGeom prst="straightConnector1">
              <a:avLst/>
            </a:prstGeom>
            <a:ln w="28575">
              <a:solidFill>
                <a:srgbClr val="4A205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id="{EF1E8219-B861-4FE8-B98F-93E2AEE39F6A}"/>
              </a:ext>
            </a:extLst>
          </p:cNvPr>
          <p:cNvGrpSpPr/>
          <p:nvPr/>
        </p:nvGrpSpPr>
        <p:grpSpPr>
          <a:xfrm rot="10800000">
            <a:off x="5033166" y="3670158"/>
            <a:ext cx="1356096" cy="426129"/>
            <a:chOff x="4858273" y="2032986"/>
            <a:chExt cx="2221599" cy="426129"/>
          </a:xfrm>
        </p:grpSpPr>
        <p:cxnSp>
          <p:nvCxnSpPr>
            <p:cNvPr id="65" name="Straight Connector 64">
              <a:extLst>
                <a:ext uri="{FF2B5EF4-FFF2-40B4-BE49-F238E27FC236}">
                  <a16:creationId xmlns:a16="http://schemas.microsoft.com/office/drawing/2014/main" id="{0E4724FD-7E11-4B0C-B140-01653F655B0D}"/>
                </a:ext>
              </a:extLst>
            </p:cNvPr>
            <p:cNvCxnSpPr>
              <a:cxnSpLocks/>
            </p:cNvCxnSpPr>
            <p:nvPr/>
          </p:nvCxnSpPr>
          <p:spPr>
            <a:xfrm flipV="1">
              <a:off x="4858273" y="2032986"/>
              <a:ext cx="0" cy="426129"/>
            </a:xfrm>
            <a:prstGeom prst="line">
              <a:avLst/>
            </a:prstGeom>
            <a:ln w="28575">
              <a:solidFill>
                <a:srgbClr val="4A205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C447F444-3BC9-4128-8641-B9C7A265199C}"/>
                </a:ext>
              </a:extLst>
            </p:cNvPr>
            <p:cNvCxnSpPr>
              <a:cxnSpLocks/>
            </p:cNvCxnSpPr>
            <p:nvPr/>
          </p:nvCxnSpPr>
          <p:spPr>
            <a:xfrm>
              <a:off x="4858273" y="2032986"/>
              <a:ext cx="2221599" cy="0"/>
            </a:xfrm>
            <a:prstGeom prst="line">
              <a:avLst/>
            </a:prstGeom>
            <a:ln w="28575">
              <a:solidFill>
                <a:srgbClr val="4A2051"/>
              </a:solidFill>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F3962F76-EA50-4AFF-9BAA-7381A2EAC236}"/>
                </a:ext>
              </a:extLst>
            </p:cNvPr>
            <p:cNvCxnSpPr>
              <a:cxnSpLocks/>
            </p:cNvCxnSpPr>
            <p:nvPr/>
          </p:nvCxnSpPr>
          <p:spPr>
            <a:xfrm>
              <a:off x="7079872" y="2032986"/>
              <a:ext cx="0" cy="426129"/>
            </a:xfrm>
            <a:prstGeom prst="straightConnector1">
              <a:avLst/>
            </a:prstGeom>
            <a:ln w="28575">
              <a:solidFill>
                <a:srgbClr val="4A205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0" name="Group 79">
            <a:extLst>
              <a:ext uri="{FF2B5EF4-FFF2-40B4-BE49-F238E27FC236}">
                <a16:creationId xmlns:a16="http://schemas.microsoft.com/office/drawing/2014/main" id="{F1147356-DE1A-430E-AA92-B268160F6CF3}"/>
              </a:ext>
            </a:extLst>
          </p:cNvPr>
          <p:cNvGrpSpPr/>
          <p:nvPr/>
        </p:nvGrpSpPr>
        <p:grpSpPr>
          <a:xfrm>
            <a:off x="779611" y="1955309"/>
            <a:ext cx="7092448" cy="790112"/>
            <a:chOff x="542612" y="1624614"/>
            <a:chExt cx="7092448" cy="790112"/>
          </a:xfrm>
        </p:grpSpPr>
        <p:cxnSp>
          <p:nvCxnSpPr>
            <p:cNvPr id="69" name="Straight Connector 68">
              <a:extLst>
                <a:ext uri="{FF2B5EF4-FFF2-40B4-BE49-F238E27FC236}">
                  <a16:creationId xmlns:a16="http://schemas.microsoft.com/office/drawing/2014/main" id="{6446B7F7-F774-4023-816B-EEE671CBA5A3}"/>
                </a:ext>
              </a:extLst>
            </p:cNvPr>
            <p:cNvCxnSpPr/>
            <p:nvPr/>
          </p:nvCxnSpPr>
          <p:spPr>
            <a:xfrm flipV="1">
              <a:off x="542612" y="1624614"/>
              <a:ext cx="0" cy="790112"/>
            </a:xfrm>
            <a:prstGeom prst="line">
              <a:avLst/>
            </a:prstGeom>
            <a:ln w="28575">
              <a:solidFill>
                <a:srgbClr val="4A205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E78BC376-3782-48BC-8AF0-C990271AC37C}"/>
                </a:ext>
              </a:extLst>
            </p:cNvPr>
            <p:cNvCxnSpPr>
              <a:cxnSpLocks/>
            </p:cNvCxnSpPr>
            <p:nvPr/>
          </p:nvCxnSpPr>
          <p:spPr>
            <a:xfrm>
              <a:off x="542612" y="1624614"/>
              <a:ext cx="7092448" cy="0"/>
            </a:xfrm>
            <a:prstGeom prst="line">
              <a:avLst/>
            </a:prstGeom>
            <a:ln w="28575">
              <a:solidFill>
                <a:srgbClr val="4A205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C7E6AEC8-5123-4BDC-A3E4-3C96D52F9C1B}"/>
                </a:ext>
              </a:extLst>
            </p:cNvPr>
            <p:cNvCxnSpPr/>
            <p:nvPr/>
          </p:nvCxnSpPr>
          <p:spPr>
            <a:xfrm flipV="1">
              <a:off x="7635060" y="1624614"/>
              <a:ext cx="0" cy="790112"/>
            </a:xfrm>
            <a:prstGeom prst="line">
              <a:avLst/>
            </a:prstGeom>
            <a:ln w="28575">
              <a:solidFill>
                <a:srgbClr val="4A2051"/>
              </a:solidFill>
            </a:ln>
          </p:spPr>
          <p:style>
            <a:lnRef idx="1">
              <a:schemeClr val="accent1"/>
            </a:lnRef>
            <a:fillRef idx="0">
              <a:schemeClr val="accent1"/>
            </a:fillRef>
            <a:effectRef idx="0">
              <a:schemeClr val="accent1"/>
            </a:effectRef>
            <a:fontRef idx="minor">
              <a:schemeClr val="tx1"/>
            </a:fontRef>
          </p:style>
        </p:cxnSp>
      </p:grpSp>
      <p:grpSp>
        <p:nvGrpSpPr>
          <p:cNvPr id="81" name="Group 80">
            <a:extLst>
              <a:ext uri="{FF2B5EF4-FFF2-40B4-BE49-F238E27FC236}">
                <a16:creationId xmlns:a16="http://schemas.microsoft.com/office/drawing/2014/main" id="{0603B09B-9BBB-43BE-9922-48101C1ECC25}"/>
              </a:ext>
            </a:extLst>
          </p:cNvPr>
          <p:cNvGrpSpPr/>
          <p:nvPr/>
        </p:nvGrpSpPr>
        <p:grpSpPr>
          <a:xfrm rot="10800000">
            <a:off x="808607" y="4290023"/>
            <a:ext cx="7092448" cy="790112"/>
            <a:chOff x="542612" y="1624614"/>
            <a:chExt cx="7092448" cy="790112"/>
          </a:xfrm>
        </p:grpSpPr>
        <p:cxnSp>
          <p:nvCxnSpPr>
            <p:cNvPr id="82" name="Straight Connector 81">
              <a:extLst>
                <a:ext uri="{FF2B5EF4-FFF2-40B4-BE49-F238E27FC236}">
                  <a16:creationId xmlns:a16="http://schemas.microsoft.com/office/drawing/2014/main" id="{11935DFB-80F2-44AC-8FF3-6E4378CCBFA8}"/>
                </a:ext>
              </a:extLst>
            </p:cNvPr>
            <p:cNvCxnSpPr/>
            <p:nvPr/>
          </p:nvCxnSpPr>
          <p:spPr>
            <a:xfrm flipV="1">
              <a:off x="542612" y="1624614"/>
              <a:ext cx="0" cy="790112"/>
            </a:xfrm>
            <a:prstGeom prst="line">
              <a:avLst/>
            </a:prstGeom>
            <a:ln w="28575">
              <a:solidFill>
                <a:srgbClr val="4A205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4B6627C-46E6-4EFD-A840-0576AA259C1F}"/>
                </a:ext>
              </a:extLst>
            </p:cNvPr>
            <p:cNvCxnSpPr>
              <a:cxnSpLocks/>
            </p:cNvCxnSpPr>
            <p:nvPr/>
          </p:nvCxnSpPr>
          <p:spPr>
            <a:xfrm>
              <a:off x="542612" y="1624614"/>
              <a:ext cx="7092448" cy="0"/>
            </a:xfrm>
            <a:prstGeom prst="line">
              <a:avLst/>
            </a:prstGeom>
            <a:ln w="28575">
              <a:solidFill>
                <a:srgbClr val="4A205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8C38CD74-3B23-436B-AFCD-BC9B8C595C6E}"/>
                </a:ext>
              </a:extLst>
            </p:cNvPr>
            <p:cNvCxnSpPr/>
            <p:nvPr/>
          </p:nvCxnSpPr>
          <p:spPr>
            <a:xfrm flipV="1">
              <a:off x="7635060" y="1624614"/>
              <a:ext cx="0" cy="790112"/>
            </a:xfrm>
            <a:prstGeom prst="line">
              <a:avLst/>
            </a:prstGeom>
            <a:ln w="28575">
              <a:solidFill>
                <a:srgbClr val="4A2051"/>
              </a:solidFill>
            </a:ln>
          </p:spPr>
          <p:style>
            <a:lnRef idx="1">
              <a:schemeClr val="accent1"/>
            </a:lnRef>
            <a:fillRef idx="0">
              <a:schemeClr val="accent1"/>
            </a:fillRef>
            <a:effectRef idx="0">
              <a:schemeClr val="accent1"/>
            </a:effectRef>
            <a:fontRef idx="minor">
              <a:schemeClr val="tx1"/>
            </a:fontRef>
          </p:style>
        </p:cxnSp>
      </p:grpSp>
      <p:sp>
        <p:nvSpPr>
          <p:cNvPr id="87" name="TextBox 86">
            <a:extLst>
              <a:ext uri="{FF2B5EF4-FFF2-40B4-BE49-F238E27FC236}">
                <a16:creationId xmlns:a16="http://schemas.microsoft.com/office/drawing/2014/main" id="{D363DC1D-D216-46F7-A1BC-ACE6313F46BE}"/>
              </a:ext>
            </a:extLst>
          </p:cNvPr>
          <p:cNvSpPr txBox="1"/>
          <p:nvPr/>
        </p:nvSpPr>
        <p:spPr>
          <a:xfrm>
            <a:off x="3150277" y="1538596"/>
            <a:ext cx="2442843" cy="338554"/>
          </a:xfrm>
          <a:prstGeom prst="rect">
            <a:avLst/>
          </a:prstGeom>
          <a:noFill/>
        </p:spPr>
        <p:txBody>
          <a:bodyPr wrap="square" rtlCol="0">
            <a:spAutoFit/>
          </a:bodyPr>
          <a:lstStyle/>
          <a:p>
            <a:pPr algn="ctr"/>
            <a:r>
              <a:rPr lang="en-US" sz="1600" dirty="0">
                <a:solidFill>
                  <a:srgbClr val="707372"/>
                </a:solidFill>
                <a:latin typeface="Segoe UI Semibold" panose="020B0702040204020203" pitchFamily="34" charset="0"/>
                <a:cs typeface="Segoe UI Semibold" panose="020B0702040204020203" pitchFamily="34" charset="0"/>
              </a:rPr>
              <a:t>Purpose, Brand, Culture</a:t>
            </a:r>
          </a:p>
        </p:txBody>
      </p:sp>
      <p:sp>
        <p:nvSpPr>
          <p:cNvPr id="88" name="TextBox 87">
            <a:extLst>
              <a:ext uri="{FF2B5EF4-FFF2-40B4-BE49-F238E27FC236}">
                <a16:creationId xmlns:a16="http://schemas.microsoft.com/office/drawing/2014/main" id="{F4428B76-8FEA-4A2F-908B-D79CB5AF26C8}"/>
              </a:ext>
            </a:extLst>
          </p:cNvPr>
          <p:cNvSpPr txBox="1"/>
          <p:nvPr/>
        </p:nvSpPr>
        <p:spPr>
          <a:xfrm>
            <a:off x="2843850" y="5269798"/>
            <a:ext cx="3055696" cy="338554"/>
          </a:xfrm>
          <a:prstGeom prst="rect">
            <a:avLst/>
          </a:prstGeom>
          <a:noFill/>
        </p:spPr>
        <p:txBody>
          <a:bodyPr wrap="square" rtlCol="0">
            <a:spAutoFit/>
          </a:bodyPr>
          <a:lstStyle/>
          <a:p>
            <a:pPr algn="ctr"/>
            <a:r>
              <a:rPr lang="en-US" sz="1600" dirty="0">
                <a:solidFill>
                  <a:srgbClr val="707372"/>
                </a:solidFill>
                <a:latin typeface="Segoe UI Semibold" panose="020B0702040204020203" pitchFamily="34" charset="0"/>
                <a:cs typeface="Segoe UI Semibold" panose="020B0702040204020203" pitchFamily="34" charset="0"/>
              </a:rPr>
              <a:t>Strategic Workforce Planning</a:t>
            </a:r>
          </a:p>
        </p:txBody>
      </p:sp>
      <p:sp>
        <p:nvSpPr>
          <p:cNvPr id="6" name="Footer Placeholder 2">
            <a:extLst>
              <a:ext uri="{FF2B5EF4-FFF2-40B4-BE49-F238E27FC236}">
                <a16:creationId xmlns:a16="http://schemas.microsoft.com/office/drawing/2014/main" id="{57C8D57F-A4E2-F69B-3EB4-3964581B2D80}"/>
              </a:ext>
            </a:extLst>
          </p:cNvPr>
          <p:cNvSpPr txBox="1">
            <a:spLocks/>
          </p:cNvSpPr>
          <p:nvPr/>
        </p:nvSpPr>
        <p:spPr>
          <a:xfrm>
            <a:off x="0" y="6356350"/>
            <a:ext cx="57404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en-US" sz="1200">
                <a:solidFill>
                  <a:schemeClr val="bg1">
                    <a:lumMod val="75000"/>
                  </a:schemeClr>
                </a:solidFill>
                <a:latin typeface="Calibri" panose="020F0502020204030204"/>
              </a:rPr>
              <a:t>A Member of PrimeGlobal – An Association of Independent Accounting Firms </a:t>
            </a:r>
            <a:endParaRPr lang="en-US" sz="1200" dirty="0">
              <a:solidFill>
                <a:schemeClr val="bg1">
                  <a:lumMod val="75000"/>
                </a:schemeClr>
              </a:solidFill>
              <a:latin typeface="Calibri" panose="020F0502020204030204"/>
            </a:endParaRPr>
          </a:p>
        </p:txBody>
      </p:sp>
    </p:spTree>
    <p:extLst>
      <p:ext uri="{BB962C8B-B14F-4D97-AF65-F5344CB8AC3E}">
        <p14:creationId xmlns:p14="http://schemas.microsoft.com/office/powerpoint/2010/main" val="1458995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C4F68C8-2F9D-F55D-FD0A-D2221E8BAF26}"/>
              </a:ext>
            </a:extLst>
          </p:cNvPr>
          <p:cNvSpPr>
            <a:spLocks noGrp="1"/>
          </p:cNvSpPr>
          <p:nvPr>
            <p:ph type="sldNum" sz="quarter" idx="12"/>
          </p:nvPr>
        </p:nvSpPr>
        <p:spPr/>
        <p:txBody>
          <a:bodyPr/>
          <a:lstStyle/>
          <a:p>
            <a:fld id="{5CA61F6E-E245-424A-B612-7F6B6A782722}" type="slidenum">
              <a:rPr lang="en-US" smtClean="0"/>
              <a:t>11</a:t>
            </a:fld>
            <a:endParaRPr lang="en-US"/>
          </a:p>
        </p:txBody>
      </p:sp>
      <p:sp>
        <p:nvSpPr>
          <p:cNvPr id="3" name="Content Placeholder 2">
            <a:extLst>
              <a:ext uri="{FF2B5EF4-FFF2-40B4-BE49-F238E27FC236}">
                <a16:creationId xmlns:a16="http://schemas.microsoft.com/office/drawing/2014/main" id="{755FD9B2-5987-BB12-C316-DEDD8EFF2ED6}"/>
              </a:ext>
            </a:extLst>
          </p:cNvPr>
          <p:cNvSpPr>
            <a:spLocks noGrp="1"/>
          </p:cNvSpPr>
          <p:nvPr>
            <p:ph idx="4294967295"/>
          </p:nvPr>
        </p:nvSpPr>
        <p:spPr>
          <a:xfrm>
            <a:off x="940846" y="2765300"/>
            <a:ext cx="7860632" cy="1327400"/>
          </a:xfrm>
        </p:spPr>
        <p:txBody>
          <a:bodyPr>
            <a:normAutofit fontScale="92500"/>
          </a:bodyPr>
          <a:lstStyle/>
          <a:p>
            <a:pPr marL="0" indent="0" algn="r">
              <a:buNone/>
            </a:pPr>
            <a:r>
              <a:rPr lang="en-US" sz="3900" dirty="0">
                <a:solidFill>
                  <a:srgbClr val="4A2051"/>
                </a:solidFill>
                <a:ea typeface="+mj-ea"/>
              </a:rPr>
              <a:t>Experience Outside of HR is Now a Strategic Professional Building Block</a:t>
            </a:r>
            <a:r>
              <a:rPr lang="en-US" sz="4000" dirty="0">
                <a:solidFill>
                  <a:srgbClr val="4A2051"/>
                </a:solidFill>
                <a:ea typeface="+mj-ea"/>
              </a:rPr>
              <a:t>.</a:t>
            </a:r>
          </a:p>
        </p:txBody>
      </p:sp>
      <p:sp>
        <p:nvSpPr>
          <p:cNvPr id="8" name="Footer Placeholder 2">
            <a:extLst>
              <a:ext uri="{FF2B5EF4-FFF2-40B4-BE49-F238E27FC236}">
                <a16:creationId xmlns:a16="http://schemas.microsoft.com/office/drawing/2014/main" id="{C65B6209-C9A2-728A-7215-546A4280C32E}"/>
              </a:ext>
            </a:extLst>
          </p:cNvPr>
          <p:cNvSpPr txBox="1">
            <a:spLocks/>
          </p:cNvSpPr>
          <p:nvPr/>
        </p:nvSpPr>
        <p:spPr>
          <a:xfrm>
            <a:off x="0" y="6356350"/>
            <a:ext cx="57404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en-US" sz="1200" dirty="0">
                <a:solidFill>
                  <a:schemeClr val="bg1">
                    <a:lumMod val="75000"/>
                  </a:schemeClr>
                </a:solidFill>
                <a:latin typeface="Calibri" panose="020F0502020204030204"/>
              </a:rPr>
              <a:t>A Member of PrimeGlobal – An Association of Independent Accounting Firms </a:t>
            </a:r>
          </a:p>
        </p:txBody>
      </p:sp>
      <p:pic>
        <p:nvPicPr>
          <p:cNvPr id="10" name="Picture 9" descr="Icon&#10;&#10;Description automatically generated">
            <a:extLst>
              <a:ext uri="{FF2B5EF4-FFF2-40B4-BE49-F238E27FC236}">
                <a16:creationId xmlns:a16="http://schemas.microsoft.com/office/drawing/2014/main" id="{ABE43AAE-4D99-9921-31C3-245B814982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471" y="468658"/>
            <a:ext cx="2648729" cy="2228697"/>
          </a:xfrm>
          <a:prstGeom prst="rect">
            <a:avLst/>
          </a:prstGeom>
        </p:spPr>
      </p:pic>
      <p:sp>
        <p:nvSpPr>
          <p:cNvPr id="11" name="TextBox 10">
            <a:extLst>
              <a:ext uri="{FF2B5EF4-FFF2-40B4-BE49-F238E27FC236}">
                <a16:creationId xmlns:a16="http://schemas.microsoft.com/office/drawing/2014/main" id="{3BC481E5-0C9C-CFAD-64F6-43EFDEA59530}"/>
              </a:ext>
            </a:extLst>
          </p:cNvPr>
          <p:cNvSpPr txBox="1"/>
          <p:nvPr/>
        </p:nvSpPr>
        <p:spPr>
          <a:xfrm>
            <a:off x="940846" y="1352173"/>
            <a:ext cx="1711739" cy="461665"/>
          </a:xfrm>
          <a:prstGeom prst="rect">
            <a:avLst/>
          </a:prstGeom>
          <a:noFill/>
        </p:spPr>
        <p:txBody>
          <a:bodyPr wrap="square" rtlCol="0">
            <a:spAutoFit/>
          </a:bodyPr>
          <a:lstStyle/>
          <a:p>
            <a:pPr defTabSz="685800"/>
            <a:r>
              <a:rPr lang="en-US" sz="2400" dirty="0">
                <a:solidFill>
                  <a:srgbClr val="FFC000"/>
                </a:solidFill>
                <a:latin typeface="Calibri" panose="020F0502020204030204" pitchFamily="34" charset="0"/>
                <a:ea typeface="Calibri" panose="020F0502020204030204" pitchFamily="34" charset="0"/>
              </a:rPr>
              <a:t>Reframe</a:t>
            </a:r>
            <a:endParaRPr lang="en-US" sz="2400" dirty="0">
              <a:solidFill>
                <a:srgbClr val="FFC000"/>
              </a:solidFill>
              <a:latin typeface="Calibri" panose="020F0502020204030204"/>
            </a:endParaRPr>
          </a:p>
        </p:txBody>
      </p:sp>
    </p:spTree>
    <p:extLst>
      <p:ext uri="{BB962C8B-B14F-4D97-AF65-F5344CB8AC3E}">
        <p14:creationId xmlns:p14="http://schemas.microsoft.com/office/powerpoint/2010/main" val="4162846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9685EA-54D5-4214-B53E-892356A2668B}"/>
              </a:ext>
            </a:extLst>
          </p:cNvPr>
          <p:cNvSpPr>
            <a:spLocks noGrp="1"/>
          </p:cNvSpPr>
          <p:nvPr>
            <p:ph type="body" sz="quarter" idx="10"/>
          </p:nvPr>
        </p:nvSpPr>
        <p:spPr>
          <a:xfrm>
            <a:off x="685801" y="3077300"/>
            <a:ext cx="8139750" cy="1258840"/>
          </a:xfrm>
        </p:spPr>
        <p:txBody>
          <a:bodyPr/>
          <a:lstStyle/>
          <a:p>
            <a:pPr algn="r"/>
            <a:r>
              <a:rPr lang="en-US" sz="4000" dirty="0"/>
              <a:t>What Does Your Talent Pipeline </a:t>
            </a:r>
          </a:p>
          <a:p>
            <a:pPr algn="r"/>
            <a:r>
              <a:rPr lang="en-US" sz="4000" dirty="0"/>
              <a:t>Look Like?</a:t>
            </a:r>
          </a:p>
        </p:txBody>
      </p:sp>
    </p:spTree>
    <p:extLst>
      <p:ext uri="{BB962C8B-B14F-4D97-AF65-F5344CB8AC3E}">
        <p14:creationId xmlns:p14="http://schemas.microsoft.com/office/powerpoint/2010/main" val="39242368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F79FF-C558-46CB-9F22-BF183D30EA0E}"/>
              </a:ext>
            </a:extLst>
          </p:cNvPr>
          <p:cNvSpPr>
            <a:spLocks noGrp="1"/>
          </p:cNvSpPr>
          <p:nvPr>
            <p:ph type="title"/>
          </p:nvPr>
        </p:nvSpPr>
        <p:spPr/>
        <p:txBody>
          <a:bodyPr>
            <a:normAutofit/>
          </a:bodyPr>
          <a:lstStyle/>
          <a:p>
            <a:r>
              <a:rPr lang="en-US" sz="2800" dirty="0"/>
              <a:t>Recruiting: The Talent Challenge</a:t>
            </a:r>
          </a:p>
        </p:txBody>
      </p:sp>
      <p:sp>
        <p:nvSpPr>
          <p:cNvPr id="5" name="Slide Number Placeholder 4">
            <a:extLst>
              <a:ext uri="{FF2B5EF4-FFF2-40B4-BE49-F238E27FC236}">
                <a16:creationId xmlns:a16="http://schemas.microsoft.com/office/drawing/2014/main" id="{6674446D-6300-47CE-9475-4904F6ADC72D}"/>
              </a:ext>
            </a:extLst>
          </p:cNvPr>
          <p:cNvSpPr>
            <a:spLocks noGrp="1"/>
          </p:cNvSpPr>
          <p:nvPr>
            <p:ph type="sldNum" sz="quarter" idx="12"/>
          </p:nvPr>
        </p:nvSpPr>
        <p:spPr/>
        <p:txBody>
          <a:bodyPr/>
          <a:lstStyle/>
          <a:p>
            <a:fld id="{5CA61F6E-E245-424A-B612-7F6B6A782722}" type="slidenum">
              <a:rPr lang="en-US" smtClean="0"/>
              <a:t>13</a:t>
            </a:fld>
            <a:endParaRPr lang="en-US"/>
          </a:p>
        </p:txBody>
      </p:sp>
      <p:pic>
        <p:nvPicPr>
          <p:cNvPr id="23" name="Graphic 22" descr="Branching diagram with solid fill">
            <a:extLst>
              <a:ext uri="{FF2B5EF4-FFF2-40B4-BE49-F238E27FC236}">
                <a16:creationId xmlns:a16="http://schemas.microsoft.com/office/drawing/2014/main" id="{C21035A2-972E-4E85-9A15-A9C05830626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7225990" y="4009429"/>
            <a:ext cx="1368079" cy="1368079"/>
          </a:xfrm>
          <a:prstGeom prst="rect">
            <a:avLst/>
          </a:prstGeom>
        </p:spPr>
      </p:pic>
      <p:sp>
        <p:nvSpPr>
          <p:cNvPr id="25" name="TextBox 24">
            <a:extLst>
              <a:ext uri="{FF2B5EF4-FFF2-40B4-BE49-F238E27FC236}">
                <a16:creationId xmlns:a16="http://schemas.microsoft.com/office/drawing/2014/main" id="{2800E84E-7138-4A4F-AA4E-98CC1E27F9F5}"/>
              </a:ext>
            </a:extLst>
          </p:cNvPr>
          <p:cNvSpPr txBox="1"/>
          <p:nvPr/>
        </p:nvSpPr>
        <p:spPr>
          <a:xfrm>
            <a:off x="549931" y="1661716"/>
            <a:ext cx="7651630" cy="3645100"/>
          </a:xfrm>
          <a:prstGeom prst="rect">
            <a:avLst/>
          </a:prstGeom>
          <a:noFill/>
        </p:spPr>
        <p:txBody>
          <a:bodyPr wrap="square">
            <a:spAutoFit/>
          </a:bodyPr>
          <a:lstStyle/>
          <a:p>
            <a:r>
              <a:rPr lang="en-US" sz="3600" b="1" dirty="0">
                <a:solidFill>
                  <a:srgbClr val="FFC000"/>
                </a:solidFill>
              </a:rPr>
              <a:t>36% </a:t>
            </a:r>
            <a:r>
              <a:rPr lang="en-US" sz="2800" dirty="0"/>
              <a:t>of HR leaders say their sourcing strategies are insufficient for finding the skills they need.</a:t>
            </a:r>
          </a:p>
          <a:p>
            <a:pPr marL="685800" lvl="1" indent="-228600" defTabSz="914400">
              <a:lnSpc>
                <a:spcPct val="90000"/>
              </a:lnSpc>
              <a:spcBef>
                <a:spcPts val="1000"/>
              </a:spcBef>
              <a:buClr>
                <a:srgbClr val="004A98"/>
              </a:buClr>
              <a:buFont typeface="Segoe UI Semilight" panose="020B0402040204020203" pitchFamily="34" charset="0"/>
              <a:buChar char="+"/>
            </a:pPr>
            <a:r>
              <a:rPr lang="en-US" sz="2400" b="1" dirty="0">
                <a:latin typeface="Segoe UI Semilight" panose="020B0402040204020203" pitchFamily="34" charset="0"/>
                <a:cs typeface="Segoe UI Semilight" panose="020B0402040204020203" pitchFamily="34" charset="0"/>
              </a:rPr>
              <a:t>Continued Surge In Demand</a:t>
            </a:r>
          </a:p>
          <a:p>
            <a:pPr lvl="1" defTabSz="914400">
              <a:lnSpc>
                <a:spcPct val="90000"/>
              </a:lnSpc>
              <a:spcBef>
                <a:spcPts val="1000"/>
              </a:spcBef>
              <a:buClr>
                <a:srgbClr val="004A98"/>
              </a:buClr>
            </a:pPr>
            <a:endParaRPr lang="en-US" b="1" dirty="0">
              <a:latin typeface="Segoe UI Semilight" panose="020B0402040204020203" pitchFamily="34" charset="0"/>
              <a:cs typeface="Segoe UI Semilight" panose="020B0402040204020203" pitchFamily="34" charset="0"/>
            </a:endParaRPr>
          </a:p>
          <a:p>
            <a:pPr marL="685800" lvl="1" indent="-228600" defTabSz="914400">
              <a:lnSpc>
                <a:spcPct val="90000"/>
              </a:lnSpc>
              <a:spcBef>
                <a:spcPts val="1000"/>
              </a:spcBef>
              <a:buClr>
                <a:srgbClr val="004A98"/>
              </a:buClr>
              <a:buFont typeface="Segoe UI Semilight" panose="020B0402040204020203" pitchFamily="34" charset="0"/>
              <a:buChar char="+"/>
            </a:pPr>
            <a:r>
              <a:rPr lang="en-US" sz="2400" b="1" dirty="0">
                <a:latin typeface="Segoe UI Semilight" panose="020B0402040204020203" pitchFamily="34" charset="0"/>
                <a:cs typeface="Segoe UI Semilight" panose="020B0402040204020203" pitchFamily="34" charset="0"/>
              </a:rPr>
              <a:t>New Normal For Attrition</a:t>
            </a:r>
          </a:p>
          <a:p>
            <a:pPr marL="685800" lvl="1" indent="-228600" defTabSz="914400">
              <a:lnSpc>
                <a:spcPct val="90000"/>
              </a:lnSpc>
              <a:spcBef>
                <a:spcPts val="1000"/>
              </a:spcBef>
              <a:buClr>
                <a:srgbClr val="004A98"/>
              </a:buClr>
              <a:buFont typeface="Segoe UI Semilight" panose="020B0402040204020203" pitchFamily="34" charset="0"/>
              <a:buChar char="+"/>
            </a:pPr>
            <a:endParaRPr lang="en-US" b="1" dirty="0">
              <a:latin typeface="Segoe UI Semilight" panose="020B0402040204020203" pitchFamily="34" charset="0"/>
              <a:cs typeface="Segoe UI Semilight" panose="020B0402040204020203" pitchFamily="34" charset="0"/>
            </a:endParaRPr>
          </a:p>
          <a:p>
            <a:pPr marL="685800" lvl="1" indent="-228600" defTabSz="914400">
              <a:lnSpc>
                <a:spcPct val="90000"/>
              </a:lnSpc>
              <a:spcBef>
                <a:spcPts val="1000"/>
              </a:spcBef>
              <a:buClr>
                <a:srgbClr val="004A98"/>
              </a:buClr>
              <a:buFont typeface="Segoe UI Semilight" panose="020B0402040204020203" pitchFamily="34" charset="0"/>
              <a:buChar char="+"/>
            </a:pPr>
            <a:r>
              <a:rPr lang="en-US" sz="2400" b="1" dirty="0">
                <a:latin typeface="Segoe UI Semilight" panose="020B0402040204020203" pitchFamily="34" charset="0"/>
                <a:cs typeface="Segoe UI Semilight" panose="020B0402040204020203" pitchFamily="34" charset="0"/>
              </a:rPr>
              <a:t>Candidates Are Harder To Attract &amp; Convert</a:t>
            </a:r>
          </a:p>
          <a:p>
            <a:endParaRPr lang="en-US" sz="2800" dirty="0"/>
          </a:p>
        </p:txBody>
      </p:sp>
      <p:sp>
        <p:nvSpPr>
          <p:cNvPr id="3" name="Footer Placeholder 2">
            <a:extLst>
              <a:ext uri="{FF2B5EF4-FFF2-40B4-BE49-F238E27FC236}">
                <a16:creationId xmlns:a16="http://schemas.microsoft.com/office/drawing/2014/main" id="{C08AD7A2-840F-331A-4F82-98E2EE9BF94B}"/>
              </a:ext>
            </a:extLst>
          </p:cNvPr>
          <p:cNvSpPr txBox="1">
            <a:spLocks/>
          </p:cNvSpPr>
          <p:nvPr/>
        </p:nvSpPr>
        <p:spPr>
          <a:xfrm>
            <a:off x="0" y="6356350"/>
            <a:ext cx="57404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en-US" sz="1200">
                <a:solidFill>
                  <a:schemeClr val="bg1">
                    <a:lumMod val="75000"/>
                  </a:schemeClr>
                </a:solidFill>
                <a:latin typeface="Calibri" panose="020F0502020204030204"/>
              </a:rPr>
              <a:t>A Member of PrimeGlobal – An Association of Independent Accounting Firms </a:t>
            </a:r>
            <a:endParaRPr lang="en-US" sz="1200" dirty="0">
              <a:solidFill>
                <a:schemeClr val="bg1">
                  <a:lumMod val="75000"/>
                </a:schemeClr>
              </a:solidFill>
              <a:latin typeface="Calibri" panose="020F0502020204030204"/>
            </a:endParaRPr>
          </a:p>
        </p:txBody>
      </p:sp>
    </p:spTree>
    <p:extLst>
      <p:ext uri="{BB962C8B-B14F-4D97-AF65-F5344CB8AC3E}">
        <p14:creationId xmlns:p14="http://schemas.microsoft.com/office/powerpoint/2010/main" val="11350264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102B0-BAC6-45F0-8AE1-F8F17FEEB45D}"/>
              </a:ext>
            </a:extLst>
          </p:cNvPr>
          <p:cNvSpPr>
            <a:spLocks noGrp="1"/>
          </p:cNvSpPr>
          <p:nvPr>
            <p:ph type="title"/>
          </p:nvPr>
        </p:nvSpPr>
        <p:spPr>
          <a:xfrm>
            <a:off x="360759" y="3752849"/>
            <a:ext cx="2468166" cy="2452687"/>
          </a:xfrm>
        </p:spPr>
        <p:txBody>
          <a:bodyPr anchor="ctr">
            <a:normAutofit/>
          </a:bodyPr>
          <a:lstStyle/>
          <a:p>
            <a:r>
              <a:rPr lang="en-US" sz="3100"/>
              <a:t>Upskilling</a:t>
            </a:r>
          </a:p>
        </p:txBody>
      </p:sp>
      <p:pic>
        <p:nvPicPr>
          <p:cNvPr id="6" name="Picture 2" descr="CTO Craft Bytes - Engineering Employer Branding: Be a Talent Magnet -  Crowdcast">
            <a:extLst>
              <a:ext uri="{FF2B5EF4-FFF2-40B4-BE49-F238E27FC236}">
                <a16:creationId xmlns:a16="http://schemas.microsoft.com/office/drawing/2014/main" id="{482E3BC1-6A61-401F-87FC-83A36FB1C78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823"/>
          <a:stretch/>
        </p:blipFill>
        <p:spPr bwMode="auto">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C531513-3B95-41C0-B162-7FC39C17A626}"/>
              </a:ext>
            </a:extLst>
          </p:cNvPr>
          <p:cNvSpPr>
            <a:spLocks noGrp="1"/>
          </p:cNvSpPr>
          <p:nvPr>
            <p:ph idx="1"/>
          </p:nvPr>
        </p:nvSpPr>
        <p:spPr>
          <a:xfrm>
            <a:off x="2807227" y="3752849"/>
            <a:ext cx="5976014" cy="2523567"/>
          </a:xfrm>
        </p:spPr>
        <p:txBody>
          <a:bodyPr anchor="ctr">
            <a:normAutofit/>
          </a:bodyPr>
          <a:lstStyle/>
          <a:p>
            <a:pPr>
              <a:lnSpc>
                <a:spcPct val="110000"/>
              </a:lnSpc>
            </a:pPr>
            <a:r>
              <a:rPr lang="en-US" sz="2400" dirty="0"/>
              <a:t>Don’t Overlook Internal Talent Pipeline: Develop Skills Of Workforce</a:t>
            </a:r>
          </a:p>
          <a:p>
            <a:pPr>
              <a:lnSpc>
                <a:spcPct val="110000"/>
              </a:lnSpc>
            </a:pPr>
            <a:r>
              <a:rPr lang="en-US" sz="2400" dirty="0"/>
              <a:t>Prioritize/ Invest In Upskilling</a:t>
            </a:r>
            <a:endParaRPr lang="en-US" sz="1600" dirty="0"/>
          </a:p>
        </p:txBody>
      </p:sp>
      <p:sp>
        <p:nvSpPr>
          <p:cNvPr id="4" name="Slide Number Placeholder 3">
            <a:extLst>
              <a:ext uri="{FF2B5EF4-FFF2-40B4-BE49-F238E27FC236}">
                <a16:creationId xmlns:a16="http://schemas.microsoft.com/office/drawing/2014/main" id="{654A7689-A802-414B-A963-855026EA69D4}"/>
              </a:ext>
            </a:extLst>
          </p:cNvPr>
          <p:cNvSpPr>
            <a:spLocks noGrp="1"/>
          </p:cNvSpPr>
          <p:nvPr>
            <p:ph type="sldNum" sz="quarter" idx="12"/>
          </p:nvPr>
        </p:nvSpPr>
        <p:spPr>
          <a:xfrm>
            <a:off x="6648450" y="6356350"/>
            <a:ext cx="2057400" cy="365125"/>
          </a:xfrm>
        </p:spPr>
        <p:txBody>
          <a:bodyPr>
            <a:normAutofit/>
          </a:bodyPr>
          <a:lstStyle/>
          <a:p>
            <a:pPr>
              <a:spcAft>
                <a:spcPts val="600"/>
              </a:spcAft>
            </a:pPr>
            <a:fld id="{5CA61F6E-E245-424A-B612-7F6B6A782722}" type="slidenum">
              <a:rPr lang="en-US" sz="1000">
                <a:solidFill>
                  <a:schemeClr val="tx1">
                    <a:lumMod val="75000"/>
                    <a:lumOff val="25000"/>
                  </a:schemeClr>
                </a:solidFill>
              </a:rPr>
              <a:pPr>
                <a:spcAft>
                  <a:spcPts val="600"/>
                </a:spcAft>
              </a:pPr>
              <a:t>14</a:t>
            </a:fld>
            <a:endParaRPr lang="en-US" sz="1000">
              <a:solidFill>
                <a:schemeClr val="tx1">
                  <a:lumMod val="75000"/>
                  <a:lumOff val="25000"/>
                </a:schemeClr>
              </a:solidFill>
            </a:endParaRPr>
          </a:p>
        </p:txBody>
      </p:sp>
      <p:sp>
        <p:nvSpPr>
          <p:cNvPr id="7" name="Footer Placeholder 2">
            <a:extLst>
              <a:ext uri="{FF2B5EF4-FFF2-40B4-BE49-F238E27FC236}">
                <a16:creationId xmlns:a16="http://schemas.microsoft.com/office/drawing/2014/main" id="{B065A89A-65EE-E7AE-17A8-0FDC901A7C7F}"/>
              </a:ext>
            </a:extLst>
          </p:cNvPr>
          <p:cNvSpPr txBox="1">
            <a:spLocks/>
          </p:cNvSpPr>
          <p:nvPr/>
        </p:nvSpPr>
        <p:spPr>
          <a:xfrm>
            <a:off x="0" y="6356350"/>
            <a:ext cx="57404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en-US" sz="1200">
                <a:solidFill>
                  <a:schemeClr val="bg1">
                    <a:lumMod val="75000"/>
                  </a:schemeClr>
                </a:solidFill>
                <a:latin typeface="Calibri" panose="020F0502020204030204"/>
              </a:rPr>
              <a:t>A Member of PrimeGlobal – An Association of Independent Accounting Firms </a:t>
            </a:r>
            <a:endParaRPr lang="en-US" sz="1200" dirty="0">
              <a:solidFill>
                <a:schemeClr val="bg1">
                  <a:lumMod val="75000"/>
                </a:schemeClr>
              </a:solidFill>
              <a:latin typeface="Calibri" panose="020F0502020204030204"/>
            </a:endParaRPr>
          </a:p>
        </p:txBody>
      </p:sp>
    </p:spTree>
    <p:extLst>
      <p:ext uri="{BB962C8B-B14F-4D97-AF65-F5344CB8AC3E}">
        <p14:creationId xmlns:p14="http://schemas.microsoft.com/office/powerpoint/2010/main" val="37669578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D66B9-22F9-4416-B45C-603B8B5C4B53}"/>
              </a:ext>
            </a:extLst>
          </p:cNvPr>
          <p:cNvSpPr>
            <a:spLocks noGrp="1"/>
          </p:cNvSpPr>
          <p:nvPr>
            <p:ph type="title"/>
          </p:nvPr>
        </p:nvSpPr>
        <p:spPr>
          <a:xfrm>
            <a:off x="360759" y="3752849"/>
            <a:ext cx="2468166" cy="2452687"/>
          </a:xfrm>
        </p:spPr>
        <p:txBody>
          <a:bodyPr anchor="ctr">
            <a:normAutofit/>
          </a:bodyPr>
          <a:lstStyle/>
          <a:p>
            <a:r>
              <a:rPr lang="en-US" sz="3100" dirty="0"/>
              <a:t>Skills-Based Hiring</a:t>
            </a:r>
          </a:p>
        </p:txBody>
      </p:sp>
      <p:pic>
        <p:nvPicPr>
          <p:cNvPr id="6" name="Picture 2" descr="CTO Craft Bytes - Engineering Employer Branding: Be a Talent Magnet -  Crowdcast">
            <a:extLst>
              <a:ext uri="{FF2B5EF4-FFF2-40B4-BE49-F238E27FC236}">
                <a16:creationId xmlns:a16="http://schemas.microsoft.com/office/drawing/2014/main" id="{B18D0B3A-8EB8-4546-9BA4-60C63CFE4E0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823"/>
          <a:stretch/>
        </p:blipFill>
        <p:spPr bwMode="auto">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1089BF03-8687-4DD0-9A70-2ABE90C21400}"/>
              </a:ext>
            </a:extLst>
          </p:cNvPr>
          <p:cNvSpPr>
            <a:spLocks noGrp="1"/>
          </p:cNvSpPr>
          <p:nvPr>
            <p:ph idx="1"/>
          </p:nvPr>
        </p:nvSpPr>
        <p:spPr>
          <a:xfrm>
            <a:off x="2587625" y="3861906"/>
            <a:ext cx="6195616" cy="2343150"/>
          </a:xfrm>
        </p:spPr>
        <p:txBody>
          <a:bodyPr anchor="ctr">
            <a:normAutofit/>
          </a:bodyPr>
          <a:lstStyle/>
          <a:p>
            <a:r>
              <a:rPr lang="en-US" sz="2000" dirty="0"/>
              <a:t>More Companies Are Piloting Skills-based Hiring </a:t>
            </a:r>
          </a:p>
          <a:p>
            <a:r>
              <a:rPr lang="en-US" sz="2000" dirty="0"/>
              <a:t>Setting Specific Skills &amp; Competency Requirements For A Job Vs. Only Looking At A Candidate’s Credentials. </a:t>
            </a:r>
          </a:p>
        </p:txBody>
      </p:sp>
      <p:sp>
        <p:nvSpPr>
          <p:cNvPr id="4" name="Slide Number Placeholder 3">
            <a:extLst>
              <a:ext uri="{FF2B5EF4-FFF2-40B4-BE49-F238E27FC236}">
                <a16:creationId xmlns:a16="http://schemas.microsoft.com/office/drawing/2014/main" id="{7583932B-4C0E-491F-B722-0567131D2806}"/>
              </a:ext>
            </a:extLst>
          </p:cNvPr>
          <p:cNvSpPr>
            <a:spLocks noGrp="1"/>
          </p:cNvSpPr>
          <p:nvPr>
            <p:ph type="sldNum" sz="quarter" idx="12"/>
          </p:nvPr>
        </p:nvSpPr>
        <p:spPr>
          <a:xfrm>
            <a:off x="6648450" y="6356350"/>
            <a:ext cx="2057400" cy="365125"/>
          </a:xfrm>
        </p:spPr>
        <p:txBody>
          <a:bodyPr>
            <a:normAutofit/>
          </a:bodyPr>
          <a:lstStyle/>
          <a:p>
            <a:pPr>
              <a:spcAft>
                <a:spcPts val="600"/>
              </a:spcAft>
            </a:pPr>
            <a:fld id="{5CA61F6E-E245-424A-B612-7F6B6A782722}" type="slidenum">
              <a:rPr lang="en-US" sz="1000">
                <a:solidFill>
                  <a:schemeClr val="tx1">
                    <a:lumMod val="75000"/>
                    <a:lumOff val="25000"/>
                  </a:schemeClr>
                </a:solidFill>
              </a:rPr>
              <a:pPr>
                <a:spcAft>
                  <a:spcPts val="600"/>
                </a:spcAft>
              </a:pPr>
              <a:t>15</a:t>
            </a:fld>
            <a:endParaRPr lang="en-US" sz="1000">
              <a:solidFill>
                <a:schemeClr val="tx1">
                  <a:lumMod val="75000"/>
                  <a:lumOff val="25000"/>
                </a:schemeClr>
              </a:solidFill>
            </a:endParaRPr>
          </a:p>
        </p:txBody>
      </p:sp>
      <p:sp>
        <p:nvSpPr>
          <p:cNvPr id="7" name="Footer Placeholder 2">
            <a:extLst>
              <a:ext uri="{FF2B5EF4-FFF2-40B4-BE49-F238E27FC236}">
                <a16:creationId xmlns:a16="http://schemas.microsoft.com/office/drawing/2014/main" id="{1EC16803-B951-4B35-5DAF-88D3F73513A7}"/>
              </a:ext>
            </a:extLst>
          </p:cNvPr>
          <p:cNvSpPr txBox="1">
            <a:spLocks/>
          </p:cNvSpPr>
          <p:nvPr/>
        </p:nvSpPr>
        <p:spPr>
          <a:xfrm>
            <a:off x="0" y="6356350"/>
            <a:ext cx="57404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en-US" sz="1200">
                <a:solidFill>
                  <a:schemeClr val="bg1">
                    <a:lumMod val="75000"/>
                  </a:schemeClr>
                </a:solidFill>
                <a:latin typeface="Calibri" panose="020F0502020204030204"/>
              </a:rPr>
              <a:t>A Member of PrimeGlobal – An Association of Independent Accounting Firms </a:t>
            </a:r>
            <a:endParaRPr lang="en-US" sz="1200" dirty="0">
              <a:solidFill>
                <a:schemeClr val="bg1">
                  <a:lumMod val="75000"/>
                </a:schemeClr>
              </a:solidFill>
              <a:latin typeface="Calibri" panose="020F0502020204030204"/>
            </a:endParaRPr>
          </a:p>
        </p:txBody>
      </p:sp>
    </p:spTree>
    <p:extLst>
      <p:ext uri="{BB962C8B-B14F-4D97-AF65-F5344CB8AC3E}">
        <p14:creationId xmlns:p14="http://schemas.microsoft.com/office/powerpoint/2010/main" val="37130183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2C7664A-670E-455D-9173-021A9563B2AD}"/>
              </a:ext>
            </a:extLst>
          </p:cNvPr>
          <p:cNvSpPr>
            <a:spLocks noGrp="1"/>
          </p:cNvSpPr>
          <p:nvPr>
            <p:ph type="ftr" sz="quarter" idx="11"/>
          </p:nvPr>
        </p:nvSpPr>
        <p:spPr>
          <a:xfrm>
            <a:off x="3028950" y="5624513"/>
            <a:ext cx="3086100" cy="273844"/>
          </a:xfrm>
        </p:spPr>
        <p:txBody>
          <a:bodyPr vert="horz" lIns="68580" tIns="34290" rIns="68580" bIns="34290" rtlCol="0" anchor="ctr">
            <a:normAutofit/>
          </a:bodyPr>
          <a:lstStyle/>
          <a:p>
            <a:pPr algn="ctr" defTabSz="685800">
              <a:lnSpc>
                <a:spcPct val="90000"/>
              </a:lnSpc>
              <a:spcAft>
                <a:spcPts val="450"/>
              </a:spcAft>
            </a:pPr>
            <a:r>
              <a:rPr lang="en-US" sz="675">
                <a:solidFill>
                  <a:srgbClr val="898989"/>
                </a:solidFill>
                <a:latin typeface="Calibri" panose="020F0502020204030204"/>
              </a:rPr>
              <a:t>A Member of PrimeGlobal – An Association of Independent Accounting Firms </a:t>
            </a:r>
          </a:p>
        </p:txBody>
      </p:sp>
      <p:sp>
        <p:nvSpPr>
          <p:cNvPr id="2" name="Slide Number Placeholder 1">
            <a:extLst>
              <a:ext uri="{FF2B5EF4-FFF2-40B4-BE49-F238E27FC236}">
                <a16:creationId xmlns:a16="http://schemas.microsoft.com/office/drawing/2014/main" id="{3628BD55-A514-49A7-BBC7-44CFE2368AB1}"/>
              </a:ext>
            </a:extLst>
          </p:cNvPr>
          <p:cNvSpPr>
            <a:spLocks noGrp="1"/>
          </p:cNvSpPr>
          <p:nvPr>
            <p:ph type="sldNum" sz="quarter" idx="12"/>
          </p:nvPr>
        </p:nvSpPr>
        <p:spPr>
          <a:xfrm>
            <a:off x="6457950" y="5624513"/>
            <a:ext cx="2057400" cy="273844"/>
          </a:xfrm>
        </p:spPr>
        <p:txBody>
          <a:bodyPr vert="horz" lIns="68580" tIns="34290" rIns="68580" bIns="34290" rtlCol="0" anchor="ctr">
            <a:normAutofit/>
          </a:bodyPr>
          <a:lstStyle/>
          <a:p>
            <a:pPr defTabSz="685800">
              <a:spcAft>
                <a:spcPts val="450"/>
              </a:spcAft>
            </a:pPr>
            <a:fld id="{5CA61F6E-E245-424A-B612-7F6B6A782722}" type="slidenum">
              <a:rPr lang="en-US" sz="900">
                <a:solidFill>
                  <a:srgbClr val="898989"/>
                </a:solidFill>
                <a:latin typeface="Calibri" panose="020F0502020204030204"/>
              </a:rPr>
              <a:pPr defTabSz="685800">
                <a:spcAft>
                  <a:spcPts val="450"/>
                </a:spcAft>
              </a:pPr>
              <a:t>16</a:t>
            </a:fld>
            <a:endParaRPr lang="en-US" sz="900">
              <a:solidFill>
                <a:srgbClr val="898989"/>
              </a:solidFill>
              <a:latin typeface="Calibri" panose="020F0502020204030204"/>
            </a:endParaRPr>
          </a:p>
        </p:txBody>
      </p:sp>
      <p:graphicFrame>
        <p:nvGraphicFramePr>
          <p:cNvPr id="24" name="TextBox 6">
            <a:extLst>
              <a:ext uri="{FF2B5EF4-FFF2-40B4-BE49-F238E27FC236}">
                <a16:creationId xmlns:a16="http://schemas.microsoft.com/office/drawing/2014/main" id="{796D9312-3CD8-0D78-9457-CBE28F37594F}"/>
              </a:ext>
            </a:extLst>
          </p:cNvPr>
          <p:cNvGraphicFramePr/>
          <p:nvPr>
            <p:extLst>
              <p:ext uri="{D42A27DB-BD31-4B8C-83A1-F6EECF244321}">
                <p14:modId xmlns:p14="http://schemas.microsoft.com/office/powerpoint/2010/main" val="2989579737"/>
              </p:ext>
            </p:extLst>
          </p:nvPr>
        </p:nvGraphicFramePr>
        <p:xfrm>
          <a:off x="3875239" y="1084944"/>
          <a:ext cx="4941518" cy="44225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a:extLst>
              <a:ext uri="{FF2B5EF4-FFF2-40B4-BE49-F238E27FC236}">
                <a16:creationId xmlns:a16="http://schemas.microsoft.com/office/drawing/2014/main" id="{ADDA6C52-8FD7-400E-A4E1-2A262D070347}"/>
              </a:ext>
            </a:extLst>
          </p:cNvPr>
          <p:cNvSpPr/>
          <p:nvPr/>
        </p:nvSpPr>
        <p:spPr>
          <a:xfrm>
            <a:off x="180424" y="1012186"/>
            <a:ext cx="3398139" cy="4568071"/>
          </a:xfrm>
          <a:prstGeom prst="rect">
            <a:avLst/>
          </a:prstGeom>
          <a:solidFill>
            <a:srgbClr val="4A20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6" name="TextBox 5">
            <a:extLst>
              <a:ext uri="{FF2B5EF4-FFF2-40B4-BE49-F238E27FC236}">
                <a16:creationId xmlns:a16="http://schemas.microsoft.com/office/drawing/2014/main" id="{465BAEFA-9EFE-4D9C-BDCE-3C4C0F80CA41}"/>
              </a:ext>
            </a:extLst>
          </p:cNvPr>
          <p:cNvSpPr txBox="1"/>
          <p:nvPr/>
        </p:nvSpPr>
        <p:spPr>
          <a:xfrm>
            <a:off x="598243" y="1277743"/>
            <a:ext cx="2980320" cy="4057854"/>
          </a:xfrm>
          <a:prstGeom prst="rect">
            <a:avLst/>
          </a:prstGeom>
        </p:spPr>
        <p:txBody>
          <a:bodyPr vert="horz" lIns="68580" tIns="34290" rIns="68580" bIns="34290" rtlCol="0" anchor="ctr">
            <a:normAutofit/>
          </a:bodyPr>
          <a:lstStyle/>
          <a:p>
            <a:pPr defTabSz="685800">
              <a:lnSpc>
                <a:spcPct val="90000"/>
              </a:lnSpc>
              <a:spcBef>
                <a:spcPct val="0"/>
              </a:spcBef>
              <a:spcAft>
                <a:spcPts val="450"/>
              </a:spcAft>
            </a:pPr>
            <a:r>
              <a:rPr lang="en-US" sz="3600" b="1" dirty="0">
                <a:solidFill>
                  <a:srgbClr val="F9BE10"/>
                </a:solidFill>
                <a:latin typeface="Calibri Light" panose="020F0302020204030204"/>
              </a:rPr>
              <a:t>Changing Employee Expectations</a:t>
            </a:r>
          </a:p>
        </p:txBody>
      </p:sp>
      <p:pic>
        <p:nvPicPr>
          <p:cNvPr id="7" name="Graphic 6" descr="Users outline">
            <a:extLst>
              <a:ext uri="{FF2B5EF4-FFF2-40B4-BE49-F238E27FC236}">
                <a16:creationId xmlns:a16="http://schemas.microsoft.com/office/drawing/2014/main" id="{1BE1B61F-C9AB-4611-A4D4-13A0E678E0B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33054" y="3974625"/>
            <a:ext cx="988868" cy="988868"/>
          </a:xfrm>
          <a:prstGeom prst="rect">
            <a:avLst/>
          </a:prstGeom>
        </p:spPr>
      </p:pic>
      <p:sp>
        <p:nvSpPr>
          <p:cNvPr id="4" name="Footer Placeholder 2">
            <a:extLst>
              <a:ext uri="{FF2B5EF4-FFF2-40B4-BE49-F238E27FC236}">
                <a16:creationId xmlns:a16="http://schemas.microsoft.com/office/drawing/2014/main" id="{3B3A426B-9532-BC4B-542D-7AE96D5D05A4}"/>
              </a:ext>
            </a:extLst>
          </p:cNvPr>
          <p:cNvSpPr txBox="1">
            <a:spLocks/>
          </p:cNvSpPr>
          <p:nvPr/>
        </p:nvSpPr>
        <p:spPr>
          <a:xfrm>
            <a:off x="0" y="6356350"/>
            <a:ext cx="57404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en-US" sz="1200">
                <a:solidFill>
                  <a:schemeClr val="bg1">
                    <a:lumMod val="75000"/>
                  </a:schemeClr>
                </a:solidFill>
                <a:latin typeface="Calibri" panose="020F0502020204030204"/>
              </a:rPr>
              <a:t>A Member of PrimeGlobal – An Association of Independent Accounting Firms </a:t>
            </a:r>
            <a:endParaRPr lang="en-US" sz="1200" dirty="0">
              <a:solidFill>
                <a:schemeClr val="bg1">
                  <a:lumMod val="75000"/>
                </a:schemeClr>
              </a:solidFill>
              <a:latin typeface="Calibri" panose="020F0502020204030204"/>
            </a:endParaRPr>
          </a:p>
        </p:txBody>
      </p:sp>
    </p:spTree>
    <p:extLst>
      <p:ext uri="{BB962C8B-B14F-4D97-AF65-F5344CB8AC3E}">
        <p14:creationId xmlns:p14="http://schemas.microsoft.com/office/powerpoint/2010/main" val="34436848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313D1B3-84E0-4FB7-AD2C-91EAB9F231D1}"/>
              </a:ext>
            </a:extLst>
          </p:cNvPr>
          <p:cNvSpPr>
            <a:spLocks noGrp="1"/>
          </p:cNvSpPr>
          <p:nvPr>
            <p:ph type="title"/>
          </p:nvPr>
        </p:nvSpPr>
        <p:spPr/>
        <p:txBody>
          <a:bodyPr>
            <a:normAutofit/>
          </a:bodyPr>
          <a:lstStyle/>
          <a:p>
            <a:r>
              <a:rPr lang="en-US" sz="2800" dirty="0"/>
              <a:t>Changing Employee Expectations</a:t>
            </a:r>
          </a:p>
        </p:txBody>
      </p:sp>
      <p:sp>
        <p:nvSpPr>
          <p:cNvPr id="6" name="Content Placeholder 5">
            <a:extLst>
              <a:ext uri="{FF2B5EF4-FFF2-40B4-BE49-F238E27FC236}">
                <a16:creationId xmlns:a16="http://schemas.microsoft.com/office/drawing/2014/main" id="{7C86B73A-6067-45AA-8EA0-8DF53D40D966}"/>
              </a:ext>
            </a:extLst>
          </p:cNvPr>
          <p:cNvSpPr>
            <a:spLocks noGrp="1"/>
          </p:cNvSpPr>
          <p:nvPr>
            <p:ph idx="1"/>
          </p:nvPr>
        </p:nvSpPr>
        <p:spPr/>
        <p:txBody>
          <a:bodyPr>
            <a:normAutofit/>
          </a:bodyPr>
          <a:lstStyle/>
          <a:p>
            <a:r>
              <a:rPr lang="en-US" dirty="0"/>
              <a:t> </a:t>
            </a:r>
            <a:r>
              <a:rPr lang="en-US" dirty="0">
                <a:solidFill>
                  <a:srgbClr val="4A2051"/>
                </a:solidFill>
              </a:rPr>
              <a:t>Flexibility</a:t>
            </a:r>
          </a:p>
          <a:p>
            <a:pPr marL="457200" lvl="1" indent="0">
              <a:buNone/>
            </a:pPr>
            <a:r>
              <a:rPr lang="en-US" sz="2600" dirty="0">
                <a:solidFill>
                  <a:srgbClr val="F9BE10"/>
                </a:solidFill>
              </a:rPr>
              <a:t>52% </a:t>
            </a:r>
            <a:r>
              <a:rPr lang="en-US" sz="2000" dirty="0"/>
              <a:t>of employees say flexible work policies will affect their decision to stay at their organizations.</a:t>
            </a:r>
          </a:p>
          <a:p>
            <a:pPr marL="457200" lvl="1" indent="0">
              <a:buNone/>
            </a:pPr>
            <a:endParaRPr lang="en-US" sz="2000" dirty="0"/>
          </a:p>
          <a:p>
            <a:r>
              <a:rPr lang="en-US" dirty="0">
                <a:solidFill>
                  <a:srgbClr val="4A2051"/>
                </a:solidFill>
              </a:rPr>
              <a:t>Shared Purpose</a:t>
            </a:r>
          </a:p>
          <a:p>
            <a:pPr marL="457200" lvl="1" indent="0">
              <a:buNone/>
            </a:pPr>
            <a:r>
              <a:rPr lang="en-US" sz="2600" dirty="0">
                <a:solidFill>
                  <a:srgbClr val="F9BE10"/>
                </a:solidFill>
              </a:rPr>
              <a:t>53% </a:t>
            </a:r>
            <a:r>
              <a:rPr lang="en-US" sz="2000" dirty="0"/>
              <a:t>of employees want their organizations to take actions on issues they care about.</a:t>
            </a:r>
          </a:p>
          <a:p>
            <a:pPr marL="457200" lvl="1" indent="0">
              <a:buNone/>
            </a:pPr>
            <a:endParaRPr lang="en-US" sz="2000" dirty="0"/>
          </a:p>
        </p:txBody>
      </p:sp>
      <p:sp>
        <p:nvSpPr>
          <p:cNvPr id="2" name="Slide Number Placeholder 1">
            <a:extLst>
              <a:ext uri="{FF2B5EF4-FFF2-40B4-BE49-F238E27FC236}">
                <a16:creationId xmlns:a16="http://schemas.microsoft.com/office/drawing/2014/main" id="{A0D5B14B-0355-46D5-967E-4D6E44166F4A}"/>
              </a:ext>
            </a:extLst>
          </p:cNvPr>
          <p:cNvSpPr>
            <a:spLocks noGrp="1"/>
          </p:cNvSpPr>
          <p:nvPr>
            <p:ph type="sldNum" sz="quarter" idx="12"/>
          </p:nvPr>
        </p:nvSpPr>
        <p:spPr/>
        <p:txBody>
          <a:bodyPr/>
          <a:lstStyle/>
          <a:p>
            <a:fld id="{5CA61F6E-E245-424A-B612-7F6B6A782722}" type="slidenum">
              <a:rPr lang="en-US" smtClean="0"/>
              <a:t>17</a:t>
            </a:fld>
            <a:endParaRPr lang="en-US"/>
          </a:p>
        </p:txBody>
      </p:sp>
      <p:pic>
        <p:nvPicPr>
          <p:cNvPr id="8" name="Graphic 7" descr="Users outline">
            <a:extLst>
              <a:ext uri="{FF2B5EF4-FFF2-40B4-BE49-F238E27FC236}">
                <a16:creationId xmlns:a16="http://schemas.microsoft.com/office/drawing/2014/main" id="{68C13D67-6DA1-477C-9F60-F303B403348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68965" y="4201092"/>
            <a:ext cx="1322333" cy="1322333"/>
          </a:xfrm>
          <a:prstGeom prst="rect">
            <a:avLst/>
          </a:prstGeom>
        </p:spPr>
      </p:pic>
      <p:sp>
        <p:nvSpPr>
          <p:cNvPr id="4" name="Footer Placeholder 2">
            <a:extLst>
              <a:ext uri="{FF2B5EF4-FFF2-40B4-BE49-F238E27FC236}">
                <a16:creationId xmlns:a16="http://schemas.microsoft.com/office/drawing/2014/main" id="{278F91DD-60C2-0D25-E54B-3030E5487E96}"/>
              </a:ext>
            </a:extLst>
          </p:cNvPr>
          <p:cNvSpPr txBox="1">
            <a:spLocks/>
          </p:cNvSpPr>
          <p:nvPr/>
        </p:nvSpPr>
        <p:spPr>
          <a:xfrm>
            <a:off x="0" y="6356350"/>
            <a:ext cx="57404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en-US" sz="1200" dirty="0">
                <a:solidFill>
                  <a:schemeClr val="bg1">
                    <a:lumMod val="75000"/>
                  </a:schemeClr>
                </a:solidFill>
                <a:latin typeface="Calibri" panose="020F0502020204030204"/>
              </a:rPr>
              <a:t>A Member of PrimeGlobal – An Association of Independent Accounting Firms </a:t>
            </a:r>
          </a:p>
        </p:txBody>
      </p:sp>
    </p:spTree>
    <p:extLst>
      <p:ext uri="{BB962C8B-B14F-4D97-AF65-F5344CB8AC3E}">
        <p14:creationId xmlns:p14="http://schemas.microsoft.com/office/powerpoint/2010/main" val="37198518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313D1B3-84E0-4FB7-AD2C-91EAB9F231D1}"/>
              </a:ext>
            </a:extLst>
          </p:cNvPr>
          <p:cNvSpPr>
            <a:spLocks noGrp="1"/>
          </p:cNvSpPr>
          <p:nvPr>
            <p:ph type="title"/>
          </p:nvPr>
        </p:nvSpPr>
        <p:spPr/>
        <p:txBody>
          <a:bodyPr>
            <a:normAutofit/>
          </a:bodyPr>
          <a:lstStyle/>
          <a:p>
            <a:r>
              <a:rPr lang="en-US" sz="3200" dirty="0"/>
              <a:t>Changing Employee Expectations</a:t>
            </a:r>
          </a:p>
        </p:txBody>
      </p:sp>
      <p:sp>
        <p:nvSpPr>
          <p:cNvPr id="6" name="Content Placeholder 5">
            <a:extLst>
              <a:ext uri="{FF2B5EF4-FFF2-40B4-BE49-F238E27FC236}">
                <a16:creationId xmlns:a16="http://schemas.microsoft.com/office/drawing/2014/main" id="{7C86B73A-6067-45AA-8EA0-8DF53D40D966}"/>
              </a:ext>
            </a:extLst>
          </p:cNvPr>
          <p:cNvSpPr>
            <a:spLocks noGrp="1"/>
          </p:cNvSpPr>
          <p:nvPr>
            <p:ph idx="1"/>
          </p:nvPr>
        </p:nvSpPr>
        <p:spPr>
          <a:xfrm>
            <a:off x="628650" y="1402545"/>
            <a:ext cx="7886700" cy="4657062"/>
          </a:xfrm>
        </p:spPr>
        <p:txBody>
          <a:bodyPr>
            <a:normAutofit/>
          </a:bodyPr>
          <a:lstStyle/>
          <a:p>
            <a:pPr marL="457200" lvl="1" indent="0">
              <a:buNone/>
            </a:pPr>
            <a:endParaRPr lang="en-US" sz="2000" dirty="0"/>
          </a:p>
          <a:p>
            <a:r>
              <a:rPr lang="en-US" dirty="0"/>
              <a:t> </a:t>
            </a:r>
            <a:r>
              <a:rPr lang="en-US" dirty="0">
                <a:solidFill>
                  <a:srgbClr val="4A2051"/>
                </a:solidFill>
              </a:rPr>
              <a:t>Well-Being</a:t>
            </a:r>
          </a:p>
          <a:p>
            <a:pPr marL="457200" lvl="1" indent="0">
              <a:buNone/>
            </a:pPr>
            <a:r>
              <a:rPr lang="en-US" sz="2600" dirty="0">
                <a:solidFill>
                  <a:srgbClr val="F9BE10"/>
                </a:solidFill>
              </a:rPr>
              <a:t>70% </a:t>
            </a:r>
            <a:r>
              <a:rPr lang="en-US" sz="2000" dirty="0"/>
              <a:t>of companies have introduced new well-being benefits or increased the amount of existing wellbeing benefits.</a:t>
            </a:r>
          </a:p>
          <a:p>
            <a:pPr marL="457200" lvl="1" indent="0">
              <a:buNone/>
            </a:pPr>
            <a:endParaRPr lang="en-US" dirty="0">
              <a:solidFill>
                <a:srgbClr val="4A2051"/>
              </a:solidFill>
            </a:endParaRPr>
          </a:p>
          <a:p>
            <a:r>
              <a:rPr lang="en-US" dirty="0"/>
              <a:t> </a:t>
            </a:r>
            <a:r>
              <a:rPr lang="en-US" dirty="0">
                <a:solidFill>
                  <a:srgbClr val="4A2051"/>
                </a:solidFill>
              </a:rPr>
              <a:t>People First</a:t>
            </a:r>
          </a:p>
          <a:p>
            <a:pPr marL="457200" lvl="1" indent="0">
              <a:buNone/>
            </a:pPr>
            <a:r>
              <a:rPr lang="en-US" sz="2600" dirty="0">
                <a:solidFill>
                  <a:srgbClr val="F9BE10"/>
                </a:solidFill>
              </a:rPr>
              <a:t>82% </a:t>
            </a:r>
            <a:r>
              <a:rPr lang="en-US" sz="2100" dirty="0"/>
              <a:t>of employees say it’s important for their organization to see them as a person, not just as an employee</a:t>
            </a:r>
          </a:p>
        </p:txBody>
      </p:sp>
      <p:sp>
        <p:nvSpPr>
          <p:cNvPr id="2" name="Slide Number Placeholder 1">
            <a:extLst>
              <a:ext uri="{FF2B5EF4-FFF2-40B4-BE49-F238E27FC236}">
                <a16:creationId xmlns:a16="http://schemas.microsoft.com/office/drawing/2014/main" id="{A0D5B14B-0355-46D5-967E-4D6E44166F4A}"/>
              </a:ext>
            </a:extLst>
          </p:cNvPr>
          <p:cNvSpPr>
            <a:spLocks noGrp="1"/>
          </p:cNvSpPr>
          <p:nvPr>
            <p:ph type="sldNum" sz="quarter" idx="12"/>
          </p:nvPr>
        </p:nvSpPr>
        <p:spPr/>
        <p:txBody>
          <a:bodyPr/>
          <a:lstStyle/>
          <a:p>
            <a:fld id="{5CA61F6E-E245-424A-B612-7F6B6A782722}" type="slidenum">
              <a:rPr lang="en-US" smtClean="0"/>
              <a:t>18</a:t>
            </a:fld>
            <a:endParaRPr lang="en-US"/>
          </a:p>
        </p:txBody>
      </p:sp>
      <p:pic>
        <p:nvPicPr>
          <p:cNvPr id="7" name="Graphic 6" descr="Users outline">
            <a:extLst>
              <a:ext uri="{FF2B5EF4-FFF2-40B4-BE49-F238E27FC236}">
                <a16:creationId xmlns:a16="http://schemas.microsoft.com/office/drawing/2014/main" id="{8C2AA76D-0E0E-4D6F-8131-ADF383392D6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34329" y="4274271"/>
            <a:ext cx="1325563" cy="1325563"/>
          </a:xfrm>
          <a:prstGeom prst="rect">
            <a:avLst/>
          </a:prstGeom>
        </p:spPr>
      </p:pic>
      <p:sp>
        <p:nvSpPr>
          <p:cNvPr id="4" name="Footer Placeholder 2">
            <a:extLst>
              <a:ext uri="{FF2B5EF4-FFF2-40B4-BE49-F238E27FC236}">
                <a16:creationId xmlns:a16="http://schemas.microsoft.com/office/drawing/2014/main" id="{FBD1BB31-2B01-D6A5-5E3A-B88DE002BA57}"/>
              </a:ext>
            </a:extLst>
          </p:cNvPr>
          <p:cNvSpPr txBox="1">
            <a:spLocks/>
          </p:cNvSpPr>
          <p:nvPr/>
        </p:nvSpPr>
        <p:spPr>
          <a:xfrm>
            <a:off x="0" y="6356350"/>
            <a:ext cx="57404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en-US" sz="1200">
                <a:solidFill>
                  <a:schemeClr val="bg1">
                    <a:lumMod val="75000"/>
                  </a:schemeClr>
                </a:solidFill>
                <a:latin typeface="Calibri" panose="020F0502020204030204"/>
              </a:rPr>
              <a:t>A Member of PrimeGlobal – An Association of Independent Accounting Firms </a:t>
            </a:r>
            <a:endParaRPr lang="en-US" sz="1200" dirty="0">
              <a:solidFill>
                <a:schemeClr val="bg1">
                  <a:lumMod val="75000"/>
                </a:schemeClr>
              </a:solidFill>
              <a:latin typeface="Calibri" panose="020F0502020204030204"/>
            </a:endParaRPr>
          </a:p>
        </p:txBody>
      </p:sp>
    </p:spTree>
    <p:extLst>
      <p:ext uri="{BB962C8B-B14F-4D97-AF65-F5344CB8AC3E}">
        <p14:creationId xmlns:p14="http://schemas.microsoft.com/office/powerpoint/2010/main" val="13234633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8E00CFBF-B6DC-7A2B-BFE9-5979DA3F62B4}"/>
              </a:ext>
            </a:extLst>
          </p:cNvPr>
          <p:cNvSpPr>
            <a:spLocks noGrp="1"/>
          </p:cNvSpPr>
          <p:nvPr>
            <p:ph type="body" sz="quarter" idx="10"/>
          </p:nvPr>
        </p:nvSpPr>
        <p:spPr>
          <a:xfrm>
            <a:off x="828174" y="4542886"/>
            <a:ext cx="8315826" cy="762000"/>
          </a:xfrm>
        </p:spPr>
        <p:txBody>
          <a:bodyPr/>
          <a:lstStyle/>
          <a:p>
            <a:r>
              <a:rPr lang="en-US" sz="2800" b="0" i="1" dirty="0"/>
              <a:t>… and are you following through on those promises?</a:t>
            </a:r>
          </a:p>
        </p:txBody>
      </p:sp>
      <p:sp>
        <p:nvSpPr>
          <p:cNvPr id="6" name="Title 5">
            <a:extLst>
              <a:ext uri="{FF2B5EF4-FFF2-40B4-BE49-F238E27FC236}">
                <a16:creationId xmlns:a16="http://schemas.microsoft.com/office/drawing/2014/main" id="{AC902358-9349-3260-4CB7-D858423BF836}"/>
              </a:ext>
            </a:extLst>
          </p:cNvPr>
          <p:cNvSpPr>
            <a:spLocks noGrp="1"/>
          </p:cNvSpPr>
          <p:nvPr>
            <p:ph type="title" idx="4294967295"/>
          </p:nvPr>
        </p:nvSpPr>
        <p:spPr>
          <a:xfrm>
            <a:off x="894347" y="2165859"/>
            <a:ext cx="7886700" cy="1325563"/>
          </a:xfrm>
        </p:spPr>
        <p:txBody>
          <a:bodyPr>
            <a:normAutofit fontScale="90000"/>
          </a:bodyPr>
          <a:lstStyle/>
          <a:p>
            <a:pPr algn="r"/>
            <a:r>
              <a:rPr lang="en-US" sz="4600" dirty="0">
                <a:solidFill>
                  <a:srgbClr val="F9BE10"/>
                </a:solidFill>
                <a:ea typeface="+mn-ea"/>
              </a:rPr>
              <a:t>Do You have a Clearly Defined </a:t>
            </a:r>
            <a:br>
              <a:rPr lang="en-US" sz="4500" dirty="0">
                <a:solidFill>
                  <a:srgbClr val="F9BE10"/>
                </a:solidFill>
                <a:ea typeface="+mn-ea"/>
              </a:rPr>
            </a:br>
            <a:r>
              <a:rPr lang="en-US" sz="4500" dirty="0">
                <a:solidFill>
                  <a:srgbClr val="F9BE10"/>
                </a:solidFill>
                <a:ea typeface="+mn-ea"/>
              </a:rPr>
              <a:t>Employee Value Proposition?</a:t>
            </a:r>
          </a:p>
        </p:txBody>
      </p:sp>
      <p:sp>
        <p:nvSpPr>
          <p:cNvPr id="4" name="Slide Number Placeholder 3">
            <a:extLst>
              <a:ext uri="{FF2B5EF4-FFF2-40B4-BE49-F238E27FC236}">
                <a16:creationId xmlns:a16="http://schemas.microsoft.com/office/drawing/2014/main" id="{32C86DE9-0C07-2EF1-014D-BF0F74FE5CBE}"/>
              </a:ext>
            </a:extLst>
          </p:cNvPr>
          <p:cNvSpPr>
            <a:spLocks noGrp="1"/>
          </p:cNvSpPr>
          <p:nvPr>
            <p:ph type="sldNum" sz="quarter" idx="4294967295"/>
          </p:nvPr>
        </p:nvSpPr>
        <p:spPr>
          <a:xfrm>
            <a:off x="7086600" y="6356350"/>
            <a:ext cx="2057400" cy="365125"/>
          </a:xfrm>
        </p:spPr>
        <p:txBody>
          <a:bodyPr/>
          <a:lstStyle/>
          <a:p>
            <a:fld id="{5CA61F6E-E245-424A-B612-7F6B6A782722}" type="slidenum">
              <a:rPr lang="en-US" smtClean="0"/>
              <a:t>19</a:t>
            </a:fld>
            <a:endParaRPr lang="en-US"/>
          </a:p>
        </p:txBody>
      </p:sp>
      <p:sp>
        <p:nvSpPr>
          <p:cNvPr id="3" name="Footer Placeholder 2">
            <a:extLst>
              <a:ext uri="{FF2B5EF4-FFF2-40B4-BE49-F238E27FC236}">
                <a16:creationId xmlns:a16="http://schemas.microsoft.com/office/drawing/2014/main" id="{239CEE99-E8EE-7FE3-367F-7D21F6BE4FF7}"/>
              </a:ext>
            </a:extLst>
          </p:cNvPr>
          <p:cNvSpPr txBox="1">
            <a:spLocks/>
          </p:cNvSpPr>
          <p:nvPr/>
        </p:nvSpPr>
        <p:spPr>
          <a:xfrm>
            <a:off x="0" y="6356350"/>
            <a:ext cx="57404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en-US" sz="1200" dirty="0">
                <a:solidFill>
                  <a:schemeClr val="bg1">
                    <a:lumMod val="75000"/>
                  </a:schemeClr>
                </a:solidFill>
                <a:latin typeface="Calibri" panose="020F0502020204030204"/>
              </a:rPr>
              <a:t>A Member of PrimeGlobal – An Association of Independent Accounting Firms </a:t>
            </a:r>
          </a:p>
        </p:txBody>
      </p:sp>
    </p:spTree>
    <p:extLst>
      <p:ext uri="{BB962C8B-B14F-4D97-AF65-F5344CB8AC3E}">
        <p14:creationId xmlns:p14="http://schemas.microsoft.com/office/powerpoint/2010/main" val="1848526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2215C6C6-E45C-4179-9FC1-E8A4C1D47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5FE9FE4C-C9E0-4C54-8010-EA9D29CD4D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1906051" y="2150362"/>
            <a:ext cx="5860051" cy="1559357"/>
            <a:chOff x="6081624" y="1998368"/>
            <a:chExt cx="5613457" cy="782175"/>
          </a:xfrm>
          <a:solidFill>
            <a:schemeClr val="accent4"/>
          </a:solidFill>
        </p:grpSpPr>
        <p:sp>
          <p:nvSpPr>
            <p:cNvPr id="24" name="Rectangle 23">
              <a:extLst>
                <a:ext uri="{FF2B5EF4-FFF2-40B4-BE49-F238E27FC236}">
                  <a16:creationId xmlns:a16="http://schemas.microsoft.com/office/drawing/2014/main" id="{56FAD6EF-0374-46BD-901E-E901DCA01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4847ABE-275E-4DCA-B164-A672D517FB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ectangle 26">
            <a:extLst>
              <a:ext uri="{FF2B5EF4-FFF2-40B4-BE49-F238E27FC236}">
                <a16:creationId xmlns:a16="http://schemas.microsoft.com/office/drawing/2014/main" id="{3776B14B-F2F4-4825-8DA8-8C7A0F2B39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46" y="466344"/>
            <a:ext cx="8333796" cy="591782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35CCEB4C-FA18-81C1-814A-9397968E4F05}"/>
              </a:ext>
            </a:extLst>
          </p:cNvPr>
          <p:cNvSpPr>
            <a:spLocks noGrp="1"/>
          </p:cNvSpPr>
          <p:nvPr>
            <p:ph type="ftr" sz="quarter" idx="11"/>
          </p:nvPr>
        </p:nvSpPr>
        <p:spPr>
          <a:xfrm>
            <a:off x="434646" y="6492241"/>
            <a:ext cx="5680404" cy="229902"/>
          </a:xfrm>
        </p:spPr>
        <p:txBody>
          <a:bodyPr>
            <a:normAutofit/>
          </a:bodyPr>
          <a:lstStyle/>
          <a:p>
            <a:pPr>
              <a:lnSpc>
                <a:spcPct val="90000"/>
              </a:lnSpc>
              <a:spcAft>
                <a:spcPts val="600"/>
              </a:spcAft>
            </a:pPr>
            <a:r>
              <a:rPr lang="en-US" sz="900" dirty="0"/>
              <a:t>A Member of PrimeGlobal – An Association of Independent Accounting Firms </a:t>
            </a:r>
          </a:p>
        </p:txBody>
      </p:sp>
      <p:sp>
        <p:nvSpPr>
          <p:cNvPr id="3" name="Slide Number Placeholder 2">
            <a:extLst>
              <a:ext uri="{FF2B5EF4-FFF2-40B4-BE49-F238E27FC236}">
                <a16:creationId xmlns:a16="http://schemas.microsoft.com/office/drawing/2014/main" id="{3E77CD7C-F31D-0519-671C-5D6CD1E1F517}"/>
              </a:ext>
            </a:extLst>
          </p:cNvPr>
          <p:cNvSpPr>
            <a:spLocks noGrp="1"/>
          </p:cNvSpPr>
          <p:nvPr>
            <p:ph type="sldNum" sz="quarter" idx="12"/>
          </p:nvPr>
        </p:nvSpPr>
        <p:spPr>
          <a:xfrm>
            <a:off x="6457950" y="6492240"/>
            <a:ext cx="2057400" cy="365125"/>
          </a:xfrm>
        </p:spPr>
        <p:txBody>
          <a:bodyPr>
            <a:normAutofit/>
          </a:bodyPr>
          <a:lstStyle/>
          <a:p>
            <a:pPr>
              <a:spcAft>
                <a:spcPts val="600"/>
              </a:spcAft>
            </a:pPr>
            <a:fld id="{5CA61F6E-E245-424A-B612-7F6B6A782722}" type="slidenum">
              <a:rPr lang="en-US" smtClean="0"/>
              <a:pPr>
                <a:spcAft>
                  <a:spcPts val="600"/>
                </a:spcAft>
              </a:pPr>
              <a:t>2</a:t>
            </a:fld>
            <a:endParaRPr lang="en-US"/>
          </a:p>
        </p:txBody>
      </p:sp>
      <p:sp>
        <p:nvSpPr>
          <p:cNvPr id="4" name="TextBox 3">
            <a:extLst>
              <a:ext uri="{FF2B5EF4-FFF2-40B4-BE49-F238E27FC236}">
                <a16:creationId xmlns:a16="http://schemas.microsoft.com/office/drawing/2014/main" id="{E3D73C54-EA21-5862-4138-D1FA2AC9CA05}"/>
              </a:ext>
            </a:extLst>
          </p:cNvPr>
          <p:cNvSpPr txBox="1"/>
          <p:nvPr/>
        </p:nvSpPr>
        <p:spPr>
          <a:xfrm>
            <a:off x="1040504" y="1490796"/>
            <a:ext cx="7155140" cy="2376997"/>
          </a:xfrm>
          <a:prstGeom prst="rect">
            <a:avLst/>
          </a:prstGeom>
          <a:noFill/>
        </p:spPr>
        <p:txBody>
          <a:bodyPr wrap="square" rtlCol="0">
            <a:spAutoFit/>
          </a:bodyPr>
          <a:lstStyle/>
          <a:p>
            <a:pPr marR="0" lvl="0">
              <a:lnSpc>
                <a:spcPct val="107000"/>
              </a:lnSpc>
              <a:spcBef>
                <a:spcPts val="0"/>
              </a:spcBef>
              <a:spcAft>
                <a:spcPts val="0"/>
              </a:spcAft>
            </a:pPr>
            <a:r>
              <a:rPr lang="en-US" sz="2800" dirty="0"/>
              <a:t>In 2023, has it been more difficult for your organization to attract and/or retain talent compared to previous years?</a:t>
            </a:r>
          </a:p>
          <a:p>
            <a:pPr marL="2114550" lvl="4" indent="-285750">
              <a:lnSpc>
                <a:spcPct val="107000"/>
              </a:lnSpc>
              <a:buFont typeface="+mj-lt"/>
              <a:buAutoNum type="alphaLcPeriod"/>
            </a:pPr>
            <a:r>
              <a:rPr lang="en-US" sz="2800" dirty="0"/>
              <a:t>Yes</a:t>
            </a:r>
          </a:p>
          <a:p>
            <a:pPr marL="2114550" lvl="4" indent="-285750">
              <a:lnSpc>
                <a:spcPct val="107000"/>
              </a:lnSpc>
              <a:buFont typeface="+mj-lt"/>
              <a:buAutoNum type="alphaLcPeriod"/>
            </a:pPr>
            <a:r>
              <a:rPr lang="en-US" sz="2800" dirty="0"/>
              <a:t>No</a:t>
            </a:r>
          </a:p>
        </p:txBody>
      </p:sp>
      <p:pic>
        <p:nvPicPr>
          <p:cNvPr id="5" name="Picture 4">
            <a:extLst>
              <a:ext uri="{FF2B5EF4-FFF2-40B4-BE49-F238E27FC236}">
                <a16:creationId xmlns:a16="http://schemas.microsoft.com/office/drawing/2014/main" id="{25D0B56D-4F86-1D50-BB7D-5BF13C838FB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013737" y="231436"/>
            <a:ext cx="1802648" cy="786166"/>
          </a:xfrm>
          <a:prstGeom prst="rect">
            <a:avLst/>
          </a:prstGeom>
        </p:spPr>
      </p:pic>
      <p:pic>
        <p:nvPicPr>
          <p:cNvPr id="6" name="Graphic 5" descr="Users outline">
            <a:extLst>
              <a:ext uri="{FF2B5EF4-FFF2-40B4-BE49-F238E27FC236}">
                <a16:creationId xmlns:a16="http://schemas.microsoft.com/office/drawing/2014/main" id="{A6BF5CE7-2F4C-18AC-1FFB-B400BD505A6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32891" y="3965018"/>
            <a:ext cx="1558408" cy="1558408"/>
          </a:xfrm>
          <a:prstGeom prst="rect">
            <a:avLst/>
          </a:prstGeom>
        </p:spPr>
      </p:pic>
    </p:spTree>
    <p:extLst>
      <p:ext uri="{BB962C8B-B14F-4D97-AF65-F5344CB8AC3E}">
        <p14:creationId xmlns:p14="http://schemas.microsoft.com/office/powerpoint/2010/main" val="24591778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CC260-DD70-4A8E-AE79-9FE1DAD26343}"/>
              </a:ext>
            </a:extLst>
          </p:cNvPr>
          <p:cNvSpPr>
            <a:spLocks noGrp="1"/>
          </p:cNvSpPr>
          <p:nvPr>
            <p:ph type="title"/>
          </p:nvPr>
        </p:nvSpPr>
        <p:spPr>
          <a:xfrm>
            <a:off x="2163296" y="3922852"/>
            <a:ext cx="6065300" cy="1618788"/>
          </a:xfrm>
        </p:spPr>
        <p:txBody>
          <a:bodyPr>
            <a:noAutofit/>
          </a:bodyPr>
          <a:lstStyle/>
          <a:p>
            <a:pPr algn="r"/>
            <a:r>
              <a:rPr lang="en-US" sz="3400" b="0" dirty="0">
                <a:latin typeface="+mn-lt"/>
                <a:ea typeface="Times New Roman" panose="02020603050405020304" pitchFamily="18" charset="0"/>
              </a:rPr>
              <a:t>Employers who use EVPs successfully are 5X more likely to consider their employees highly engaged.</a:t>
            </a:r>
            <a:br>
              <a:rPr lang="en-US" sz="3400" b="0" dirty="0">
                <a:latin typeface="+mn-lt"/>
                <a:ea typeface="Times New Roman" panose="02020603050405020304" pitchFamily="18" charset="0"/>
              </a:rPr>
            </a:br>
            <a:r>
              <a:rPr lang="en-US" sz="3200" b="0" dirty="0">
                <a:latin typeface="+mn-lt"/>
                <a:ea typeface="Times New Roman" panose="02020603050405020304" pitchFamily="18" charset="0"/>
              </a:rPr>
              <a:t> </a:t>
            </a:r>
            <a:r>
              <a:rPr lang="en-US" sz="3200" b="0" dirty="0">
                <a:latin typeface="+mn-lt"/>
                <a:ea typeface="Times New Roman" panose="02020603050405020304" pitchFamily="18" charset="0"/>
                <a:cs typeface="Times New Roman" panose="02020603050405020304" pitchFamily="18" charset="0"/>
              </a:rPr>
              <a:t> </a:t>
            </a:r>
            <a:br>
              <a:rPr lang="en-US" sz="3600" b="0" dirty="0">
                <a:latin typeface="Times New Roman" panose="02020603050405020304" pitchFamily="18" charset="0"/>
                <a:ea typeface="Times New Roman" panose="02020603050405020304" pitchFamily="18" charset="0"/>
                <a:cs typeface="Times New Roman" panose="02020603050405020304" pitchFamily="18" charset="0"/>
              </a:rPr>
            </a:br>
            <a:r>
              <a:rPr lang="en-US" sz="2000" b="0" dirty="0">
                <a:solidFill>
                  <a:schemeClr val="bg1">
                    <a:lumMod val="50000"/>
                  </a:schemeClr>
                </a:solidFill>
                <a:latin typeface="+mn-lt"/>
                <a:ea typeface="Times New Roman" panose="02020603050405020304" pitchFamily="18" charset="0"/>
              </a:rPr>
              <a:t>(Deloitte 2021)</a:t>
            </a:r>
            <a:br>
              <a:rPr lang="en-US" sz="3600" b="0" dirty="0">
                <a:latin typeface="Times New Roman" panose="02020603050405020304" pitchFamily="18" charset="0"/>
                <a:ea typeface="Times New Roman" panose="02020603050405020304" pitchFamily="18" charset="0"/>
              </a:rPr>
            </a:br>
            <a:br>
              <a:rPr lang="en-US" sz="3000" dirty="0">
                <a:solidFill>
                  <a:srgbClr val="263746"/>
                </a:solidFill>
                <a:latin typeface="Times New Roman" panose="02020603050405020304" pitchFamily="18" charset="0"/>
                <a:ea typeface="Times New Roman" panose="02020603050405020304" pitchFamily="18" charset="0"/>
              </a:rPr>
            </a:br>
            <a:endParaRPr lang="en-US" sz="3000" dirty="0"/>
          </a:p>
        </p:txBody>
      </p:sp>
      <p:pic>
        <p:nvPicPr>
          <p:cNvPr id="3074" name="Picture 2" descr="Inweba - Services | Facebook">
            <a:extLst>
              <a:ext uri="{FF2B5EF4-FFF2-40B4-BE49-F238E27FC236}">
                <a16:creationId xmlns:a16="http://schemas.microsoft.com/office/drawing/2014/main" id="{75953D44-6C1C-44F7-B617-8713FD3456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174" y="1131425"/>
            <a:ext cx="2228679" cy="222867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9934319-E9E3-4030-9104-2FA3A3FF8E04}"/>
              </a:ext>
            </a:extLst>
          </p:cNvPr>
          <p:cNvSpPr txBox="1"/>
          <p:nvPr/>
        </p:nvSpPr>
        <p:spPr>
          <a:xfrm>
            <a:off x="1516722" y="2411736"/>
            <a:ext cx="1293149" cy="1200329"/>
          </a:xfrm>
          <a:prstGeom prst="rect">
            <a:avLst/>
          </a:prstGeom>
          <a:noFill/>
        </p:spPr>
        <p:txBody>
          <a:bodyPr wrap="square" rtlCol="0">
            <a:spAutoFit/>
          </a:bodyPr>
          <a:lstStyle/>
          <a:p>
            <a:pPr defTabSz="685800"/>
            <a:r>
              <a:rPr lang="en-US" sz="7200" dirty="0">
                <a:solidFill>
                  <a:prstClr val="black">
                    <a:lumMod val="95000"/>
                    <a:lumOff val="5000"/>
                  </a:prstClr>
                </a:solidFill>
                <a:latin typeface="Calibri" panose="020F0502020204030204"/>
              </a:rPr>
              <a:t>5X</a:t>
            </a:r>
          </a:p>
        </p:txBody>
      </p:sp>
      <p:sp>
        <p:nvSpPr>
          <p:cNvPr id="3" name="Footer Placeholder 2">
            <a:extLst>
              <a:ext uri="{FF2B5EF4-FFF2-40B4-BE49-F238E27FC236}">
                <a16:creationId xmlns:a16="http://schemas.microsoft.com/office/drawing/2014/main" id="{5A77CC12-7971-9799-30CB-98AAD431E73A}"/>
              </a:ext>
            </a:extLst>
          </p:cNvPr>
          <p:cNvSpPr txBox="1">
            <a:spLocks/>
          </p:cNvSpPr>
          <p:nvPr/>
        </p:nvSpPr>
        <p:spPr>
          <a:xfrm>
            <a:off x="0" y="6356350"/>
            <a:ext cx="57404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en-US" sz="1200" dirty="0">
                <a:solidFill>
                  <a:schemeClr val="bg1">
                    <a:lumMod val="75000"/>
                  </a:schemeClr>
                </a:solidFill>
                <a:latin typeface="Calibri" panose="020F0502020204030204"/>
              </a:rPr>
              <a:t>A Member of PrimeGlobal – An Association of Independent Accounting Firms </a:t>
            </a:r>
          </a:p>
        </p:txBody>
      </p:sp>
    </p:spTree>
    <p:extLst>
      <p:ext uri="{BB962C8B-B14F-4D97-AF65-F5344CB8AC3E}">
        <p14:creationId xmlns:p14="http://schemas.microsoft.com/office/powerpoint/2010/main" val="13190532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B9FB181-F7F5-4F96-9EA0-CE24A6D17EC6}"/>
              </a:ext>
            </a:extLst>
          </p:cNvPr>
          <p:cNvSpPr>
            <a:spLocks noGrp="1"/>
          </p:cNvSpPr>
          <p:nvPr>
            <p:ph type="sldNum" sz="quarter" idx="12"/>
          </p:nvPr>
        </p:nvSpPr>
        <p:spPr/>
        <p:txBody>
          <a:bodyPr/>
          <a:lstStyle/>
          <a:p>
            <a:pPr defTabSz="342900"/>
            <a:fld id="{5CA61F6E-E245-424A-B612-7F6B6A782722}" type="slidenum">
              <a:rPr lang="en-US">
                <a:solidFill>
                  <a:prstClr val="black">
                    <a:tint val="75000"/>
                  </a:prstClr>
                </a:solidFill>
                <a:latin typeface="Calibri" panose="020F0502020204030204"/>
              </a:rPr>
              <a:pPr defTabSz="342900"/>
              <a:t>21</a:t>
            </a:fld>
            <a:endParaRPr lang="en-US">
              <a:solidFill>
                <a:prstClr val="black">
                  <a:tint val="75000"/>
                </a:prstClr>
              </a:solidFill>
              <a:latin typeface="Calibri" panose="020F0502020204030204"/>
            </a:endParaRPr>
          </a:p>
        </p:txBody>
      </p:sp>
      <p:sp>
        <p:nvSpPr>
          <p:cNvPr id="14" name="TextBox 13">
            <a:extLst>
              <a:ext uri="{FF2B5EF4-FFF2-40B4-BE49-F238E27FC236}">
                <a16:creationId xmlns:a16="http://schemas.microsoft.com/office/drawing/2014/main" id="{CF52CA5B-FC59-44E6-8558-E3C8FCF414B4}"/>
              </a:ext>
            </a:extLst>
          </p:cNvPr>
          <p:cNvSpPr txBox="1"/>
          <p:nvPr/>
        </p:nvSpPr>
        <p:spPr>
          <a:xfrm>
            <a:off x="599074" y="679914"/>
            <a:ext cx="5289175" cy="535531"/>
          </a:xfrm>
          <a:prstGeom prst="rect">
            <a:avLst/>
          </a:prstGeom>
          <a:noFill/>
        </p:spPr>
        <p:txBody>
          <a:bodyPr wrap="square" rtlCol="0">
            <a:spAutoFit/>
          </a:bodyPr>
          <a:lstStyle/>
          <a:p>
            <a:pPr defTabSz="914400">
              <a:lnSpc>
                <a:spcPct val="90000"/>
              </a:lnSpc>
              <a:spcBef>
                <a:spcPct val="0"/>
              </a:spcBef>
            </a:pPr>
            <a:r>
              <a:rPr lang="en-US" sz="3200" b="1" dirty="0">
                <a:solidFill>
                  <a:srgbClr val="4A2051"/>
                </a:solidFill>
                <a:latin typeface="Segoe UI Semilight" panose="020B0402040204020203" pitchFamily="34" charset="0"/>
                <a:ea typeface="+mj-ea"/>
                <a:cs typeface="Segoe UI Semilight" panose="020B0402040204020203" pitchFamily="34" charset="0"/>
              </a:rPr>
              <a:t>Employee Value Proposition</a:t>
            </a:r>
          </a:p>
        </p:txBody>
      </p:sp>
      <p:grpSp>
        <p:nvGrpSpPr>
          <p:cNvPr id="16" name="Group 15">
            <a:extLst>
              <a:ext uri="{FF2B5EF4-FFF2-40B4-BE49-F238E27FC236}">
                <a16:creationId xmlns:a16="http://schemas.microsoft.com/office/drawing/2014/main" id="{91BA20C3-068F-439E-A6AA-31BEC9F2CAD6}"/>
              </a:ext>
            </a:extLst>
          </p:cNvPr>
          <p:cNvGrpSpPr/>
          <p:nvPr/>
        </p:nvGrpSpPr>
        <p:grpSpPr>
          <a:xfrm>
            <a:off x="592778" y="1408263"/>
            <a:ext cx="7922572" cy="4644194"/>
            <a:chOff x="2001456" y="1204957"/>
            <a:chExt cx="8239254" cy="4708956"/>
          </a:xfrm>
        </p:grpSpPr>
        <p:grpSp>
          <p:nvGrpSpPr>
            <p:cNvPr id="35" name="Group 34">
              <a:extLst>
                <a:ext uri="{FF2B5EF4-FFF2-40B4-BE49-F238E27FC236}">
                  <a16:creationId xmlns:a16="http://schemas.microsoft.com/office/drawing/2014/main" id="{604C1434-BBDC-4733-B9BB-7E24BBB6FD21}"/>
                </a:ext>
              </a:extLst>
            </p:cNvPr>
            <p:cNvGrpSpPr/>
            <p:nvPr/>
          </p:nvGrpSpPr>
          <p:grpSpPr>
            <a:xfrm>
              <a:off x="2011111" y="1204957"/>
              <a:ext cx="1504060" cy="4703600"/>
              <a:chOff x="487111" y="1204957"/>
              <a:chExt cx="1504060" cy="4703600"/>
            </a:xfrm>
          </p:grpSpPr>
          <p:sp>
            <p:nvSpPr>
              <p:cNvPr id="4" name="Flowchart: Alternate Process 3">
                <a:extLst>
                  <a:ext uri="{FF2B5EF4-FFF2-40B4-BE49-F238E27FC236}">
                    <a16:creationId xmlns:a16="http://schemas.microsoft.com/office/drawing/2014/main" id="{FEAA1295-D0D9-4C81-B930-A7E7BD23EC39}"/>
                  </a:ext>
                </a:extLst>
              </p:cNvPr>
              <p:cNvSpPr/>
              <p:nvPr/>
            </p:nvSpPr>
            <p:spPr>
              <a:xfrm>
                <a:off x="487111" y="1204957"/>
                <a:ext cx="1504060" cy="4703600"/>
              </a:xfrm>
              <a:prstGeom prst="flowChartAlternateProcess">
                <a:avLst/>
              </a:prstGeom>
              <a:solidFill>
                <a:srgbClr val="4A2051"/>
              </a:solidFill>
              <a:ln>
                <a:solidFill>
                  <a:srgbClr val="B0B6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alibri" panose="020F0502020204030204"/>
                </a:endParaRPr>
              </a:p>
            </p:txBody>
          </p:sp>
          <p:sp>
            <p:nvSpPr>
              <p:cNvPr id="9" name="Flowchart: Connector 8">
                <a:extLst>
                  <a:ext uri="{FF2B5EF4-FFF2-40B4-BE49-F238E27FC236}">
                    <a16:creationId xmlns:a16="http://schemas.microsoft.com/office/drawing/2014/main" id="{EBBFDD8C-7D83-4895-96E6-5BFB01823849}"/>
                  </a:ext>
                </a:extLst>
              </p:cNvPr>
              <p:cNvSpPr/>
              <p:nvPr/>
            </p:nvSpPr>
            <p:spPr>
              <a:xfrm>
                <a:off x="683664" y="1392964"/>
                <a:ext cx="1110954" cy="1110954"/>
              </a:xfrm>
              <a:prstGeom prst="flowChartConnector">
                <a:avLst/>
              </a:prstGeom>
              <a:solidFill>
                <a:schemeClr val="bg1"/>
              </a:solidFill>
              <a:ln>
                <a:solidFill>
                  <a:srgbClr val="B0B6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alibri" panose="020F0502020204030204"/>
                </a:endParaRPr>
              </a:p>
            </p:txBody>
          </p:sp>
          <p:pic>
            <p:nvPicPr>
              <p:cNvPr id="15" name="Picture 14">
                <a:extLst>
                  <a:ext uri="{FF2B5EF4-FFF2-40B4-BE49-F238E27FC236}">
                    <a16:creationId xmlns:a16="http://schemas.microsoft.com/office/drawing/2014/main" id="{25C88B9C-E26A-40D0-B8BF-FEC011CE68D9}"/>
                  </a:ext>
                </a:extLst>
              </p:cNvPr>
              <p:cNvPicPr>
                <a:picLocks noChangeAspect="1"/>
              </p:cNvPicPr>
              <p:nvPr/>
            </p:nvPicPr>
            <p:blipFill>
              <a:blip r:embed="rId3">
                <a:biLevel thresh="50000"/>
                <a:extLst>
                  <a:ext uri="{28A0092B-C50C-407E-A947-70E740481C1C}">
                    <a14:useLocalDpi xmlns:a14="http://schemas.microsoft.com/office/drawing/2010/main" val="0"/>
                  </a:ext>
                </a:extLst>
              </a:blip>
              <a:stretch>
                <a:fillRect/>
              </a:stretch>
            </p:blipFill>
            <p:spPr>
              <a:xfrm rot="4323621">
                <a:off x="954603" y="1549089"/>
                <a:ext cx="569076" cy="798703"/>
              </a:xfrm>
              <a:prstGeom prst="rect">
                <a:avLst/>
              </a:prstGeom>
              <a:solidFill>
                <a:schemeClr val="bg1"/>
              </a:solidFill>
            </p:spPr>
          </p:pic>
          <p:sp>
            <p:nvSpPr>
              <p:cNvPr id="24" name="TextBox 23">
                <a:extLst>
                  <a:ext uri="{FF2B5EF4-FFF2-40B4-BE49-F238E27FC236}">
                    <a16:creationId xmlns:a16="http://schemas.microsoft.com/office/drawing/2014/main" id="{8C566689-2313-4C00-A649-CFE6A0A9A8AF}"/>
                  </a:ext>
                </a:extLst>
              </p:cNvPr>
              <p:cNvSpPr txBox="1"/>
              <p:nvPr/>
            </p:nvSpPr>
            <p:spPr>
              <a:xfrm>
                <a:off x="653754" y="2733204"/>
                <a:ext cx="1170775" cy="265258"/>
              </a:xfrm>
              <a:prstGeom prst="rect">
                <a:avLst/>
              </a:prstGeom>
              <a:noFill/>
            </p:spPr>
            <p:txBody>
              <a:bodyPr wrap="square" rtlCol="0">
                <a:spAutoFit/>
              </a:bodyPr>
              <a:lstStyle>
                <a:defPPr>
                  <a:defRPr lang="en-US"/>
                </a:defPPr>
                <a:lvl1pPr algn="ctr" defTabSz="342900">
                  <a:defRPr sz="1200">
                    <a:solidFill>
                      <a:prstClr val="white"/>
                    </a:solidFill>
                    <a:latin typeface="Segoe UI Black" panose="020B0A02040204020203" pitchFamily="34" charset="0"/>
                    <a:ea typeface="Segoe UI Black" panose="020B0A02040204020203" pitchFamily="34" charset="0"/>
                  </a:defRPr>
                </a:lvl1pPr>
              </a:lstStyle>
              <a:p>
                <a:r>
                  <a:rPr lang="en-US" dirty="0"/>
                  <a:t>PEOPLE</a:t>
                </a:r>
              </a:p>
            </p:txBody>
          </p:sp>
          <p:cxnSp>
            <p:nvCxnSpPr>
              <p:cNvPr id="30" name="Straight Connector 29">
                <a:extLst>
                  <a:ext uri="{FF2B5EF4-FFF2-40B4-BE49-F238E27FC236}">
                    <a16:creationId xmlns:a16="http://schemas.microsoft.com/office/drawing/2014/main" id="{F87765E5-6B28-42AA-BB9F-58E9E1258B2A}"/>
                  </a:ext>
                </a:extLst>
              </p:cNvPr>
              <p:cNvCxnSpPr>
                <a:cxnSpLocks/>
              </p:cNvCxnSpPr>
              <p:nvPr/>
            </p:nvCxnSpPr>
            <p:spPr>
              <a:xfrm>
                <a:off x="1012678" y="3023786"/>
                <a:ext cx="452927" cy="0"/>
              </a:xfrm>
              <a:prstGeom prst="line">
                <a:avLst/>
              </a:prstGeom>
              <a:ln>
                <a:solidFill>
                  <a:schemeClr val="bg1"/>
                </a:solidFill>
              </a:ln>
            </p:spPr>
            <p:style>
              <a:lnRef idx="3">
                <a:schemeClr val="accent5"/>
              </a:lnRef>
              <a:fillRef idx="0">
                <a:schemeClr val="accent5"/>
              </a:fillRef>
              <a:effectRef idx="2">
                <a:schemeClr val="accent5"/>
              </a:effectRef>
              <a:fontRef idx="minor">
                <a:schemeClr val="tx1"/>
              </a:fontRef>
            </p:style>
          </p:cxnSp>
        </p:grpSp>
        <p:grpSp>
          <p:nvGrpSpPr>
            <p:cNvPr id="37" name="Group 36">
              <a:extLst>
                <a:ext uri="{FF2B5EF4-FFF2-40B4-BE49-F238E27FC236}">
                  <a16:creationId xmlns:a16="http://schemas.microsoft.com/office/drawing/2014/main" id="{D39402FD-A90E-4E0D-AF2D-997B0750AC7C}"/>
                </a:ext>
              </a:extLst>
            </p:cNvPr>
            <p:cNvGrpSpPr/>
            <p:nvPr/>
          </p:nvGrpSpPr>
          <p:grpSpPr>
            <a:xfrm>
              <a:off x="3681101" y="1204957"/>
              <a:ext cx="1504060" cy="4703600"/>
              <a:chOff x="2157101" y="1204957"/>
              <a:chExt cx="1504060" cy="4703600"/>
            </a:xfrm>
          </p:grpSpPr>
          <p:sp>
            <p:nvSpPr>
              <p:cNvPr id="5" name="Flowchart: Alternate Process 4">
                <a:extLst>
                  <a:ext uri="{FF2B5EF4-FFF2-40B4-BE49-F238E27FC236}">
                    <a16:creationId xmlns:a16="http://schemas.microsoft.com/office/drawing/2014/main" id="{95E81909-D736-41B5-B39B-6DD56AF7F4FE}"/>
                  </a:ext>
                </a:extLst>
              </p:cNvPr>
              <p:cNvSpPr/>
              <p:nvPr/>
            </p:nvSpPr>
            <p:spPr>
              <a:xfrm>
                <a:off x="2157101" y="1204957"/>
                <a:ext cx="1504060" cy="4703600"/>
              </a:xfrm>
              <a:prstGeom prst="flowChartAlternateProcess">
                <a:avLst/>
              </a:prstGeom>
              <a:solidFill>
                <a:srgbClr val="A7DAF1"/>
              </a:solidFill>
              <a:ln>
                <a:solidFill>
                  <a:srgbClr val="B0B6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alibri" panose="020F0502020204030204"/>
                </a:endParaRPr>
              </a:p>
            </p:txBody>
          </p:sp>
          <p:sp>
            <p:nvSpPr>
              <p:cNvPr id="10" name="Flowchart: Connector 9">
                <a:extLst>
                  <a:ext uri="{FF2B5EF4-FFF2-40B4-BE49-F238E27FC236}">
                    <a16:creationId xmlns:a16="http://schemas.microsoft.com/office/drawing/2014/main" id="{09D7A5F7-3A71-4218-B2DE-F1D702A1E942}"/>
                  </a:ext>
                </a:extLst>
              </p:cNvPr>
              <p:cNvSpPr/>
              <p:nvPr/>
            </p:nvSpPr>
            <p:spPr>
              <a:xfrm>
                <a:off x="2353654" y="1392964"/>
                <a:ext cx="1110954" cy="1110954"/>
              </a:xfrm>
              <a:prstGeom prst="flowChartConnector">
                <a:avLst/>
              </a:prstGeom>
              <a:solidFill>
                <a:schemeClr val="bg1"/>
              </a:solidFill>
              <a:ln>
                <a:solidFill>
                  <a:srgbClr val="B0B6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alibri" panose="020F0502020204030204"/>
                </a:endParaRPr>
              </a:p>
            </p:txBody>
          </p:sp>
          <p:pic>
            <p:nvPicPr>
              <p:cNvPr id="17" name="Picture 16" descr="Text&#10;&#10;Description automatically generated with medium confidence">
                <a:extLst>
                  <a:ext uri="{FF2B5EF4-FFF2-40B4-BE49-F238E27FC236}">
                    <a16:creationId xmlns:a16="http://schemas.microsoft.com/office/drawing/2014/main" id="{DAACC927-A886-4042-A3BC-654F4DE6B2F2}"/>
                  </a:ext>
                </a:extLst>
              </p:cNvPr>
              <p:cNvPicPr>
                <a:picLocks noChangeAspect="1"/>
              </p:cNvPicPr>
              <p:nvPr/>
            </p:nvPicPr>
            <p:blipFill>
              <a:blip r:embed="rId4">
                <a:biLevel thresh="50000"/>
                <a:extLst>
                  <a:ext uri="{28A0092B-C50C-407E-A947-70E740481C1C}">
                    <a14:useLocalDpi xmlns:a14="http://schemas.microsoft.com/office/drawing/2010/main" val="0"/>
                  </a:ext>
                </a:extLst>
              </a:blip>
              <a:stretch>
                <a:fillRect/>
              </a:stretch>
            </p:blipFill>
            <p:spPr>
              <a:xfrm rot="2309784">
                <a:off x="2477806" y="1506845"/>
                <a:ext cx="862651" cy="883190"/>
              </a:xfrm>
              <a:prstGeom prst="rect">
                <a:avLst/>
              </a:prstGeom>
            </p:spPr>
          </p:pic>
          <p:sp>
            <p:nvSpPr>
              <p:cNvPr id="25" name="TextBox 24">
                <a:extLst>
                  <a:ext uri="{FF2B5EF4-FFF2-40B4-BE49-F238E27FC236}">
                    <a16:creationId xmlns:a16="http://schemas.microsoft.com/office/drawing/2014/main" id="{41828F35-3E4C-411A-AD3B-3DDA388CB121}"/>
                  </a:ext>
                </a:extLst>
              </p:cNvPr>
              <p:cNvSpPr txBox="1"/>
              <p:nvPr/>
            </p:nvSpPr>
            <p:spPr>
              <a:xfrm>
                <a:off x="2323744" y="2733204"/>
                <a:ext cx="1170775" cy="280862"/>
              </a:xfrm>
              <a:prstGeom prst="rect">
                <a:avLst/>
              </a:prstGeom>
              <a:noFill/>
            </p:spPr>
            <p:txBody>
              <a:bodyPr wrap="square" rtlCol="0">
                <a:spAutoFit/>
              </a:bodyPr>
              <a:lstStyle/>
              <a:p>
                <a:pPr algn="ctr" defTabSz="342900"/>
                <a:r>
                  <a:rPr lang="en-US" sz="1200" dirty="0">
                    <a:solidFill>
                      <a:prstClr val="white"/>
                    </a:solidFill>
                    <a:latin typeface="Segoe UI Black" panose="020B0A02040204020203" pitchFamily="34" charset="0"/>
                    <a:ea typeface="Segoe UI Black" panose="020B0A02040204020203" pitchFamily="34" charset="0"/>
                  </a:rPr>
                  <a:t>WORK</a:t>
                </a:r>
              </a:p>
            </p:txBody>
          </p:sp>
          <p:cxnSp>
            <p:nvCxnSpPr>
              <p:cNvPr id="31" name="Straight Connector 30">
                <a:extLst>
                  <a:ext uri="{FF2B5EF4-FFF2-40B4-BE49-F238E27FC236}">
                    <a16:creationId xmlns:a16="http://schemas.microsoft.com/office/drawing/2014/main" id="{F339DED7-EA0B-4821-AB34-E430A912A37A}"/>
                  </a:ext>
                </a:extLst>
              </p:cNvPr>
              <p:cNvCxnSpPr>
                <a:cxnSpLocks/>
              </p:cNvCxnSpPr>
              <p:nvPr/>
            </p:nvCxnSpPr>
            <p:spPr>
              <a:xfrm>
                <a:off x="2682668" y="3023786"/>
                <a:ext cx="452927" cy="0"/>
              </a:xfrm>
              <a:prstGeom prst="line">
                <a:avLst/>
              </a:prstGeom>
              <a:ln>
                <a:solidFill>
                  <a:schemeClr val="bg1"/>
                </a:solidFill>
              </a:ln>
            </p:spPr>
            <p:style>
              <a:lnRef idx="3">
                <a:schemeClr val="accent5"/>
              </a:lnRef>
              <a:fillRef idx="0">
                <a:schemeClr val="accent5"/>
              </a:fillRef>
              <a:effectRef idx="2">
                <a:schemeClr val="accent5"/>
              </a:effectRef>
              <a:fontRef idx="minor">
                <a:schemeClr val="tx1"/>
              </a:fontRef>
            </p:style>
          </p:cxnSp>
        </p:grpSp>
        <p:grpSp>
          <p:nvGrpSpPr>
            <p:cNvPr id="38" name="Group 37">
              <a:extLst>
                <a:ext uri="{FF2B5EF4-FFF2-40B4-BE49-F238E27FC236}">
                  <a16:creationId xmlns:a16="http://schemas.microsoft.com/office/drawing/2014/main" id="{32D20A45-2F77-49DE-95CA-F30C1BFF1E35}"/>
                </a:ext>
              </a:extLst>
            </p:cNvPr>
            <p:cNvGrpSpPr/>
            <p:nvPr/>
          </p:nvGrpSpPr>
          <p:grpSpPr>
            <a:xfrm>
              <a:off x="5342439" y="1210313"/>
              <a:ext cx="1504060" cy="4703600"/>
              <a:chOff x="3827091" y="1204957"/>
              <a:chExt cx="1504060" cy="4703600"/>
            </a:xfrm>
          </p:grpSpPr>
          <p:sp>
            <p:nvSpPr>
              <p:cNvPr id="6" name="Flowchart: Alternate Process 5">
                <a:extLst>
                  <a:ext uri="{FF2B5EF4-FFF2-40B4-BE49-F238E27FC236}">
                    <a16:creationId xmlns:a16="http://schemas.microsoft.com/office/drawing/2014/main" id="{9E081DAC-D899-48F9-A27E-0145DA15676C}"/>
                  </a:ext>
                </a:extLst>
              </p:cNvPr>
              <p:cNvSpPr/>
              <p:nvPr/>
            </p:nvSpPr>
            <p:spPr>
              <a:xfrm>
                <a:off x="3827091" y="1204957"/>
                <a:ext cx="1504060" cy="4703600"/>
              </a:xfrm>
              <a:prstGeom prst="flowChartAlternateProcess">
                <a:avLst/>
              </a:prstGeom>
              <a:solidFill>
                <a:srgbClr val="004A98"/>
              </a:solidFill>
              <a:ln>
                <a:solidFill>
                  <a:srgbClr val="B0B6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dirty="0">
                  <a:solidFill>
                    <a:prstClr val="white"/>
                  </a:solidFill>
                  <a:latin typeface="Calibri" panose="020F0502020204030204"/>
                </a:endParaRPr>
              </a:p>
            </p:txBody>
          </p:sp>
          <p:sp>
            <p:nvSpPr>
              <p:cNvPr id="11" name="Flowchart: Connector 10">
                <a:extLst>
                  <a:ext uri="{FF2B5EF4-FFF2-40B4-BE49-F238E27FC236}">
                    <a16:creationId xmlns:a16="http://schemas.microsoft.com/office/drawing/2014/main" id="{ADB53918-E99B-4E97-B8B2-EB68D05A4963}"/>
                  </a:ext>
                </a:extLst>
              </p:cNvPr>
              <p:cNvSpPr/>
              <p:nvPr/>
            </p:nvSpPr>
            <p:spPr>
              <a:xfrm>
                <a:off x="4023644" y="1392964"/>
                <a:ext cx="1110954" cy="1110954"/>
              </a:xfrm>
              <a:prstGeom prst="flowChartConnector">
                <a:avLst/>
              </a:prstGeom>
              <a:solidFill>
                <a:schemeClr val="bg1"/>
              </a:solidFill>
              <a:ln>
                <a:solidFill>
                  <a:srgbClr val="B0B6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alibri" panose="020F0502020204030204"/>
                </a:endParaRPr>
              </a:p>
            </p:txBody>
          </p:sp>
          <p:pic>
            <p:nvPicPr>
              <p:cNvPr id="19" name="Picture 18" descr="Icon&#10;&#10;Description automatically generated">
                <a:extLst>
                  <a:ext uri="{FF2B5EF4-FFF2-40B4-BE49-F238E27FC236}">
                    <a16:creationId xmlns:a16="http://schemas.microsoft.com/office/drawing/2014/main" id="{235F4F84-7CA9-4033-93BF-17D306811424}"/>
                  </a:ext>
                </a:extLst>
              </p:cNvPr>
              <p:cNvPicPr>
                <a:picLocks noChangeAspect="1"/>
              </p:cNvPicPr>
              <p:nvPr/>
            </p:nvPicPr>
            <p:blipFill>
              <a:blip r:embed="rId5">
                <a:biLevel thresh="75000"/>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tretch>
                <a:fillRect/>
              </a:stretch>
            </p:blipFill>
            <p:spPr>
              <a:xfrm>
                <a:off x="4219028" y="1554730"/>
                <a:ext cx="720186" cy="894024"/>
              </a:xfrm>
              <a:prstGeom prst="rect">
                <a:avLst/>
              </a:prstGeom>
            </p:spPr>
          </p:pic>
          <p:sp>
            <p:nvSpPr>
              <p:cNvPr id="26" name="TextBox 25">
                <a:extLst>
                  <a:ext uri="{FF2B5EF4-FFF2-40B4-BE49-F238E27FC236}">
                    <a16:creationId xmlns:a16="http://schemas.microsoft.com/office/drawing/2014/main" id="{5B88B3ED-2079-442A-A9D4-AF0E184413A2}"/>
                  </a:ext>
                </a:extLst>
              </p:cNvPr>
              <p:cNvSpPr txBox="1"/>
              <p:nvPr/>
            </p:nvSpPr>
            <p:spPr>
              <a:xfrm>
                <a:off x="3827091" y="2733204"/>
                <a:ext cx="1503347" cy="280862"/>
              </a:xfrm>
              <a:prstGeom prst="rect">
                <a:avLst/>
              </a:prstGeom>
              <a:noFill/>
            </p:spPr>
            <p:txBody>
              <a:bodyPr wrap="square" rtlCol="0">
                <a:spAutoFit/>
              </a:bodyPr>
              <a:lstStyle/>
              <a:p>
                <a:pPr algn="ctr" defTabSz="342900"/>
                <a:r>
                  <a:rPr lang="en-US" sz="1200" dirty="0">
                    <a:solidFill>
                      <a:prstClr val="white"/>
                    </a:solidFill>
                    <a:latin typeface="Segoe UI Black" panose="020B0A02040204020203" pitchFamily="34" charset="0"/>
                    <a:ea typeface="Segoe UI Black" panose="020B0A02040204020203" pitchFamily="34" charset="0"/>
                  </a:rPr>
                  <a:t>ORGANIZATION</a:t>
                </a:r>
              </a:p>
            </p:txBody>
          </p:sp>
          <p:cxnSp>
            <p:nvCxnSpPr>
              <p:cNvPr id="32" name="Straight Connector 31">
                <a:extLst>
                  <a:ext uri="{FF2B5EF4-FFF2-40B4-BE49-F238E27FC236}">
                    <a16:creationId xmlns:a16="http://schemas.microsoft.com/office/drawing/2014/main" id="{E4C32DE1-C639-473D-851E-A7334DD0A8E0}"/>
                  </a:ext>
                </a:extLst>
              </p:cNvPr>
              <p:cNvCxnSpPr>
                <a:cxnSpLocks/>
              </p:cNvCxnSpPr>
              <p:nvPr/>
            </p:nvCxnSpPr>
            <p:spPr>
              <a:xfrm>
                <a:off x="4352658" y="3023786"/>
                <a:ext cx="452927" cy="0"/>
              </a:xfrm>
              <a:prstGeom prst="line">
                <a:avLst/>
              </a:prstGeom>
              <a:ln>
                <a:solidFill>
                  <a:schemeClr val="bg1"/>
                </a:solidFill>
              </a:ln>
            </p:spPr>
            <p:style>
              <a:lnRef idx="3">
                <a:schemeClr val="accent5"/>
              </a:lnRef>
              <a:fillRef idx="0">
                <a:schemeClr val="accent5"/>
              </a:fillRef>
              <a:effectRef idx="2">
                <a:schemeClr val="accent5"/>
              </a:effectRef>
              <a:fontRef idx="minor">
                <a:schemeClr val="tx1"/>
              </a:fontRef>
            </p:style>
          </p:cxnSp>
        </p:grpSp>
        <p:grpSp>
          <p:nvGrpSpPr>
            <p:cNvPr id="39" name="Group 38">
              <a:extLst>
                <a:ext uri="{FF2B5EF4-FFF2-40B4-BE49-F238E27FC236}">
                  <a16:creationId xmlns:a16="http://schemas.microsoft.com/office/drawing/2014/main" id="{5B8CE872-F56B-4293-ABAE-8A01890AD89B}"/>
                </a:ext>
              </a:extLst>
            </p:cNvPr>
            <p:cNvGrpSpPr/>
            <p:nvPr/>
          </p:nvGrpSpPr>
          <p:grpSpPr>
            <a:xfrm>
              <a:off x="7020369" y="1204957"/>
              <a:ext cx="1504772" cy="4703600"/>
              <a:chOff x="5496369" y="1204957"/>
              <a:chExt cx="1504772" cy="4703600"/>
            </a:xfrm>
          </p:grpSpPr>
          <p:sp>
            <p:nvSpPr>
              <p:cNvPr id="7" name="Flowchart: Alternate Process 6">
                <a:extLst>
                  <a:ext uri="{FF2B5EF4-FFF2-40B4-BE49-F238E27FC236}">
                    <a16:creationId xmlns:a16="http://schemas.microsoft.com/office/drawing/2014/main" id="{1CDD0353-E835-45AE-B215-7209711FF6D2}"/>
                  </a:ext>
                </a:extLst>
              </p:cNvPr>
              <p:cNvSpPr/>
              <p:nvPr/>
            </p:nvSpPr>
            <p:spPr>
              <a:xfrm>
                <a:off x="5497081" y="1204957"/>
                <a:ext cx="1504060" cy="4703600"/>
              </a:xfrm>
              <a:prstGeom prst="flowChartAlternateProcess">
                <a:avLst/>
              </a:prstGeom>
              <a:solidFill>
                <a:srgbClr val="4DA8B8"/>
              </a:solidFill>
              <a:ln>
                <a:solidFill>
                  <a:srgbClr val="B0B6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alibri" panose="020F0502020204030204"/>
                </a:endParaRPr>
              </a:p>
            </p:txBody>
          </p:sp>
          <p:sp>
            <p:nvSpPr>
              <p:cNvPr id="12" name="Flowchart: Connector 11">
                <a:extLst>
                  <a:ext uri="{FF2B5EF4-FFF2-40B4-BE49-F238E27FC236}">
                    <a16:creationId xmlns:a16="http://schemas.microsoft.com/office/drawing/2014/main" id="{93C6120A-4449-4727-AE68-6BFDB55F480C}"/>
                  </a:ext>
                </a:extLst>
              </p:cNvPr>
              <p:cNvSpPr/>
              <p:nvPr/>
            </p:nvSpPr>
            <p:spPr>
              <a:xfrm>
                <a:off x="5693634" y="1392964"/>
                <a:ext cx="1110954" cy="1110954"/>
              </a:xfrm>
              <a:prstGeom prst="flowChartConnector">
                <a:avLst/>
              </a:prstGeom>
              <a:solidFill>
                <a:schemeClr val="bg1"/>
              </a:solidFill>
              <a:ln>
                <a:solidFill>
                  <a:srgbClr val="B0B6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alibri" panose="020F0502020204030204"/>
                </a:endParaRPr>
              </a:p>
            </p:txBody>
          </p:sp>
          <p:pic>
            <p:nvPicPr>
              <p:cNvPr id="21" name="Picture 20" descr="A picture containing text, sign, dark, gauge&#10;&#10;Description automatically generated">
                <a:extLst>
                  <a:ext uri="{FF2B5EF4-FFF2-40B4-BE49-F238E27FC236}">
                    <a16:creationId xmlns:a16="http://schemas.microsoft.com/office/drawing/2014/main" id="{D5B337B3-B7AB-4FBF-A48A-C11B74204BD3}"/>
                  </a:ext>
                </a:extLst>
              </p:cNvPr>
              <p:cNvPicPr>
                <a:picLocks noChangeAspect="1"/>
              </p:cNvPicPr>
              <p:nvPr/>
            </p:nvPicPr>
            <p:blipFill>
              <a:blip r:embed="rId7">
                <a:biLevel thresh="50000"/>
                <a:extLst>
                  <a:ext uri="{28A0092B-C50C-407E-A947-70E740481C1C}">
                    <a14:useLocalDpi xmlns:a14="http://schemas.microsoft.com/office/drawing/2010/main" val="0"/>
                  </a:ext>
                </a:extLst>
              </a:blip>
              <a:stretch>
                <a:fillRect/>
              </a:stretch>
            </p:blipFill>
            <p:spPr>
              <a:xfrm rot="19112232">
                <a:off x="5863375" y="1563928"/>
                <a:ext cx="771472" cy="782653"/>
              </a:xfrm>
              <a:prstGeom prst="rect">
                <a:avLst/>
              </a:prstGeom>
            </p:spPr>
          </p:pic>
          <p:sp>
            <p:nvSpPr>
              <p:cNvPr id="27" name="TextBox 26">
                <a:extLst>
                  <a:ext uri="{FF2B5EF4-FFF2-40B4-BE49-F238E27FC236}">
                    <a16:creationId xmlns:a16="http://schemas.microsoft.com/office/drawing/2014/main" id="{DCE0E404-6AE7-4039-9931-16E2D8A82259}"/>
                  </a:ext>
                </a:extLst>
              </p:cNvPr>
              <p:cNvSpPr txBox="1"/>
              <p:nvPr/>
            </p:nvSpPr>
            <p:spPr>
              <a:xfrm>
                <a:off x="5496369" y="2733204"/>
                <a:ext cx="1490529" cy="280862"/>
              </a:xfrm>
              <a:prstGeom prst="rect">
                <a:avLst/>
              </a:prstGeom>
              <a:noFill/>
            </p:spPr>
            <p:txBody>
              <a:bodyPr wrap="square" rtlCol="0">
                <a:spAutoFit/>
              </a:bodyPr>
              <a:lstStyle>
                <a:defPPr>
                  <a:defRPr lang="en-US"/>
                </a:defPPr>
                <a:lvl1pPr algn="ctr" defTabSz="342900">
                  <a:defRPr sz="1100">
                    <a:solidFill>
                      <a:prstClr val="white"/>
                    </a:solidFill>
                    <a:latin typeface="Segoe UI Black" panose="020B0A02040204020203" pitchFamily="34" charset="0"/>
                    <a:ea typeface="Segoe UI Black" panose="020B0A02040204020203" pitchFamily="34" charset="0"/>
                  </a:defRPr>
                </a:lvl1pPr>
              </a:lstStyle>
              <a:p>
                <a:r>
                  <a:rPr lang="en-US" sz="1200" dirty="0"/>
                  <a:t>OPPORTUNITY</a:t>
                </a:r>
                <a:endParaRPr lang="en-US" dirty="0"/>
              </a:p>
            </p:txBody>
          </p:sp>
          <p:cxnSp>
            <p:nvCxnSpPr>
              <p:cNvPr id="33" name="Straight Connector 32">
                <a:extLst>
                  <a:ext uri="{FF2B5EF4-FFF2-40B4-BE49-F238E27FC236}">
                    <a16:creationId xmlns:a16="http://schemas.microsoft.com/office/drawing/2014/main" id="{1FEBA522-8396-448E-8B56-7BC5B7720D39}"/>
                  </a:ext>
                </a:extLst>
              </p:cNvPr>
              <p:cNvCxnSpPr>
                <a:cxnSpLocks/>
              </p:cNvCxnSpPr>
              <p:nvPr/>
            </p:nvCxnSpPr>
            <p:spPr>
              <a:xfrm>
                <a:off x="6022648" y="3023786"/>
                <a:ext cx="452927" cy="0"/>
              </a:xfrm>
              <a:prstGeom prst="line">
                <a:avLst/>
              </a:prstGeom>
              <a:ln>
                <a:solidFill>
                  <a:schemeClr val="bg1"/>
                </a:solidFill>
              </a:ln>
            </p:spPr>
            <p:style>
              <a:lnRef idx="3">
                <a:schemeClr val="accent5"/>
              </a:lnRef>
              <a:fillRef idx="0">
                <a:schemeClr val="accent5"/>
              </a:fillRef>
              <a:effectRef idx="2">
                <a:schemeClr val="accent5"/>
              </a:effectRef>
              <a:fontRef idx="minor">
                <a:schemeClr val="tx1"/>
              </a:fontRef>
            </p:style>
          </p:cxnSp>
        </p:grpSp>
        <p:grpSp>
          <p:nvGrpSpPr>
            <p:cNvPr id="40" name="Group 39">
              <a:extLst>
                <a:ext uri="{FF2B5EF4-FFF2-40B4-BE49-F238E27FC236}">
                  <a16:creationId xmlns:a16="http://schemas.microsoft.com/office/drawing/2014/main" id="{F3A27E48-2A4D-4750-A34A-0525C287219C}"/>
                </a:ext>
              </a:extLst>
            </p:cNvPr>
            <p:cNvGrpSpPr/>
            <p:nvPr/>
          </p:nvGrpSpPr>
          <p:grpSpPr>
            <a:xfrm>
              <a:off x="8691071" y="1204957"/>
              <a:ext cx="1504060" cy="4703600"/>
              <a:chOff x="7167071" y="1204957"/>
              <a:chExt cx="1504060" cy="4703600"/>
            </a:xfrm>
          </p:grpSpPr>
          <p:sp>
            <p:nvSpPr>
              <p:cNvPr id="8" name="Flowchart: Alternate Process 7">
                <a:extLst>
                  <a:ext uri="{FF2B5EF4-FFF2-40B4-BE49-F238E27FC236}">
                    <a16:creationId xmlns:a16="http://schemas.microsoft.com/office/drawing/2014/main" id="{07BF9080-1556-417C-B981-5345771D2C3C}"/>
                  </a:ext>
                </a:extLst>
              </p:cNvPr>
              <p:cNvSpPr/>
              <p:nvPr/>
            </p:nvSpPr>
            <p:spPr>
              <a:xfrm>
                <a:off x="7167071" y="1204957"/>
                <a:ext cx="1504060" cy="4703600"/>
              </a:xfrm>
              <a:prstGeom prst="flowChartAlternateProcess">
                <a:avLst/>
              </a:prstGeom>
              <a:solidFill>
                <a:srgbClr val="5CCC6C"/>
              </a:solidFill>
              <a:ln>
                <a:solidFill>
                  <a:srgbClr val="B0B6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alibri" panose="020F0502020204030204"/>
                </a:endParaRPr>
              </a:p>
            </p:txBody>
          </p:sp>
          <p:sp>
            <p:nvSpPr>
              <p:cNvPr id="13" name="Flowchart: Connector 12">
                <a:extLst>
                  <a:ext uri="{FF2B5EF4-FFF2-40B4-BE49-F238E27FC236}">
                    <a16:creationId xmlns:a16="http://schemas.microsoft.com/office/drawing/2014/main" id="{3146F0D6-6E68-4F87-9042-18953D66C74E}"/>
                  </a:ext>
                </a:extLst>
              </p:cNvPr>
              <p:cNvSpPr/>
              <p:nvPr/>
            </p:nvSpPr>
            <p:spPr>
              <a:xfrm>
                <a:off x="7363624" y="1392964"/>
                <a:ext cx="1110954" cy="1110954"/>
              </a:xfrm>
              <a:prstGeom prst="flowChartConnector">
                <a:avLst/>
              </a:prstGeom>
              <a:solidFill>
                <a:schemeClr val="bg1"/>
              </a:solidFill>
              <a:ln>
                <a:solidFill>
                  <a:srgbClr val="B0B6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alibri" panose="020F0502020204030204"/>
                </a:endParaRPr>
              </a:p>
            </p:txBody>
          </p:sp>
          <p:pic>
            <p:nvPicPr>
              <p:cNvPr id="23" name="Picture 22" descr="A picture containing sign, dark, light&#10;&#10;Description automatically generated">
                <a:extLst>
                  <a:ext uri="{FF2B5EF4-FFF2-40B4-BE49-F238E27FC236}">
                    <a16:creationId xmlns:a16="http://schemas.microsoft.com/office/drawing/2014/main" id="{1FC7C8AC-AD27-432E-9118-B70CF2C398D1}"/>
                  </a:ext>
                </a:extLst>
              </p:cNvPr>
              <p:cNvPicPr>
                <a:picLocks noChangeAspect="1"/>
              </p:cNvPicPr>
              <p:nvPr/>
            </p:nvPicPr>
            <p:blipFill>
              <a:blip r:embed="rId8">
                <a:biLevel thresh="50000"/>
                <a:extLst>
                  <a:ext uri="{28A0092B-C50C-407E-A947-70E740481C1C}">
                    <a14:useLocalDpi xmlns:a14="http://schemas.microsoft.com/office/drawing/2010/main" val="0"/>
                  </a:ext>
                </a:extLst>
              </a:blip>
              <a:stretch>
                <a:fillRect/>
              </a:stretch>
            </p:blipFill>
            <p:spPr>
              <a:xfrm>
                <a:off x="7531992" y="1590054"/>
                <a:ext cx="774218" cy="752097"/>
              </a:xfrm>
              <a:prstGeom prst="rect">
                <a:avLst/>
              </a:prstGeom>
            </p:spPr>
          </p:pic>
          <p:sp>
            <p:nvSpPr>
              <p:cNvPr id="28" name="TextBox 27">
                <a:extLst>
                  <a:ext uri="{FF2B5EF4-FFF2-40B4-BE49-F238E27FC236}">
                    <a16:creationId xmlns:a16="http://schemas.microsoft.com/office/drawing/2014/main" id="{3C158662-EBDD-415E-B66F-8435A211BEF8}"/>
                  </a:ext>
                </a:extLst>
              </p:cNvPr>
              <p:cNvSpPr txBox="1"/>
              <p:nvPr/>
            </p:nvSpPr>
            <p:spPr>
              <a:xfrm>
                <a:off x="7333714" y="2733204"/>
                <a:ext cx="1170775" cy="280862"/>
              </a:xfrm>
              <a:prstGeom prst="rect">
                <a:avLst/>
              </a:prstGeom>
              <a:noFill/>
            </p:spPr>
            <p:txBody>
              <a:bodyPr wrap="square" rtlCol="0">
                <a:spAutoFit/>
              </a:bodyPr>
              <a:lstStyle/>
              <a:p>
                <a:pPr algn="ctr" defTabSz="342900"/>
                <a:r>
                  <a:rPr lang="en-US" sz="1200" dirty="0">
                    <a:solidFill>
                      <a:prstClr val="white"/>
                    </a:solidFill>
                    <a:latin typeface="Segoe UI Black" panose="020B0A02040204020203" pitchFamily="34" charset="0"/>
                    <a:ea typeface="Segoe UI Black" panose="020B0A02040204020203" pitchFamily="34" charset="0"/>
                  </a:rPr>
                  <a:t>REWARD</a:t>
                </a:r>
              </a:p>
            </p:txBody>
          </p:sp>
          <p:cxnSp>
            <p:nvCxnSpPr>
              <p:cNvPr id="34" name="Straight Connector 33">
                <a:extLst>
                  <a:ext uri="{FF2B5EF4-FFF2-40B4-BE49-F238E27FC236}">
                    <a16:creationId xmlns:a16="http://schemas.microsoft.com/office/drawing/2014/main" id="{E333561C-12E9-4B08-AA11-551EABFC28A0}"/>
                  </a:ext>
                </a:extLst>
              </p:cNvPr>
              <p:cNvCxnSpPr>
                <a:cxnSpLocks/>
              </p:cNvCxnSpPr>
              <p:nvPr/>
            </p:nvCxnSpPr>
            <p:spPr>
              <a:xfrm>
                <a:off x="7692638" y="3023786"/>
                <a:ext cx="452927" cy="0"/>
              </a:xfrm>
              <a:prstGeom prst="line">
                <a:avLst/>
              </a:prstGeom>
              <a:ln>
                <a:solidFill>
                  <a:schemeClr val="bg1"/>
                </a:solidFill>
              </a:ln>
            </p:spPr>
            <p:style>
              <a:lnRef idx="3">
                <a:schemeClr val="accent5"/>
              </a:lnRef>
              <a:fillRef idx="0">
                <a:schemeClr val="accent5"/>
              </a:fillRef>
              <a:effectRef idx="2">
                <a:schemeClr val="accent5"/>
              </a:effectRef>
              <a:fontRef idx="minor">
                <a:schemeClr val="tx1"/>
              </a:fontRef>
            </p:style>
          </p:cxnSp>
        </p:grpSp>
        <p:sp>
          <p:nvSpPr>
            <p:cNvPr id="41" name="TextBox 40">
              <a:extLst>
                <a:ext uri="{FF2B5EF4-FFF2-40B4-BE49-F238E27FC236}">
                  <a16:creationId xmlns:a16="http://schemas.microsoft.com/office/drawing/2014/main" id="{A2774E36-CB7B-45B4-AC28-73C7625292A4}"/>
                </a:ext>
              </a:extLst>
            </p:cNvPr>
            <p:cNvSpPr txBox="1"/>
            <p:nvPr/>
          </p:nvSpPr>
          <p:spPr>
            <a:xfrm>
              <a:off x="2001456" y="3289080"/>
              <a:ext cx="1462438" cy="1076636"/>
            </a:xfrm>
            <a:prstGeom prst="rect">
              <a:avLst/>
            </a:prstGeom>
            <a:noFill/>
          </p:spPr>
          <p:txBody>
            <a:bodyPr wrap="square" numCol="1" rtlCol="0">
              <a:spAutoFit/>
            </a:bodyPr>
            <a:lstStyle/>
            <a:p>
              <a:pPr marL="214313" indent="-214313" defTabSz="342900">
                <a:buFont typeface="Arial" panose="020B0604020202020204" pitchFamily="34" charset="0"/>
                <a:buChar char="•"/>
              </a:pPr>
              <a:r>
                <a:rPr lang="en-US" sz="1050" b="1" dirty="0">
                  <a:solidFill>
                    <a:prstClr val="white"/>
                  </a:solidFill>
                  <a:latin typeface="Segoe UI Semilight" panose="020B0402040204020203" pitchFamily="34" charset="0"/>
                  <a:cs typeface="Segoe UI Semilight" panose="020B0402040204020203" pitchFamily="34" charset="0"/>
                </a:rPr>
                <a:t>Belonging/DEI</a:t>
              </a:r>
            </a:p>
            <a:p>
              <a:pPr marL="214313" indent="-214313" defTabSz="342900">
                <a:buFont typeface="Arial" panose="020B0604020202020204" pitchFamily="34" charset="0"/>
                <a:buChar char="•"/>
              </a:pPr>
              <a:r>
                <a:rPr lang="en-US" sz="1050" b="1" dirty="0">
                  <a:solidFill>
                    <a:prstClr val="white"/>
                  </a:solidFill>
                  <a:latin typeface="Segoe UI Semilight" panose="020B0402040204020203" pitchFamily="34" charset="0"/>
                  <a:cs typeface="Segoe UI Semilight" panose="020B0402040204020203" pitchFamily="34" charset="0"/>
                </a:rPr>
                <a:t>Colleagues</a:t>
              </a:r>
            </a:p>
            <a:p>
              <a:pPr marL="214313" indent="-214313" defTabSz="342900">
                <a:buFont typeface="Arial" panose="020B0604020202020204" pitchFamily="34" charset="0"/>
                <a:buChar char="•"/>
              </a:pPr>
              <a:r>
                <a:rPr lang="en-US" sz="1050" b="1" dirty="0">
                  <a:solidFill>
                    <a:prstClr val="white"/>
                  </a:solidFill>
                  <a:latin typeface="Segoe UI Semilight" panose="020B0402040204020203" pitchFamily="34" charset="0"/>
                  <a:cs typeface="Segoe UI Semilight" panose="020B0402040204020203" pitchFamily="34" charset="0"/>
                </a:rPr>
                <a:t>Manager Quality</a:t>
              </a:r>
            </a:p>
            <a:p>
              <a:pPr marL="214313" indent="-214313" defTabSz="342900">
                <a:buFont typeface="Arial" panose="020B0604020202020204" pitchFamily="34" charset="0"/>
                <a:buChar char="•"/>
              </a:pPr>
              <a:r>
                <a:rPr lang="en-US" sz="1050" b="1" dirty="0">
                  <a:solidFill>
                    <a:prstClr val="white"/>
                  </a:solidFill>
                  <a:latin typeface="Segoe UI Semilight" panose="020B0402040204020203" pitchFamily="34" charset="0"/>
                  <a:cs typeface="Segoe UI Semilight" panose="020B0402040204020203" pitchFamily="34" charset="0"/>
                </a:rPr>
                <a:t>Mgt Support</a:t>
              </a:r>
            </a:p>
            <a:p>
              <a:pPr marL="214313" indent="-214313" defTabSz="342900">
                <a:buFont typeface="Arial" panose="020B0604020202020204" pitchFamily="34" charset="0"/>
                <a:buChar char="•"/>
              </a:pPr>
              <a:r>
                <a:rPr lang="en-US" sz="1050" b="1" dirty="0">
                  <a:solidFill>
                    <a:prstClr val="white"/>
                  </a:solidFill>
                  <a:latin typeface="Segoe UI Semilight" panose="020B0402040204020203" pitchFamily="34" charset="0"/>
                  <a:cs typeface="Segoe UI Semilight" panose="020B0402040204020203" pitchFamily="34" charset="0"/>
                </a:rPr>
                <a:t>Empowerment</a:t>
              </a:r>
            </a:p>
            <a:p>
              <a:pPr marL="214313" indent="-214313" defTabSz="342900">
                <a:buFont typeface="Arial" panose="020B0604020202020204" pitchFamily="34" charset="0"/>
                <a:buChar char="•"/>
              </a:pPr>
              <a:r>
                <a:rPr lang="en-US" sz="1050" b="1" dirty="0">
                  <a:solidFill>
                    <a:prstClr val="white"/>
                  </a:solidFill>
                  <a:latin typeface="Segoe UI Semilight" panose="020B0402040204020203" pitchFamily="34" charset="0"/>
                  <a:cs typeface="Segoe UI Semilight" panose="020B0402040204020203" pitchFamily="34" charset="0"/>
                </a:rPr>
                <a:t>Trust Leadership</a:t>
              </a:r>
            </a:p>
          </p:txBody>
        </p:sp>
        <p:sp>
          <p:nvSpPr>
            <p:cNvPr id="42" name="TextBox 41">
              <a:extLst>
                <a:ext uri="{FF2B5EF4-FFF2-40B4-BE49-F238E27FC236}">
                  <a16:creationId xmlns:a16="http://schemas.microsoft.com/office/drawing/2014/main" id="{041627A6-6831-4FF5-861D-E2E6A9E92C79}"/>
                </a:ext>
              </a:extLst>
            </p:cNvPr>
            <p:cNvSpPr txBox="1"/>
            <p:nvPr/>
          </p:nvSpPr>
          <p:spPr>
            <a:xfrm>
              <a:off x="3655054" y="3306914"/>
              <a:ext cx="1538851" cy="1068835"/>
            </a:xfrm>
            <a:prstGeom prst="rect">
              <a:avLst/>
            </a:prstGeom>
            <a:noFill/>
          </p:spPr>
          <p:txBody>
            <a:bodyPr wrap="square" numCol="1" rtlCol="0">
              <a:spAutoFit/>
            </a:bodyPr>
            <a:lstStyle>
              <a:defPPr>
                <a:defRPr lang="en-US"/>
              </a:defPPr>
              <a:lvl1pPr marL="214313" indent="-214313" defTabSz="342900">
                <a:buFont typeface="Arial" panose="020B0604020202020204" pitchFamily="34" charset="0"/>
                <a:buChar char="•"/>
                <a:defRPr sz="1000" b="1">
                  <a:solidFill>
                    <a:prstClr val="white"/>
                  </a:solidFill>
                  <a:latin typeface="Segoe UI Semilight" panose="020B0402040204020203" pitchFamily="34" charset="0"/>
                  <a:cs typeface="Segoe UI Semilight" panose="020B0402040204020203" pitchFamily="34" charset="0"/>
                </a:defRPr>
              </a:lvl1pPr>
            </a:lstStyle>
            <a:p>
              <a:r>
                <a:rPr lang="en-US" sz="1050" dirty="0"/>
                <a:t>Flexibility</a:t>
              </a:r>
            </a:p>
            <a:p>
              <a:r>
                <a:rPr lang="en-US" sz="1050" dirty="0"/>
                <a:t>Impact/Purpose </a:t>
              </a:r>
            </a:p>
            <a:p>
              <a:r>
                <a:rPr lang="en-US" sz="1050" dirty="0"/>
                <a:t>Innovation</a:t>
              </a:r>
            </a:p>
            <a:p>
              <a:r>
                <a:rPr lang="en-US" sz="1050" dirty="0"/>
                <a:t>Interest</a:t>
              </a:r>
            </a:p>
            <a:p>
              <a:r>
                <a:rPr lang="en-US" sz="1050" dirty="0"/>
                <a:t>LIFE/Work Balance</a:t>
              </a:r>
            </a:p>
            <a:p>
              <a:endParaRPr lang="en-US" dirty="0"/>
            </a:p>
          </p:txBody>
        </p:sp>
        <p:sp>
          <p:nvSpPr>
            <p:cNvPr id="43" name="TextBox 42">
              <a:extLst>
                <a:ext uri="{FF2B5EF4-FFF2-40B4-BE49-F238E27FC236}">
                  <a16:creationId xmlns:a16="http://schemas.microsoft.com/office/drawing/2014/main" id="{B0989AA9-9F80-4CFD-A0F3-8E2B35F1EF0A}"/>
                </a:ext>
              </a:extLst>
            </p:cNvPr>
            <p:cNvSpPr txBox="1"/>
            <p:nvPr/>
          </p:nvSpPr>
          <p:spPr>
            <a:xfrm>
              <a:off x="5342440" y="3295007"/>
              <a:ext cx="1512710" cy="1568144"/>
            </a:xfrm>
            <a:prstGeom prst="rect">
              <a:avLst/>
            </a:prstGeom>
            <a:noFill/>
          </p:spPr>
          <p:txBody>
            <a:bodyPr wrap="square" numCol="1" rtlCol="0">
              <a:spAutoFit/>
            </a:bodyPr>
            <a:lstStyle>
              <a:defPPr>
                <a:defRPr lang="en-US"/>
              </a:defPPr>
              <a:lvl1pPr marL="214313" indent="-214313" defTabSz="342900">
                <a:buFont typeface="Arial" panose="020B0604020202020204" pitchFamily="34" charset="0"/>
                <a:buChar char="•"/>
                <a:defRPr sz="1050" b="1">
                  <a:solidFill>
                    <a:prstClr val="white"/>
                  </a:solidFill>
                  <a:latin typeface="Segoe UI Semilight" panose="020B0402040204020203" pitchFamily="34" charset="0"/>
                  <a:cs typeface="Segoe UI Semilight" panose="020B0402040204020203" pitchFamily="34" charset="0"/>
                </a:defRPr>
              </a:lvl1pPr>
            </a:lstStyle>
            <a:p>
              <a:r>
                <a:rPr lang="en-US" dirty="0"/>
                <a:t>Purpose/Impact</a:t>
              </a:r>
            </a:p>
            <a:p>
              <a:r>
                <a:rPr lang="en-US" dirty="0"/>
                <a:t>Reputation</a:t>
              </a:r>
            </a:p>
            <a:p>
              <a:r>
                <a:rPr lang="en-US" dirty="0"/>
                <a:t>Culture</a:t>
              </a:r>
            </a:p>
            <a:p>
              <a:r>
                <a:rPr lang="en-US" dirty="0"/>
                <a:t>Social Responsibility</a:t>
              </a:r>
            </a:p>
            <a:p>
              <a:r>
                <a:rPr lang="en-US" dirty="0"/>
                <a:t>Diversity</a:t>
              </a:r>
            </a:p>
            <a:p>
              <a:r>
                <a:rPr lang="en-US" dirty="0"/>
                <a:t>Ethics</a:t>
              </a:r>
            </a:p>
            <a:p>
              <a:r>
                <a:rPr lang="en-US" dirty="0"/>
                <a:t>Industry</a:t>
              </a:r>
            </a:p>
            <a:p>
              <a:r>
                <a:rPr lang="en-US" dirty="0"/>
                <a:t>Customer Prestige</a:t>
              </a:r>
            </a:p>
          </p:txBody>
        </p:sp>
        <p:sp>
          <p:nvSpPr>
            <p:cNvPr id="44" name="TextBox 43">
              <a:extLst>
                <a:ext uri="{FF2B5EF4-FFF2-40B4-BE49-F238E27FC236}">
                  <a16:creationId xmlns:a16="http://schemas.microsoft.com/office/drawing/2014/main" id="{13EE63B0-851F-468F-A202-FB1B08EBF16C}"/>
                </a:ext>
              </a:extLst>
            </p:cNvPr>
            <p:cNvSpPr txBox="1"/>
            <p:nvPr/>
          </p:nvSpPr>
          <p:spPr>
            <a:xfrm>
              <a:off x="7070221" y="3286604"/>
              <a:ext cx="1410155" cy="1404308"/>
            </a:xfrm>
            <a:prstGeom prst="rect">
              <a:avLst/>
            </a:prstGeom>
            <a:noFill/>
          </p:spPr>
          <p:txBody>
            <a:bodyPr wrap="square" numCol="1" rtlCol="0">
              <a:spAutoFit/>
            </a:bodyPr>
            <a:lstStyle>
              <a:defPPr>
                <a:defRPr lang="en-US"/>
              </a:defPPr>
              <a:lvl1pPr marL="214313" indent="-214313" defTabSz="342900">
                <a:buFont typeface="Arial" panose="020B0604020202020204" pitchFamily="34" charset="0"/>
                <a:buChar char="•"/>
                <a:defRPr sz="1050" b="1">
                  <a:solidFill>
                    <a:prstClr val="white"/>
                  </a:solidFill>
                  <a:latin typeface="Segoe UI Semilight" panose="020B0402040204020203" pitchFamily="34" charset="0"/>
                  <a:cs typeface="Segoe UI Semilight" panose="020B0402040204020203" pitchFamily="34" charset="0"/>
                </a:defRPr>
              </a:lvl1pPr>
            </a:lstStyle>
            <a:p>
              <a:r>
                <a:rPr lang="en-US" dirty="0"/>
                <a:t>Growth &amp; Development </a:t>
              </a:r>
            </a:p>
            <a:p>
              <a:r>
                <a:rPr lang="en-US" dirty="0"/>
                <a:t>Career Path</a:t>
              </a:r>
            </a:p>
            <a:p>
              <a:r>
                <a:rPr lang="en-US" dirty="0"/>
                <a:t>Growth Rate</a:t>
              </a:r>
            </a:p>
            <a:p>
              <a:r>
                <a:rPr lang="en-US" dirty="0"/>
                <a:t>Equity/Inclusion</a:t>
              </a:r>
            </a:p>
            <a:p>
              <a:r>
                <a:rPr lang="en-US" dirty="0"/>
                <a:t>Recognition</a:t>
              </a:r>
            </a:p>
            <a:p>
              <a:r>
                <a:rPr lang="en-US" dirty="0"/>
                <a:t>Business Stability </a:t>
              </a:r>
            </a:p>
          </p:txBody>
        </p:sp>
        <p:sp>
          <p:nvSpPr>
            <p:cNvPr id="47" name="TextBox 46">
              <a:extLst>
                <a:ext uri="{FF2B5EF4-FFF2-40B4-BE49-F238E27FC236}">
                  <a16:creationId xmlns:a16="http://schemas.microsoft.com/office/drawing/2014/main" id="{ED594BCB-3626-40F0-A0C7-2B87A1FCADA3}"/>
                </a:ext>
              </a:extLst>
            </p:cNvPr>
            <p:cNvSpPr txBox="1"/>
            <p:nvPr/>
          </p:nvSpPr>
          <p:spPr>
            <a:xfrm>
              <a:off x="8736650" y="3316884"/>
              <a:ext cx="1504060" cy="1691086"/>
            </a:xfrm>
            <a:prstGeom prst="rect">
              <a:avLst/>
            </a:prstGeom>
            <a:noFill/>
          </p:spPr>
          <p:txBody>
            <a:bodyPr wrap="square" numCol="1" rtlCol="0">
              <a:spAutoFit/>
            </a:bodyPr>
            <a:lstStyle/>
            <a:p>
              <a:pPr marL="214313" indent="-214313" defTabSz="342900">
                <a:buFont typeface="Arial" panose="020B0604020202020204" pitchFamily="34" charset="0"/>
                <a:buChar char="•"/>
              </a:pPr>
              <a:r>
                <a:rPr lang="en-US" sz="1050" b="1" dirty="0">
                  <a:solidFill>
                    <a:prstClr val="white"/>
                  </a:solidFill>
                  <a:latin typeface="Segoe UI Semilight" panose="020B0402040204020203" pitchFamily="34" charset="0"/>
                  <a:cs typeface="Segoe UI Semilight" panose="020B0402040204020203" pitchFamily="34" charset="0"/>
                </a:rPr>
                <a:t>Compensation</a:t>
              </a:r>
            </a:p>
            <a:p>
              <a:pPr marL="214313" indent="-214313" defTabSz="342900">
                <a:buFont typeface="Arial" panose="020B0604020202020204" pitchFamily="34" charset="0"/>
                <a:buChar char="•"/>
              </a:pPr>
              <a:r>
                <a:rPr lang="en-US" sz="1050" b="1" dirty="0">
                  <a:solidFill>
                    <a:prstClr val="white"/>
                  </a:solidFill>
                  <a:latin typeface="Segoe UI Semilight" panose="020B0402040204020203" pitchFamily="34" charset="0"/>
                  <a:cs typeface="Segoe UI Semilight" panose="020B0402040204020203" pitchFamily="34" charset="0"/>
                </a:rPr>
                <a:t>Raises/Promotion</a:t>
              </a:r>
            </a:p>
            <a:p>
              <a:pPr marL="214313" indent="-214313" defTabSz="342900">
                <a:buFont typeface="Arial" panose="020B0604020202020204" pitchFamily="34" charset="0"/>
                <a:buChar char="•"/>
              </a:pPr>
              <a:r>
                <a:rPr lang="en-US" sz="1050" b="1" dirty="0">
                  <a:solidFill>
                    <a:prstClr val="white"/>
                  </a:solidFill>
                  <a:latin typeface="Segoe UI Semilight" panose="020B0402040204020203" pitchFamily="34" charset="0"/>
                  <a:cs typeface="Segoe UI Semilight" panose="020B0402040204020203" pitchFamily="34" charset="0"/>
                </a:rPr>
                <a:t>Health Benefits</a:t>
              </a:r>
            </a:p>
            <a:p>
              <a:pPr marL="214313" indent="-214313" defTabSz="342900">
                <a:buFont typeface="Arial" panose="020B0604020202020204" pitchFamily="34" charset="0"/>
                <a:buChar char="•"/>
              </a:pPr>
              <a:r>
                <a:rPr lang="en-US" sz="1050" b="1" dirty="0">
                  <a:solidFill>
                    <a:prstClr val="white"/>
                  </a:solidFill>
                  <a:latin typeface="Segoe UI Semilight" panose="020B0402040204020203" pitchFamily="34" charset="0"/>
                  <a:cs typeface="Segoe UI Semilight" panose="020B0402040204020203" pitchFamily="34" charset="0"/>
                </a:rPr>
                <a:t>Time off/Leave</a:t>
              </a:r>
            </a:p>
            <a:p>
              <a:pPr marL="214313" indent="-214313" defTabSz="342900">
                <a:buFont typeface="Arial" panose="020B0604020202020204" pitchFamily="34" charset="0"/>
                <a:buChar char="•"/>
              </a:pPr>
              <a:r>
                <a:rPr lang="en-US" sz="1050" b="1" dirty="0">
                  <a:solidFill>
                    <a:prstClr val="white"/>
                  </a:solidFill>
                  <a:latin typeface="Segoe UI Semilight" panose="020B0402040204020203" pitchFamily="34" charset="0"/>
                  <a:cs typeface="Segoe UI Semilight" panose="020B0402040204020203" pitchFamily="34" charset="0"/>
                </a:rPr>
                <a:t>Retirement</a:t>
              </a:r>
            </a:p>
            <a:p>
              <a:pPr marL="214313" indent="-214313" defTabSz="342900">
                <a:buFont typeface="Arial" panose="020B0604020202020204" pitchFamily="34" charset="0"/>
                <a:buChar char="•"/>
              </a:pPr>
              <a:r>
                <a:rPr lang="en-US" sz="1050" b="1" dirty="0">
                  <a:solidFill>
                    <a:prstClr val="white"/>
                  </a:solidFill>
                  <a:latin typeface="Segoe UI Semilight" panose="020B0402040204020203" pitchFamily="34" charset="0"/>
                  <a:cs typeface="Segoe UI Semilight" panose="020B0402040204020203" pitchFamily="34" charset="0"/>
                </a:rPr>
                <a:t>Flexible Rewards</a:t>
              </a:r>
            </a:p>
            <a:p>
              <a:pPr marL="214313" indent="-214313" defTabSz="342900">
                <a:buFont typeface="Arial" panose="020B0604020202020204" pitchFamily="34" charset="0"/>
                <a:buChar char="•"/>
              </a:pPr>
              <a:r>
                <a:rPr lang="en-US" sz="1050" b="1" dirty="0">
                  <a:solidFill>
                    <a:prstClr val="white"/>
                  </a:solidFill>
                  <a:latin typeface="Segoe UI Semilight" panose="020B0402040204020203" pitchFamily="34" charset="0"/>
                  <a:cs typeface="Segoe UI Semilight" panose="020B0402040204020203" pitchFamily="34" charset="0"/>
                </a:rPr>
                <a:t>Fairness</a:t>
              </a:r>
            </a:p>
            <a:p>
              <a:pPr marL="214313" indent="-214313" defTabSz="342900">
                <a:buFont typeface="Arial" panose="020B0604020202020204" pitchFamily="34" charset="0"/>
                <a:buChar char="•"/>
              </a:pPr>
              <a:r>
                <a:rPr lang="en-US" sz="1050" b="1" dirty="0">
                  <a:solidFill>
                    <a:prstClr val="white"/>
                  </a:solidFill>
                  <a:latin typeface="Segoe UI Semilight" panose="020B0402040204020203" pitchFamily="34" charset="0"/>
                  <a:cs typeface="Segoe UI Semilight" panose="020B0402040204020203" pitchFamily="34" charset="0"/>
                </a:rPr>
                <a:t>Education</a:t>
              </a:r>
            </a:p>
            <a:p>
              <a:pPr marL="214313" indent="-214313" defTabSz="342900">
                <a:buFont typeface="Arial" panose="020B0604020202020204" pitchFamily="34" charset="0"/>
                <a:buChar char="•"/>
              </a:pPr>
              <a:r>
                <a:rPr lang="en-US" sz="1050" b="1" dirty="0">
                  <a:solidFill>
                    <a:prstClr val="white"/>
                  </a:solidFill>
                  <a:latin typeface="Segoe UI Semilight" panose="020B0402040204020203" pitchFamily="34" charset="0"/>
                  <a:cs typeface="Segoe UI Semilight" panose="020B0402040204020203" pitchFamily="34" charset="0"/>
                </a:rPr>
                <a:t>Recognition</a:t>
              </a:r>
            </a:p>
            <a:p>
              <a:pPr marL="214313" indent="-214313" defTabSz="342900">
                <a:buFont typeface="Arial" panose="020B0604020202020204" pitchFamily="34" charset="0"/>
                <a:buChar char="•"/>
              </a:pPr>
              <a:endParaRPr lang="en-US" sz="788" b="1" dirty="0">
                <a:solidFill>
                  <a:prstClr val="white"/>
                </a:solidFill>
                <a:latin typeface="Segoe UI Semilight" panose="020B0402040204020203" pitchFamily="34" charset="0"/>
                <a:cs typeface="Segoe UI Semilight" panose="020B0402040204020203" pitchFamily="34" charset="0"/>
              </a:endParaRPr>
            </a:p>
          </p:txBody>
        </p:sp>
        <p:sp>
          <p:nvSpPr>
            <p:cNvPr id="18" name="Arrow: Right 17">
              <a:extLst>
                <a:ext uri="{FF2B5EF4-FFF2-40B4-BE49-F238E27FC236}">
                  <a16:creationId xmlns:a16="http://schemas.microsoft.com/office/drawing/2014/main" id="{4FCE2781-62A8-440D-B579-DC8CE3B975DD}"/>
                </a:ext>
              </a:extLst>
            </p:cNvPr>
            <p:cNvSpPr/>
            <p:nvPr/>
          </p:nvSpPr>
          <p:spPr>
            <a:xfrm>
              <a:off x="3429430" y="2551959"/>
              <a:ext cx="459479" cy="371778"/>
            </a:xfrm>
            <a:prstGeom prst="rightArrow">
              <a:avLst/>
            </a:prstGeom>
            <a:solidFill>
              <a:srgbClr val="4A20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alibri" panose="020F0502020204030204"/>
              </a:endParaRPr>
            </a:p>
          </p:txBody>
        </p:sp>
        <p:sp>
          <p:nvSpPr>
            <p:cNvPr id="45" name="Arrow: Right 44">
              <a:extLst>
                <a:ext uri="{FF2B5EF4-FFF2-40B4-BE49-F238E27FC236}">
                  <a16:creationId xmlns:a16="http://schemas.microsoft.com/office/drawing/2014/main" id="{290ADB05-4BAF-41C2-98CF-9E08FB519EED}"/>
                </a:ext>
              </a:extLst>
            </p:cNvPr>
            <p:cNvSpPr/>
            <p:nvPr/>
          </p:nvSpPr>
          <p:spPr>
            <a:xfrm>
              <a:off x="5029201" y="2533733"/>
              <a:ext cx="503835" cy="371393"/>
            </a:xfrm>
            <a:prstGeom prst="rightArrow">
              <a:avLst/>
            </a:prstGeom>
            <a:solidFill>
              <a:srgbClr val="A7DA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alibri" panose="020F0502020204030204"/>
              </a:endParaRPr>
            </a:p>
          </p:txBody>
        </p:sp>
        <p:sp>
          <p:nvSpPr>
            <p:cNvPr id="46" name="Arrow: Right 45">
              <a:extLst>
                <a:ext uri="{FF2B5EF4-FFF2-40B4-BE49-F238E27FC236}">
                  <a16:creationId xmlns:a16="http://schemas.microsoft.com/office/drawing/2014/main" id="{CF853E61-02B7-45C6-8FA9-63A524289A23}"/>
                </a:ext>
              </a:extLst>
            </p:cNvPr>
            <p:cNvSpPr/>
            <p:nvPr/>
          </p:nvSpPr>
          <p:spPr>
            <a:xfrm>
              <a:off x="6751040" y="2526891"/>
              <a:ext cx="459479" cy="371778"/>
            </a:xfrm>
            <a:prstGeom prst="rightArrow">
              <a:avLst/>
            </a:prstGeom>
            <a:solidFill>
              <a:srgbClr val="004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alibri" panose="020F0502020204030204"/>
              </a:endParaRPr>
            </a:p>
          </p:txBody>
        </p:sp>
        <p:sp>
          <p:nvSpPr>
            <p:cNvPr id="48" name="Arrow: Right 47">
              <a:extLst>
                <a:ext uri="{FF2B5EF4-FFF2-40B4-BE49-F238E27FC236}">
                  <a16:creationId xmlns:a16="http://schemas.microsoft.com/office/drawing/2014/main" id="{8BBCE1CA-AC2F-425B-A532-5D985B367E70}"/>
                </a:ext>
              </a:extLst>
            </p:cNvPr>
            <p:cNvSpPr/>
            <p:nvPr/>
          </p:nvSpPr>
          <p:spPr>
            <a:xfrm>
              <a:off x="8421381" y="2505039"/>
              <a:ext cx="459479" cy="371778"/>
            </a:xfrm>
            <a:prstGeom prst="rightArrow">
              <a:avLst/>
            </a:prstGeom>
            <a:solidFill>
              <a:srgbClr val="4DA8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alibri" panose="020F0502020204030204"/>
              </a:endParaRPr>
            </a:p>
          </p:txBody>
        </p:sp>
        <p:sp>
          <p:nvSpPr>
            <p:cNvPr id="49" name="Arrow: Right 48">
              <a:extLst>
                <a:ext uri="{FF2B5EF4-FFF2-40B4-BE49-F238E27FC236}">
                  <a16:creationId xmlns:a16="http://schemas.microsoft.com/office/drawing/2014/main" id="{A1E8130D-FDB2-43CC-9C69-5C05217DF2C3}"/>
                </a:ext>
              </a:extLst>
            </p:cNvPr>
            <p:cNvSpPr/>
            <p:nvPr/>
          </p:nvSpPr>
          <p:spPr>
            <a:xfrm rot="10800000">
              <a:off x="8328589" y="4567831"/>
              <a:ext cx="459479" cy="371778"/>
            </a:xfrm>
            <a:prstGeom prst="rightArrow">
              <a:avLst/>
            </a:prstGeom>
            <a:solidFill>
              <a:srgbClr val="5CC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alibri" panose="020F0502020204030204"/>
              </a:endParaRPr>
            </a:p>
          </p:txBody>
        </p:sp>
        <p:sp>
          <p:nvSpPr>
            <p:cNvPr id="50" name="Arrow: Right 49">
              <a:extLst>
                <a:ext uri="{FF2B5EF4-FFF2-40B4-BE49-F238E27FC236}">
                  <a16:creationId xmlns:a16="http://schemas.microsoft.com/office/drawing/2014/main" id="{95C92E9A-BFEA-4D6B-9E10-7FEBDF6F5611}"/>
                </a:ext>
              </a:extLst>
            </p:cNvPr>
            <p:cNvSpPr/>
            <p:nvPr/>
          </p:nvSpPr>
          <p:spPr>
            <a:xfrm rot="10800000">
              <a:off x="6649947" y="4562772"/>
              <a:ext cx="459479" cy="371778"/>
            </a:xfrm>
            <a:prstGeom prst="rightArrow">
              <a:avLst/>
            </a:prstGeom>
            <a:solidFill>
              <a:srgbClr val="4DA8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alibri" panose="020F0502020204030204"/>
              </a:endParaRPr>
            </a:p>
          </p:txBody>
        </p:sp>
        <p:sp>
          <p:nvSpPr>
            <p:cNvPr id="51" name="Arrow: Right 50">
              <a:extLst>
                <a:ext uri="{FF2B5EF4-FFF2-40B4-BE49-F238E27FC236}">
                  <a16:creationId xmlns:a16="http://schemas.microsoft.com/office/drawing/2014/main" id="{3B2733E3-ACC5-4988-A9E1-242026A0E444}"/>
                </a:ext>
              </a:extLst>
            </p:cNvPr>
            <p:cNvSpPr/>
            <p:nvPr/>
          </p:nvSpPr>
          <p:spPr>
            <a:xfrm rot="10800000">
              <a:off x="5025319" y="4526688"/>
              <a:ext cx="459479" cy="371778"/>
            </a:xfrm>
            <a:prstGeom prst="rightArrow">
              <a:avLst/>
            </a:prstGeom>
            <a:solidFill>
              <a:srgbClr val="004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alibri" panose="020F0502020204030204"/>
              </a:endParaRPr>
            </a:p>
          </p:txBody>
        </p:sp>
        <p:sp>
          <p:nvSpPr>
            <p:cNvPr id="52" name="Arrow: Right 51">
              <a:extLst>
                <a:ext uri="{FF2B5EF4-FFF2-40B4-BE49-F238E27FC236}">
                  <a16:creationId xmlns:a16="http://schemas.microsoft.com/office/drawing/2014/main" id="{E91996DF-72C4-4A34-81A7-66C0F1807CAC}"/>
                </a:ext>
              </a:extLst>
            </p:cNvPr>
            <p:cNvSpPr/>
            <p:nvPr/>
          </p:nvSpPr>
          <p:spPr>
            <a:xfrm rot="10800000">
              <a:off x="3323787" y="4510518"/>
              <a:ext cx="459479" cy="371778"/>
            </a:xfrm>
            <a:prstGeom prst="rightArrow">
              <a:avLst/>
            </a:prstGeom>
            <a:solidFill>
              <a:srgbClr val="A7DA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alibri" panose="020F0502020204030204"/>
              </a:endParaRPr>
            </a:p>
          </p:txBody>
        </p:sp>
      </p:grpSp>
      <p:sp>
        <p:nvSpPr>
          <p:cNvPr id="2" name="Footer Placeholder 2">
            <a:extLst>
              <a:ext uri="{FF2B5EF4-FFF2-40B4-BE49-F238E27FC236}">
                <a16:creationId xmlns:a16="http://schemas.microsoft.com/office/drawing/2014/main" id="{2777531D-49DA-4EB8-055A-E807F5D3A01A}"/>
              </a:ext>
            </a:extLst>
          </p:cNvPr>
          <p:cNvSpPr txBox="1">
            <a:spLocks/>
          </p:cNvSpPr>
          <p:nvPr/>
        </p:nvSpPr>
        <p:spPr>
          <a:xfrm>
            <a:off x="0" y="6356350"/>
            <a:ext cx="57404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en-US" sz="1200" dirty="0">
                <a:solidFill>
                  <a:schemeClr val="bg1">
                    <a:lumMod val="75000"/>
                  </a:schemeClr>
                </a:solidFill>
                <a:latin typeface="Calibri" panose="020F0502020204030204"/>
              </a:rPr>
              <a:t>A Member of PrimeGlobal – An Association of Independent Accounting Firms </a:t>
            </a:r>
          </a:p>
        </p:txBody>
      </p:sp>
    </p:spTree>
    <p:extLst>
      <p:ext uri="{BB962C8B-B14F-4D97-AF65-F5344CB8AC3E}">
        <p14:creationId xmlns:p14="http://schemas.microsoft.com/office/powerpoint/2010/main" val="9150000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A45D2E-FBE4-58CF-092D-C5F91EC45754}"/>
              </a:ext>
            </a:extLst>
          </p:cNvPr>
          <p:cNvSpPr>
            <a:spLocks noGrp="1"/>
          </p:cNvSpPr>
          <p:nvPr>
            <p:ph idx="1"/>
          </p:nvPr>
        </p:nvSpPr>
        <p:spPr>
          <a:xfrm>
            <a:off x="482346" y="2370137"/>
            <a:ext cx="7886700" cy="2494471"/>
          </a:xfrm>
        </p:spPr>
        <p:txBody>
          <a:bodyPr>
            <a:normAutofit/>
          </a:bodyPr>
          <a:lstStyle/>
          <a:p>
            <a:pPr marL="0" indent="0" algn="ctr">
              <a:buNone/>
            </a:pPr>
            <a:r>
              <a:rPr lang="en-US" sz="2800" dirty="0">
                <a:solidFill>
                  <a:srgbClr val="4A2051"/>
                </a:solidFill>
              </a:rPr>
              <a:t>Your HR Team should be laser-focused on the employee value proposition (EVP) to ensure it  resonates strongly, and is reinforced by the policies, programs, and interactions that shape employee experience.</a:t>
            </a:r>
          </a:p>
          <a:p>
            <a:pPr marL="0" indent="0" algn="r">
              <a:buNone/>
            </a:pPr>
            <a:r>
              <a:rPr lang="en-US" sz="1800" dirty="0">
                <a:solidFill>
                  <a:schemeClr val="bg1">
                    <a:lumMod val="65000"/>
                  </a:schemeClr>
                </a:solidFill>
              </a:rPr>
              <a:t>i4CP, 2023</a:t>
            </a:r>
          </a:p>
          <a:p>
            <a:endParaRPr lang="en-US" dirty="0"/>
          </a:p>
        </p:txBody>
      </p:sp>
      <p:sp>
        <p:nvSpPr>
          <p:cNvPr id="4" name="Slide Number Placeholder 3">
            <a:extLst>
              <a:ext uri="{FF2B5EF4-FFF2-40B4-BE49-F238E27FC236}">
                <a16:creationId xmlns:a16="http://schemas.microsoft.com/office/drawing/2014/main" id="{7ACD6A65-5284-73EE-D135-6FA4316AF45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CA61F6E-E245-424A-B612-7F6B6A782722}" type="slidenum">
              <a:rPr kumimoji="0" lang="en-US" sz="563" b="0" i="0" u="none" strike="noStrike" kern="1200" cap="none" spc="0" normalizeH="0" baseline="0" noProof="0" smtClean="0">
                <a:ln>
                  <a:noFill/>
                </a:ln>
                <a:solidFill>
                  <a:prstClr val="white"/>
                </a:solidFill>
                <a:effectLst/>
                <a:uLnTx/>
                <a:uFillTx/>
                <a:latin typeface="Segoe UI Semilight" panose="020B0402040204020203" pitchFamily="34" charset="0"/>
                <a:ea typeface="+mn-ea"/>
                <a:cs typeface="Segoe UI Semilight" panose="020B04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563" b="0" i="0" u="none" strike="noStrike" kern="1200" cap="none" spc="0" normalizeH="0" baseline="0" noProof="0">
              <a:ln>
                <a:noFill/>
              </a:ln>
              <a:solidFill>
                <a:prstClr val="white"/>
              </a:solidFill>
              <a:effectLst/>
              <a:uLnTx/>
              <a:uFillTx/>
              <a:latin typeface="Segoe UI Semilight" panose="020B0402040204020203" pitchFamily="34" charset="0"/>
              <a:ea typeface="+mn-ea"/>
              <a:cs typeface="Segoe UI Semilight" panose="020B0402040204020203" pitchFamily="34" charset="0"/>
            </a:endParaRPr>
          </a:p>
        </p:txBody>
      </p:sp>
      <p:sp>
        <p:nvSpPr>
          <p:cNvPr id="5" name="Footer Placeholder 2">
            <a:extLst>
              <a:ext uri="{FF2B5EF4-FFF2-40B4-BE49-F238E27FC236}">
                <a16:creationId xmlns:a16="http://schemas.microsoft.com/office/drawing/2014/main" id="{66369C41-0086-27FC-96A2-1B343BD97121}"/>
              </a:ext>
            </a:extLst>
          </p:cNvPr>
          <p:cNvSpPr txBox="1">
            <a:spLocks/>
          </p:cNvSpPr>
          <p:nvPr/>
        </p:nvSpPr>
        <p:spPr>
          <a:xfrm>
            <a:off x="0" y="6356350"/>
            <a:ext cx="57404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en-US" sz="1200" dirty="0">
                <a:solidFill>
                  <a:schemeClr val="bg1">
                    <a:lumMod val="75000"/>
                  </a:schemeClr>
                </a:solidFill>
                <a:latin typeface="Calibri" panose="020F0502020204030204"/>
              </a:rPr>
              <a:t>A Member of PrimeGlobal – An Association of Independent Accounting Firms </a:t>
            </a:r>
          </a:p>
        </p:txBody>
      </p:sp>
    </p:spTree>
    <p:extLst>
      <p:ext uri="{BB962C8B-B14F-4D97-AF65-F5344CB8AC3E}">
        <p14:creationId xmlns:p14="http://schemas.microsoft.com/office/powerpoint/2010/main" val="36750793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9685EA-54D5-4214-B53E-892356A2668B}"/>
              </a:ext>
            </a:extLst>
          </p:cNvPr>
          <p:cNvSpPr>
            <a:spLocks noGrp="1"/>
          </p:cNvSpPr>
          <p:nvPr>
            <p:ph type="body" sz="quarter" idx="10"/>
          </p:nvPr>
        </p:nvSpPr>
        <p:spPr>
          <a:xfrm>
            <a:off x="657727" y="2886039"/>
            <a:ext cx="8077774" cy="762000"/>
          </a:xfrm>
        </p:spPr>
        <p:txBody>
          <a:bodyPr/>
          <a:lstStyle/>
          <a:p>
            <a:pPr algn="r">
              <a:spcBef>
                <a:spcPct val="0"/>
              </a:spcBef>
            </a:pPr>
            <a:r>
              <a:rPr lang="en-US" sz="4100" dirty="0"/>
              <a:t>Flexibility:</a:t>
            </a:r>
          </a:p>
          <a:p>
            <a:pPr algn="r">
              <a:spcBef>
                <a:spcPct val="0"/>
              </a:spcBef>
            </a:pPr>
            <a:r>
              <a:rPr lang="en-US" sz="4100" dirty="0"/>
              <a:t>There is No One-Size Fits All Solution</a:t>
            </a:r>
            <a:r>
              <a:rPr lang="en-US" sz="3300" dirty="0"/>
              <a:t>. </a:t>
            </a:r>
          </a:p>
        </p:txBody>
      </p:sp>
    </p:spTree>
    <p:extLst>
      <p:ext uri="{BB962C8B-B14F-4D97-AF65-F5344CB8AC3E}">
        <p14:creationId xmlns:p14="http://schemas.microsoft.com/office/powerpoint/2010/main" val="24112902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A92E1AB6-6234-232A-D611-11DEB2515A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471" y="468658"/>
            <a:ext cx="2648729" cy="2228697"/>
          </a:xfrm>
          <a:prstGeom prst="rect">
            <a:avLst/>
          </a:prstGeom>
        </p:spPr>
      </p:pic>
      <p:sp>
        <p:nvSpPr>
          <p:cNvPr id="4" name="Slide Number Placeholder 3">
            <a:extLst>
              <a:ext uri="{FF2B5EF4-FFF2-40B4-BE49-F238E27FC236}">
                <a16:creationId xmlns:a16="http://schemas.microsoft.com/office/drawing/2014/main" id="{C13DEDE1-61AF-EC73-118A-9688727ACDB5}"/>
              </a:ext>
            </a:extLst>
          </p:cNvPr>
          <p:cNvSpPr>
            <a:spLocks noGrp="1"/>
          </p:cNvSpPr>
          <p:nvPr>
            <p:ph type="sldNum" sz="quarter" idx="12"/>
          </p:nvPr>
        </p:nvSpPr>
        <p:spPr/>
        <p:txBody>
          <a:bodyPr/>
          <a:lstStyle/>
          <a:p>
            <a:fld id="{5CA61F6E-E245-424A-B612-7F6B6A782722}" type="slidenum">
              <a:rPr lang="en-US" smtClean="0"/>
              <a:t>24</a:t>
            </a:fld>
            <a:endParaRPr lang="en-US"/>
          </a:p>
        </p:txBody>
      </p:sp>
      <p:sp>
        <p:nvSpPr>
          <p:cNvPr id="2" name="Title 1">
            <a:extLst>
              <a:ext uri="{FF2B5EF4-FFF2-40B4-BE49-F238E27FC236}">
                <a16:creationId xmlns:a16="http://schemas.microsoft.com/office/drawing/2014/main" id="{0A3B1E74-C208-7A9C-AAA0-82932E6FBF4A}"/>
              </a:ext>
            </a:extLst>
          </p:cNvPr>
          <p:cNvSpPr>
            <a:spLocks noGrp="1"/>
          </p:cNvSpPr>
          <p:nvPr>
            <p:ph type="title" idx="4294967295"/>
          </p:nvPr>
        </p:nvSpPr>
        <p:spPr>
          <a:xfrm>
            <a:off x="1427748" y="3040062"/>
            <a:ext cx="6944275" cy="777875"/>
          </a:xfrm>
        </p:spPr>
        <p:txBody>
          <a:bodyPr>
            <a:noAutofit/>
          </a:bodyPr>
          <a:lstStyle/>
          <a:p>
            <a:pPr algn="r"/>
            <a:r>
              <a:rPr lang="en-US" dirty="0"/>
              <a:t>Flexibility is not a concession,</a:t>
            </a:r>
            <a:br>
              <a:rPr lang="en-US" dirty="0"/>
            </a:br>
            <a:r>
              <a:rPr lang="en-US" dirty="0"/>
              <a:t>it’s a strategy.</a:t>
            </a:r>
          </a:p>
        </p:txBody>
      </p:sp>
      <p:sp>
        <p:nvSpPr>
          <p:cNvPr id="3" name="Footer Placeholder 2">
            <a:extLst>
              <a:ext uri="{FF2B5EF4-FFF2-40B4-BE49-F238E27FC236}">
                <a16:creationId xmlns:a16="http://schemas.microsoft.com/office/drawing/2014/main" id="{7A6C5E76-2E98-C8E2-C3F3-5AA82D69F772}"/>
              </a:ext>
            </a:extLst>
          </p:cNvPr>
          <p:cNvSpPr txBox="1">
            <a:spLocks/>
          </p:cNvSpPr>
          <p:nvPr/>
        </p:nvSpPr>
        <p:spPr>
          <a:xfrm>
            <a:off x="0" y="6356350"/>
            <a:ext cx="57404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en-US" sz="1200">
                <a:solidFill>
                  <a:schemeClr val="bg1">
                    <a:lumMod val="75000"/>
                  </a:schemeClr>
                </a:solidFill>
                <a:latin typeface="Calibri" panose="020F0502020204030204"/>
              </a:rPr>
              <a:t>A Member of PrimeGlobal – An Association of Independent Accounting Firms </a:t>
            </a:r>
            <a:endParaRPr lang="en-US" sz="1200" dirty="0">
              <a:solidFill>
                <a:schemeClr val="bg1">
                  <a:lumMod val="75000"/>
                </a:schemeClr>
              </a:solidFill>
              <a:latin typeface="Calibri" panose="020F0502020204030204"/>
            </a:endParaRPr>
          </a:p>
        </p:txBody>
      </p:sp>
      <p:sp>
        <p:nvSpPr>
          <p:cNvPr id="5" name="TextBox 4">
            <a:extLst>
              <a:ext uri="{FF2B5EF4-FFF2-40B4-BE49-F238E27FC236}">
                <a16:creationId xmlns:a16="http://schemas.microsoft.com/office/drawing/2014/main" id="{9D79D083-E52F-999D-E937-57843869AC6A}"/>
              </a:ext>
            </a:extLst>
          </p:cNvPr>
          <p:cNvSpPr txBox="1"/>
          <p:nvPr/>
        </p:nvSpPr>
        <p:spPr>
          <a:xfrm>
            <a:off x="940846" y="1352173"/>
            <a:ext cx="1711739" cy="461665"/>
          </a:xfrm>
          <a:prstGeom prst="rect">
            <a:avLst/>
          </a:prstGeom>
          <a:noFill/>
        </p:spPr>
        <p:txBody>
          <a:bodyPr wrap="square" rtlCol="0">
            <a:spAutoFit/>
          </a:bodyPr>
          <a:lstStyle/>
          <a:p>
            <a:pPr defTabSz="685800"/>
            <a:r>
              <a:rPr lang="en-US" sz="2400" dirty="0">
                <a:solidFill>
                  <a:srgbClr val="FFC000"/>
                </a:solidFill>
                <a:latin typeface="Calibri" panose="020F0502020204030204" pitchFamily="34" charset="0"/>
                <a:ea typeface="Calibri" panose="020F0502020204030204" pitchFamily="34" charset="0"/>
              </a:rPr>
              <a:t>Reframe</a:t>
            </a:r>
            <a:endParaRPr lang="en-US" sz="2400" dirty="0">
              <a:solidFill>
                <a:srgbClr val="FFC000"/>
              </a:solidFill>
              <a:latin typeface="Calibri" panose="020F0502020204030204"/>
            </a:endParaRPr>
          </a:p>
        </p:txBody>
      </p:sp>
    </p:spTree>
    <p:extLst>
      <p:ext uri="{BB962C8B-B14F-4D97-AF65-F5344CB8AC3E}">
        <p14:creationId xmlns:p14="http://schemas.microsoft.com/office/powerpoint/2010/main" val="32457153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D8E1BA4-E744-461D-BEB8-129F9ACE0A6E}"/>
              </a:ext>
            </a:extLst>
          </p:cNvPr>
          <p:cNvPicPr>
            <a:picLocks noChangeAspect="1"/>
          </p:cNvPicPr>
          <p:nvPr/>
        </p:nvPicPr>
        <p:blipFill rotWithShape="1">
          <a:blip r:embed="rId3">
            <a:alphaModFix amt="56000"/>
          </a:blip>
          <a:srcRect/>
          <a:stretch/>
        </p:blipFill>
        <p:spPr>
          <a:xfrm>
            <a:off x="-1" y="857257"/>
            <a:ext cx="9144000" cy="5143493"/>
          </a:xfrm>
          <a:prstGeom prst="rect">
            <a:avLst/>
          </a:prstGeom>
        </p:spPr>
      </p:pic>
      <p:sp>
        <p:nvSpPr>
          <p:cNvPr id="4" name="Title 3">
            <a:extLst>
              <a:ext uri="{FF2B5EF4-FFF2-40B4-BE49-F238E27FC236}">
                <a16:creationId xmlns:a16="http://schemas.microsoft.com/office/drawing/2014/main" id="{07C3193E-B86F-47A8-AF48-55BB4F179004}"/>
              </a:ext>
            </a:extLst>
          </p:cNvPr>
          <p:cNvSpPr>
            <a:spLocks noGrp="1"/>
          </p:cNvSpPr>
          <p:nvPr>
            <p:ph type="title"/>
          </p:nvPr>
        </p:nvSpPr>
        <p:spPr>
          <a:xfrm>
            <a:off x="489519" y="2559690"/>
            <a:ext cx="3153103" cy="1007066"/>
          </a:xfrm>
        </p:spPr>
        <p:txBody>
          <a:bodyPr>
            <a:normAutofit/>
          </a:bodyPr>
          <a:lstStyle/>
          <a:p>
            <a:pPr algn="ctr"/>
            <a:r>
              <a:rPr lang="en-US" sz="2700" dirty="0"/>
              <a:t>Questions</a:t>
            </a:r>
          </a:p>
        </p:txBody>
      </p:sp>
      <p:sp>
        <p:nvSpPr>
          <p:cNvPr id="5" name="Content Placeholder 4">
            <a:extLst>
              <a:ext uri="{FF2B5EF4-FFF2-40B4-BE49-F238E27FC236}">
                <a16:creationId xmlns:a16="http://schemas.microsoft.com/office/drawing/2014/main" id="{A07B6E6E-A617-4E28-ABF9-3849BD9630FA}"/>
              </a:ext>
            </a:extLst>
          </p:cNvPr>
          <p:cNvSpPr>
            <a:spLocks noGrp="1"/>
          </p:cNvSpPr>
          <p:nvPr>
            <p:ph idx="1"/>
          </p:nvPr>
        </p:nvSpPr>
        <p:spPr>
          <a:xfrm>
            <a:off x="233796" y="3420430"/>
            <a:ext cx="5267584" cy="2130138"/>
          </a:xfrm>
          <a:solidFill>
            <a:schemeClr val="bg1"/>
          </a:solidFill>
        </p:spPr>
        <p:txBody>
          <a:bodyPr anchor="ctr">
            <a:normAutofit/>
          </a:bodyPr>
          <a:lstStyle/>
          <a:p>
            <a:r>
              <a:rPr lang="en-US" sz="2000" dirty="0"/>
              <a:t> </a:t>
            </a:r>
            <a:r>
              <a:rPr lang="en-US" sz="2000" dirty="0">
                <a:solidFill>
                  <a:srgbClr val="4A2051"/>
                </a:solidFill>
              </a:rPr>
              <a:t>Do You Know What Your Employees Prefer?</a:t>
            </a:r>
          </a:p>
          <a:p>
            <a:r>
              <a:rPr lang="en-US" sz="2000" dirty="0">
                <a:solidFill>
                  <a:srgbClr val="4A2051"/>
                </a:solidFill>
              </a:rPr>
              <a:t>How Did You Find Out?</a:t>
            </a:r>
          </a:p>
          <a:p>
            <a:r>
              <a:rPr lang="en-US" sz="2000" dirty="0">
                <a:solidFill>
                  <a:srgbClr val="4A2051"/>
                </a:solidFill>
              </a:rPr>
              <a:t>What Are You Hearing From Candidates?</a:t>
            </a:r>
          </a:p>
          <a:p>
            <a:r>
              <a:rPr lang="en-US" sz="2000" dirty="0">
                <a:solidFill>
                  <a:srgbClr val="4A2051"/>
                </a:solidFill>
              </a:rPr>
              <a:t>What Are You Hearing From People Who Leave?</a:t>
            </a:r>
          </a:p>
        </p:txBody>
      </p:sp>
      <p:sp>
        <p:nvSpPr>
          <p:cNvPr id="2" name="Footer Placeholder 2">
            <a:extLst>
              <a:ext uri="{FF2B5EF4-FFF2-40B4-BE49-F238E27FC236}">
                <a16:creationId xmlns:a16="http://schemas.microsoft.com/office/drawing/2014/main" id="{EB6C1F08-C453-E201-5865-12E168082E5A}"/>
              </a:ext>
            </a:extLst>
          </p:cNvPr>
          <p:cNvSpPr txBox="1">
            <a:spLocks/>
          </p:cNvSpPr>
          <p:nvPr/>
        </p:nvSpPr>
        <p:spPr>
          <a:xfrm>
            <a:off x="0" y="6356350"/>
            <a:ext cx="57404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en-US" sz="1200">
                <a:solidFill>
                  <a:schemeClr val="bg1">
                    <a:lumMod val="75000"/>
                  </a:schemeClr>
                </a:solidFill>
                <a:latin typeface="Calibri" panose="020F0502020204030204"/>
              </a:rPr>
              <a:t>A Member of PrimeGlobal – An Association of Independent Accounting Firms </a:t>
            </a:r>
            <a:endParaRPr lang="en-US" sz="1200" dirty="0">
              <a:solidFill>
                <a:schemeClr val="bg1">
                  <a:lumMod val="75000"/>
                </a:schemeClr>
              </a:solidFill>
              <a:latin typeface="Calibri" panose="020F0502020204030204"/>
            </a:endParaRPr>
          </a:p>
        </p:txBody>
      </p:sp>
    </p:spTree>
    <p:extLst>
      <p:ext uri="{BB962C8B-B14F-4D97-AF65-F5344CB8AC3E}">
        <p14:creationId xmlns:p14="http://schemas.microsoft.com/office/powerpoint/2010/main" val="42076394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3C8BF36-5034-4E5C-8618-D23A91D8C392}"/>
              </a:ext>
            </a:extLst>
          </p:cNvPr>
          <p:cNvPicPr>
            <a:picLocks noChangeAspect="1"/>
          </p:cNvPicPr>
          <p:nvPr/>
        </p:nvPicPr>
        <p:blipFill rotWithShape="1">
          <a:blip r:embed="rId3"/>
          <a:srcRect/>
          <a:stretch/>
        </p:blipFill>
        <p:spPr>
          <a:xfrm>
            <a:off x="4013829" y="1880470"/>
            <a:ext cx="4897325" cy="2791968"/>
          </a:xfrm>
          <a:prstGeom prst="rect">
            <a:avLst/>
          </a:prstGeom>
        </p:spPr>
      </p:pic>
      <p:sp>
        <p:nvSpPr>
          <p:cNvPr id="4" name="Title 3">
            <a:extLst>
              <a:ext uri="{FF2B5EF4-FFF2-40B4-BE49-F238E27FC236}">
                <a16:creationId xmlns:a16="http://schemas.microsoft.com/office/drawing/2014/main" id="{07C3193E-B86F-47A8-AF48-55BB4F179004}"/>
              </a:ext>
            </a:extLst>
          </p:cNvPr>
          <p:cNvSpPr>
            <a:spLocks noGrp="1"/>
          </p:cNvSpPr>
          <p:nvPr>
            <p:ph type="title"/>
          </p:nvPr>
        </p:nvSpPr>
        <p:spPr>
          <a:xfrm>
            <a:off x="95169" y="465625"/>
            <a:ext cx="4811847" cy="1007066"/>
          </a:xfrm>
        </p:spPr>
        <p:txBody>
          <a:bodyPr>
            <a:normAutofit/>
          </a:bodyPr>
          <a:lstStyle/>
          <a:p>
            <a:pPr algn="ctr"/>
            <a:r>
              <a:rPr lang="en-US" sz="2700" dirty="0"/>
              <a:t>One Size Does Not Fit All</a:t>
            </a:r>
          </a:p>
        </p:txBody>
      </p:sp>
      <p:sp>
        <p:nvSpPr>
          <p:cNvPr id="5" name="Content Placeholder 4">
            <a:extLst>
              <a:ext uri="{FF2B5EF4-FFF2-40B4-BE49-F238E27FC236}">
                <a16:creationId xmlns:a16="http://schemas.microsoft.com/office/drawing/2014/main" id="{A07B6E6E-A617-4E28-ABF9-3849BD9630FA}"/>
              </a:ext>
            </a:extLst>
          </p:cNvPr>
          <p:cNvSpPr>
            <a:spLocks noGrp="1"/>
          </p:cNvSpPr>
          <p:nvPr>
            <p:ph idx="1"/>
          </p:nvPr>
        </p:nvSpPr>
        <p:spPr>
          <a:xfrm>
            <a:off x="394137" y="2294015"/>
            <a:ext cx="4691210" cy="1964879"/>
          </a:xfrm>
        </p:spPr>
        <p:txBody>
          <a:bodyPr anchor="ctr">
            <a:normAutofit fontScale="92500" lnSpcReduction="20000"/>
          </a:bodyPr>
          <a:lstStyle/>
          <a:p>
            <a:r>
              <a:rPr lang="en-US" sz="2400" dirty="0">
                <a:solidFill>
                  <a:srgbClr val="4A2051"/>
                </a:solidFill>
              </a:rPr>
              <a:t> Tailor Your Hybrid Model</a:t>
            </a:r>
          </a:p>
          <a:p>
            <a:r>
              <a:rPr lang="en-US" sz="2400" dirty="0">
                <a:solidFill>
                  <a:srgbClr val="4A2051"/>
                </a:solidFill>
              </a:rPr>
              <a:t> Know Your Strategic Aim</a:t>
            </a:r>
          </a:p>
          <a:p>
            <a:r>
              <a:rPr lang="en-US" sz="2400" dirty="0">
                <a:solidFill>
                  <a:srgbClr val="4A2051"/>
                </a:solidFill>
              </a:rPr>
              <a:t> Not A Democracy/Needs Of The Business</a:t>
            </a:r>
          </a:p>
          <a:p>
            <a:r>
              <a:rPr lang="en-US" sz="2400" dirty="0">
                <a:solidFill>
                  <a:srgbClr val="4A2051"/>
                </a:solidFill>
              </a:rPr>
              <a:t> What Kind Of Talent Do You Want To Attract?</a:t>
            </a:r>
          </a:p>
        </p:txBody>
      </p:sp>
      <p:sp>
        <p:nvSpPr>
          <p:cNvPr id="3" name="Footer Placeholder 2">
            <a:extLst>
              <a:ext uri="{FF2B5EF4-FFF2-40B4-BE49-F238E27FC236}">
                <a16:creationId xmlns:a16="http://schemas.microsoft.com/office/drawing/2014/main" id="{5619E5F3-DDD7-5826-3AA0-CFD259B3DDEF}"/>
              </a:ext>
            </a:extLst>
          </p:cNvPr>
          <p:cNvSpPr txBox="1">
            <a:spLocks/>
          </p:cNvSpPr>
          <p:nvPr/>
        </p:nvSpPr>
        <p:spPr>
          <a:xfrm>
            <a:off x="0" y="6356350"/>
            <a:ext cx="57404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en-US" sz="1200" dirty="0">
                <a:solidFill>
                  <a:schemeClr val="bg1">
                    <a:lumMod val="75000"/>
                  </a:schemeClr>
                </a:solidFill>
                <a:latin typeface="Calibri" panose="020F0502020204030204"/>
              </a:rPr>
              <a:t>A Member of PrimeGlobal – An Association of Independent Accounting Firms </a:t>
            </a:r>
          </a:p>
        </p:txBody>
      </p:sp>
    </p:spTree>
    <p:extLst>
      <p:ext uri="{BB962C8B-B14F-4D97-AF65-F5344CB8AC3E}">
        <p14:creationId xmlns:p14="http://schemas.microsoft.com/office/powerpoint/2010/main" val="23592688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C902358-9349-3260-4CB7-D858423BF836}"/>
              </a:ext>
            </a:extLst>
          </p:cNvPr>
          <p:cNvSpPr>
            <a:spLocks noGrp="1"/>
          </p:cNvSpPr>
          <p:nvPr>
            <p:ph type="title" idx="4294967295"/>
          </p:nvPr>
        </p:nvSpPr>
        <p:spPr>
          <a:xfrm>
            <a:off x="834189" y="3429000"/>
            <a:ext cx="7886700" cy="1325563"/>
          </a:xfrm>
        </p:spPr>
        <p:txBody>
          <a:bodyPr vert="horz" lIns="91440" tIns="45720" rIns="91440" bIns="45720" rtlCol="0">
            <a:noAutofit/>
          </a:bodyPr>
          <a:lstStyle/>
          <a:p>
            <a:pPr algn="r">
              <a:buClr>
                <a:srgbClr val="004A98"/>
              </a:buClr>
              <a:buFont typeface="Segoe UI Semilight" panose="020B0402040204020203" pitchFamily="34" charset="0"/>
            </a:pPr>
            <a:r>
              <a:rPr lang="en-US" sz="4100" dirty="0">
                <a:solidFill>
                  <a:srgbClr val="F9BE10"/>
                </a:solidFill>
                <a:ea typeface="+mn-ea"/>
              </a:rPr>
              <a:t>What Can You Do Now </a:t>
            </a:r>
            <a:br>
              <a:rPr lang="en-US" sz="4100" dirty="0">
                <a:solidFill>
                  <a:srgbClr val="F9BE10"/>
                </a:solidFill>
                <a:ea typeface="+mn-ea"/>
              </a:rPr>
            </a:br>
            <a:r>
              <a:rPr lang="en-US" sz="4100" dirty="0">
                <a:solidFill>
                  <a:srgbClr val="F9BE10"/>
                </a:solidFill>
                <a:ea typeface="+mn-ea"/>
              </a:rPr>
              <a:t>to Retain your HVP?</a:t>
            </a:r>
            <a:br>
              <a:rPr lang="en-US" sz="4100" dirty="0">
                <a:solidFill>
                  <a:srgbClr val="F9BE10"/>
                </a:solidFill>
                <a:ea typeface="+mn-ea"/>
              </a:rPr>
            </a:br>
            <a:br>
              <a:rPr lang="en-US" sz="4100" dirty="0">
                <a:solidFill>
                  <a:srgbClr val="F9BE10"/>
                </a:solidFill>
                <a:ea typeface="+mn-ea"/>
              </a:rPr>
            </a:br>
            <a:r>
              <a:rPr lang="en-US" sz="3200" b="0" dirty="0">
                <a:solidFill>
                  <a:srgbClr val="F9BE10"/>
                </a:solidFill>
                <a:ea typeface="+mn-ea"/>
              </a:rPr>
              <a:t>(Highly Valued People)</a:t>
            </a:r>
            <a:endParaRPr lang="en-US" sz="4100" b="0" dirty="0">
              <a:solidFill>
                <a:srgbClr val="F9BE10"/>
              </a:solidFill>
              <a:ea typeface="+mn-ea"/>
            </a:endParaRPr>
          </a:p>
        </p:txBody>
      </p:sp>
      <p:sp>
        <p:nvSpPr>
          <p:cNvPr id="4" name="Slide Number Placeholder 3">
            <a:extLst>
              <a:ext uri="{FF2B5EF4-FFF2-40B4-BE49-F238E27FC236}">
                <a16:creationId xmlns:a16="http://schemas.microsoft.com/office/drawing/2014/main" id="{32C86DE9-0C07-2EF1-014D-BF0F74FE5CBE}"/>
              </a:ext>
            </a:extLst>
          </p:cNvPr>
          <p:cNvSpPr>
            <a:spLocks noGrp="1"/>
          </p:cNvSpPr>
          <p:nvPr>
            <p:ph type="sldNum" sz="quarter" idx="4294967295"/>
          </p:nvPr>
        </p:nvSpPr>
        <p:spPr>
          <a:xfrm>
            <a:off x="7086600" y="6356350"/>
            <a:ext cx="2057400" cy="365125"/>
          </a:xfrm>
        </p:spPr>
        <p:txBody>
          <a:bodyPr/>
          <a:lstStyle/>
          <a:p>
            <a:fld id="{5CA61F6E-E245-424A-B612-7F6B6A782722}" type="slidenum">
              <a:rPr lang="en-US" smtClean="0"/>
              <a:t>27</a:t>
            </a:fld>
            <a:endParaRPr lang="en-US"/>
          </a:p>
        </p:txBody>
      </p:sp>
    </p:spTree>
    <p:extLst>
      <p:ext uri="{BB962C8B-B14F-4D97-AF65-F5344CB8AC3E}">
        <p14:creationId xmlns:p14="http://schemas.microsoft.com/office/powerpoint/2010/main" val="17203093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2D9F13A-4B82-44E9-94C2-08AEFC655F21}"/>
              </a:ext>
            </a:extLst>
          </p:cNvPr>
          <p:cNvSpPr>
            <a:spLocks noGrp="1"/>
          </p:cNvSpPr>
          <p:nvPr>
            <p:ph type="sldNum" sz="quarter" idx="12"/>
          </p:nvPr>
        </p:nvSpPr>
        <p:spPr/>
        <p:txBody>
          <a:bodyPr/>
          <a:lstStyle/>
          <a:p>
            <a:fld id="{5CA61F6E-E245-424A-B612-7F6B6A782722}" type="slidenum">
              <a:rPr lang="en-US" smtClean="0"/>
              <a:t>28</a:t>
            </a:fld>
            <a:endParaRPr lang="en-US"/>
          </a:p>
        </p:txBody>
      </p:sp>
      <p:sp>
        <p:nvSpPr>
          <p:cNvPr id="4" name="Title 3">
            <a:extLst>
              <a:ext uri="{FF2B5EF4-FFF2-40B4-BE49-F238E27FC236}">
                <a16:creationId xmlns:a16="http://schemas.microsoft.com/office/drawing/2014/main" id="{E6996FB6-8905-4089-8671-12C66238154E}"/>
              </a:ext>
            </a:extLst>
          </p:cNvPr>
          <p:cNvSpPr>
            <a:spLocks noGrp="1"/>
          </p:cNvSpPr>
          <p:nvPr>
            <p:ph type="title"/>
          </p:nvPr>
        </p:nvSpPr>
        <p:spPr>
          <a:xfrm>
            <a:off x="510663" y="571604"/>
            <a:ext cx="7886700" cy="777874"/>
          </a:xfrm>
        </p:spPr>
        <p:txBody>
          <a:bodyPr>
            <a:normAutofit/>
          </a:bodyPr>
          <a:lstStyle/>
          <a:p>
            <a:r>
              <a:rPr lang="en-US" sz="2800" dirty="0"/>
              <a:t>Compelling Careers: Critical for Retention</a:t>
            </a:r>
          </a:p>
        </p:txBody>
      </p:sp>
      <p:pic>
        <p:nvPicPr>
          <p:cNvPr id="6" name="Picture 5">
            <a:extLst>
              <a:ext uri="{FF2B5EF4-FFF2-40B4-BE49-F238E27FC236}">
                <a16:creationId xmlns:a16="http://schemas.microsoft.com/office/drawing/2014/main" id="{16661A9A-56B9-4BC9-9418-D0E489222448}"/>
              </a:ext>
            </a:extLst>
          </p:cNvPr>
          <p:cNvPicPr>
            <a:picLocks noChangeAspect="1"/>
          </p:cNvPicPr>
          <p:nvPr/>
        </p:nvPicPr>
        <p:blipFill>
          <a:blip r:embed="rId3"/>
          <a:stretch>
            <a:fillRect/>
          </a:stretch>
        </p:blipFill>
        <p:spPr>
          <a:xfrm>
            <a:off x="0" y="1422239"/>
            <a:ext cx="9144000" cy="2962911"/>
          </a:xfrm>
          <a:prstGeom prst="rect">
            <a:avLst/>
          </a:prstGeom>
        </p:spPr>
      </p:pic>
      <p:sp>
        <p:nvSpPr>
          <p:cNvPr id="7" name="TextBox 6">
            <a:extLst>
              <a:ext uri="{FF2B5EF4-FFF2-40B4-BE49-F238E27FC236}">
                <a16:creationId xmlns:a16="http://schemas.microsoft.com/office/drawing/2014/main" id="{357E5A78-C66B-4B95-9D3B-4FCFA15D083D}"/>
              </a:ext>
            </a:extLst>
          </p:cNvPr>
          <p:cNvSpPr txBox="1"/>
          <p:nvPr/>
        </p:nvSpPr>
        <p:spPr>
          <a:xfrm>
            <a:off x="628651" y="4526716"/>
            <a:ext cx="5948612" cy="830997"/>
          </a:xfrm>
          <a:prstGeom prst="rect">
            <a:avLst/>
          </a:prstGeom>
          <a:noFill/>
        </p:spPr>
        <p:txBody>
          <a:bodyPr wrap="square" rtlCol="0">
            <a:spAutoFit/>
          </a:bodyPr>
          <a:lstStyle/>
          <a:p>
            <a:r>
              <a:rPr lang="en-US" sz="2400" b="1" dirty="0">
                <a:solidFill>
                  <a:srgbClr val="F9BE10"/>
                </a:solidFill>
                <a:latin typeface="Segoe UI Semilight" panose="020B0402040204020203" pitchFamily="34" charset="0"/>
                <a:cs typeface="Segoe UI Semilight" panose="020B0402040204020203" pitchFamily="34" charset="0"/>
              </a:rPr>
              <a:t>44% </a:t>
            </a:r>
            <a:r>
              <a:rPr lang="en-US" sz="2400" b="1" dirty="0">
                <a:solidFill>
                  <a:srgbClr val="4A2051"/>
                </a:solidFill>
                <a:latin typeface="Segoe UI Semilight" panose="020B0402040204020203" pitchFamily="34" charset="0"/>
                <a:cs typeface="Segoe UI Semilight" panose="020B0402040204020203" pitchFamily="34" charset="0"/>
              </a:rPr>
              <a:t>of HR Leader believe their organizations lack compelling Career Paths.</a:t>
            </a:r>
            <a:endParaRPr lang="en-US" sz="2000" b="1" dirty="0">
              <a:solidFill>
                <a:srgbClr val="4A2051"/>
              </a:solidFill>
              <a:latin typeface="Segoe UI Semilight" panose="020B0402040204020203" pitchFamily="34" charset="0"/>
              <a:cs typeface="Segoe UI Semilight" panose="020B0402040204020203" pitchFamily="34" charset="0"/>
            </a:endParaRPr>
          </a:p>
        </p:txBody>
      </p:sp>
      <p:pic>
        <p:nvPicPr>
          <p:cNvPr id="8" name="Graphic 7" descr="Cause And Effect with solid fill">
            <a:extLst>
              <a:ext uri="{FF2B5EF4-FFF2-40B4-BE49-F238E27FC236}">
                <a16:creationId xmlns:a16="http://schemas.microsoft.com/office/drawing/2014/main" id="{3CA7A58C-9F53-414B-83D3-7421483010B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7301345" y="4454237"/>
            <a:ext cx="914400" cy="914400"/>
          </a:xfrm>
          <a:prstGeom prst="rect">
            <a:avLst/>
          </a:prstGeom>
        </p:spPr>
      </p:pic>
      <p:sp>
        <p:nvSpPr>
          <p:cNvPr id="3" name="Footer Placeholder 2">
            <a:extLst>
              <a:ext uri="{FF2B5EF4-FFF2-40B4-BE49-F238E27FC236}">
                <a16:creationId xmlns:a16="http://schemas.microsoft.com/office/drawing/2014/main" id="{C194DD58-C1D1-CA90-8100-0794611B687B}"/>
              </a:ext>
            </a:extLst>
          </p:cNvPr>
          <p:cNvSpPr txBox="1">
            <a:spLocks/>
          </p:cNvSpPr>
          <p:nvPr/>
        </p:nvSpPr>
        <p:spPr>
          <a:xfrm>
            <a:off x="0" y="6356350"/>
            <a:ext cx="57404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en-US" sz="1200" dirty="0">
                <a:solidFill>
                  <a:schemeClr val="bg1">
                    <a:lumMod val="75000"/>
                  </a:schemeClr>
                </a:solidFill>
                <a:latin typeface="Calibri" panose="020F0502020204030204"/>
              </a:rPr>
              <a:t>A Member of PrimeGlobal – An Association of Independent Accounting Firms </a:t>
            </a:r>
          </a:p>
        </p:txBody>
      </p:sp>
    </p:spTree>
    <p:extLst>
      <p:ext uri="{BB962C8B-B14F-4D97-AF65-F5344CB8AC3E}">
        <p14:creationId xmlns:p14="http://schemas.microsoft.com/office/powerpoint/2010/main" val="27656720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5EDCAD-D5A3-4BBF-80D8-FEC21D71B4CA}"/>
              </a:ext>
            </a:extLst>
          </p:cNvPr>
          <p:cNvSpPr>
            <a:spLocks noGrp="1"/>
          </p:cNvSpPr>
          <p:nvPr>
            <p:ph type="title"/>
          </p:nvPr>
        </p:nvSpPr>
        <p:spPr>
          <a:xfrm>
            <a:off x="423934" y="588171"/>
            <a:ext cx="7886700" cy="777874"/>
          </a:xfrm>
        </p:spPr>
        <p:txBody>
          <a:bodyPr vert="horz" lIns="91440" tIns="45720" rIns="91440" bIns="45720" rtlCol="0" anchor="ctr">
            <a:normAutofit/>
          </a:bodyPr>
          <a:lstStyle/>
          <a:p>
            <a:pPr defTabSz="914400"/>
            <a:r>
              <a:rPr lang="en-US" sz="3200" b="1" dirty="0">
                <a:latin typeface="Segoe UI Semilight" panose="020B0402040204020203" pitchFamily="34" charset="0"/>
                <a:ea typeface="+mj-ea"/>
                <a:cs typeface="Segoe UI Semilight" panose="020B0402040204020203" pitchFamily="34" charset="0"/>
              </a:rPr>
              <a:t>Focus on the Frontline Experience </a:t>
            </a:r>
          </a:p>
        </p:txBody>
      </p:sp>
      <p:sp>
        <p:nvSpPr>
          <p:cNvPr id="2" name="Content Placeholder 1">
            <a:extLst>
              <a:ext uri="{FF2B5EF4-FFF2-40B4-BE49-F238E27FC236}">
                <a16:creationId xmlns:a16="http://schemas.microsoft.com/office/drawing/2014/main" id="{A5B3789A-AAB4-47BD-A74B-427681B58533}"/>
              </a:ext>
            </a:extLst>
          </p:cNvPr>
          <p:cNvSpPr>
            <a:spLocks noGrp="1"/>
          </p:cNvSpPr>
          <p:nvPr>
            <p:ph idx="1"/>
          </p:nvPr>
        </p:nvSpPr>
        <p:spPr>
          <a:xfrm>
            <a:off x="628650" y="1447830"/>
            <a:ext cx="8515350" cy="4351338"/>
          </a:xfrm>
        </p:spPr>
        <p:txBody>
          <a:bodyPr>
            <a:normAutofit/>
          </a:bodyPr>
          <a:lstStyle/>
          <a:p>
            <a:r>
              <a:rPr lang="en-US" sz="2400" dirty="0">
                <a:solidFill>
                  <a:srgbClr val="333333"/>
                </a:solidFill>
                <a:latin typeface="McKinsey Sans"/>
              </a:rPr>
              <a:t> </a:t>
            </a:r>
            <a:r>
              <a:rPr lang="en-US" sz="2400" dirty="0">
                <a:solidFill>
                  <a:srgbClr val="F9BE10"/>
                </a:solidFill>
                <a:latin typeface="McKinsey Sans"/>
              </a:rPr>
              <a:t>45% </a:t>
            </a:r>
            <a:r>
              <a:rPr lang="en-US" sz="2400" b="0" dirty="0">
                <a:solidFill>
                  <a:srgbClr val="4A2051"/>
                </a:solidFill>
                <a:latin typeface="McKinsey Sans"/>
              </a:rPr>
              <a:t>of Frontline Workers plan to leave their job in next 3-6 months.</a:t>
            </a:r>
          </a:p>
          <a:p>
            <a:r>
              <a:rPr lang="en-US" sz="2400" b="0" dirty="0">
                <a:solidFill>
                  <a:srgbClr val="4A2051"/>
                </a:solidFill>
                <a:latin typeface="McKinsey Sans"/>
              </a:rPr>
              <a:t> Disproportionate</a:t>
            </a:r>
            <a:r>
              <a:rPr lang="en-US" sz="2400" dirty="0">
                <a:solidFill>
                  <a:srgbClr val="333333"/>
                </a:solidFill>
                <a:latin typeface="McKinsey Sans"/>
              </a:rPr>
              <a:t> </a:t>
            </a:r>
            <a:r>
              <a:rPr lang="en-US" sz="2400" dirty="0">
                <a:solidFill>
                  <a:srgbClr val="F9BE10"/>
                </a:solidFill>
                <a:latin typeface="McKinsey Sans"/>
              </a:rPr>
              <a:t>Value Creation </a:t>
            </a:r>
            <a:r>
              <a:rPr lang="en-US" sz="2400" b="0" dirty="0">
                <a:solidFill>
                  <a:srgbClr val="4A2051"/>
                </a:solidFill>
                <a:latin typeface="McKinsey Sans"/>
              </a:rPr>
              <a:t>is at the Frontline</a:t>
            </a:r>
          </a:p>
          <a:p>
            <a:r>
              <a:rPr lang="en-US" sz="2400" dirty="0">
                <a:solidFill>
                  <a:srgbClr val="333333"/>
                </a:solidFill>
                <a:latin typeface="McKinsey Sans"/>
              </a:rPr>
              <a:t> </a:t>
            </a:r>
            <a:r>
              <a:rPr lang="en-US" sz="2400" b="0" dirty="0">
                <a:solidFill>
                  <a:srgbClr val="4A2051"/>
                </a:solidFill>
                <a:latin typeface="McKinsey Sans"/>
              </a:rPr>
              <a:t>Direct Manager/Supervisor Drives the </a:t>
            </a:r>
            <a:r>
              <a:rPr lang="en-US" sz="2400" dirty="0">
                <a:solidFill>
                  <a:srgbClr val="F9BE10"/>
                </a:solidFill>
                <a:latin typeface="McKinsey Sans"/>
              </a:rPr>
              <a:t>Employee Experience</a:t>
            </a:r>
          </a:p>
          <a:p>
            <a:r>
              <a:rPr lang="en-US" sz="2400" dirty="0">
                <a:solidFill>
                  <a:srgbClr val="333333"/>
                </a:solidFill>
                <a:latin typeface="McKinsey Sans"/>
              </a:rPr>
              <a:t> </a:t>
            </a:r>
            <a:r>
              <a:rPr lang="en-US" sz="2400" b="0" dirty="0">
                <a:solidFill>
                  <a:srgbClr val="4A2051"/>
                </a:solidFill>
                <a:latin typeface="McKinsey Sans"/>
              </a:rPr>
              <a:t>Employee Experience directly impact Customer Satisfaction/NPS</a:t>
            </a:r>
          </a:p>
          <a:p>
            <a:r>
              <a:rPr lang="en-US" sz="2400" dirty="0">
                <a:solidFill>
                  <a:srgbClr val="333333"/>
                </a:solidFill>
                <a:latin typeface="McKinsey Sans"/>
              </a:rPr>
              <a:t> </a:t>
            </a:r>
            <a:r>
              <a:rPr lang="en-US" sz="2400" dirty="0">
                <a:solidFill>
                  <a:srgbClr val="FFC000"/>
                </a:solidFill>
                <a:latin typeface="McKinsey Sans"/>
              </a:rPr>
              <a:t>Engagement Surveys/Pulse Surveys </a:t>
            </a:r>
            <a:r>
              <a:rPr lang="en-US" sz="2400" b="0" dirty="0">
                <a:solidFill>
                  <a:srgbClr val="4A2051"/>
                </a:solidFill>
                <a:latin typeface="McKinsey Sans"/>
              </a:rPr>
              <a:t>Continue to be Effective Tool</a:t>
            </a:r>
            <a:endParaRPr lang="en-US" sz="2400" b="0" dirty="0">
              <a:solidFill>
                <a:srgbClr val="4A2051"/>
              </a:solidFill>
            </a:endParaRPr>
          </a:p>
        </p:txBody>
      </p:sp>
      <p:sp>
        <p:nvSpPr>
          <p:cNvPr id="6" name="Slide Number Placeholder 5">
            <a:extLst>
              <a:ext uri="{FF2B5EF4-FFF2-40B4-BE49-F238E27FC236}">
                <a16:creationId xmlns:a16="http://schemas.microsoft.com/office/drawing/2014/main" id="{78CB0BE5-48BD-44E4-840E-4E25D5F17B6A}"/>
              </a:ext>
            </a:extLst>
          </p:cNvPr>
          <p:cNvSpPr>
            <a:spLocks noGrp="1"/>
          </p:cNvSpPr>
          <p:nvPr>
            <p:ph type="sldNum" sz="quarter" idx="12"/>
          </p:nvPr>
        </p:nvSpPr>
        <p:spPr/>
        <p:txBody>
          <a:bodyPr vert="horz" lIns="91440" tIns="45720" rIns="91440" bIns="45720" rtlCol="0" anchor="ctr">
            <a:normAutofit/>
          </a:bodyPr>
          <a:lstStyle/>
          <a:p>
            <a:pPr>
              <a:spcAft>
                <a:spcPts val="600"/>
              </a:spcAft>
            </a:pPr>
            <a:fld id="{5CA61F6E-E245-424A-B612-7F6B6A782722}" type="slidenum">
              <a:rPr lang="en-US" sz="1200">
                <a:solidFill>
                  <a:srgbClr val="FFFFFF"/>
                </a:solidFill>
                <a:latin typeface="+mn-lt"/>
                <a:cs typeface="+mn-cs"/>
              </a:rPr>
              <a:pPr>
                <a:spcAft>
                  <a:spcPts val="600"/>
                </a:spcAft>
              </a:pPr>
              <a:t>29</a:t>
            </a:fld>
            <a:endParaRPr lang="en-US" sz="1200">
              <a:solidFill>
                <a:srgbClr val="FFFFFF"/>
              </a:solidFill>
              <a:latin typeface="+mn-lt"/>
              <a:cs typeface="+mn-cs"/>
            </a:endParaRPr>
          </a:p>
        </p:txBody>
      </p:sp>
      <p:pic>
        <p:nvPicPr>
          <p:cNvPr id="9" name="Graphic 8" descr="Users outline">
            <a:extLst>
              <a:ext uri="{FF2B5EF4-FFF2-40B4-BE49-F238E27FC236}">
                <a16:creationId xmlns:a16="http://schemas.microsoft.com/office/drawing/2014/main" id="{14795F74-8418-4E5D-93FD-5DD126CA41C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89987" y="4230542"/>
            <a:ext cx="1457889" cy="1457889"/>
          </a:xfrm>
          <a:prstGeom prst="rect">
            <a:avLst/>
          </a:prstGeom>
        </p:spPr>
      </p:pic>
      <p:sp>
        <p:nvSpPr>
          <p:cNvPr id="3" name="Footer Placeholder 2">
            <a:extLst>
              <a:ext uri="{FF2B5EF4-FFF2-40B4-BE49-F238E27FC236}">
                <a16:creationId xmlns:a16="http://schemas.microsoft.com/office/drawing/2014/main" id="{87D3B4B5-8C36-60F1-3501-0B5CADDF0F18}"/>
              </a:ext>
            </a:extLst>
          </p:cNvPr>
          <p:cNvSpPr txBox="1">
            <a:spLocks/>
          </p:cNvSpPr>
          <p:nvPr/>
        </p:nvSpPr>
        <p:spPr>
          <a:xfrm>
            <a:off x="0" y="6356350"/>
            <a:ext cx="57404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en-US" sz="1200" dirty="0">
                <a:solidFill>
                  <a:schemeClr val="bg1">
                    <a:lumMod val="75000"/>
                  </a:schemeClr>
                </a:solidFill>
                <a:latin typeface="Calibri" panose="020F0502020204030204"/>
              </a:rPr>
              <a:t>A Member of PrimeGlobal – An Association of Independent Accounting Firms </a:t>
            </a:r>
          </a:p>
        </p:txBody>
      </p:sp>
    </p:spTree>
    <p:extLst>
      <p:ext uri="{BB962C8B-B14F-4D97-AF65-F5344CB8AC3E}">
        <p14:creationId xmlns:p14="http://schemas.microsoft.com/office/powerpoint/2010/main" val="2545121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7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2215C6C6-E45C-4179-9FC1-E8A4C1D47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5FE9FE4C-C9E0-4C54-8010-EA9D29CD4D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1906051" y="2150362"/>
            <a:ext cx="5860051" cy="1559357"/>
            <a:chOff x="6081624" y="1998368"/>
            <a:chExt cx="5613457" cy="782175"/>
          </a:xfrm>
          <a:solidFill>
            <a:schemeClr val="accent4"/>
          </a:solidFill>
        </p:grpSpPr>
        <p:sp>
          <p:nvSpPr>
            <p:cNvPr id="24" name="Rectangle 23">
              <a:extLst>
                <a:ext uri="{FF2B5EF4-FFF2-40B4-BE49-F238E27FC236}">
                  <a16:creationId xmlns:a16="http://schemas.microsoft.com/office/drawing/2014/main" id="{56FAD6EF-0374-46BD-901E-E901DCA01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4847ABE-275E-4DCA-B164-A672D517FB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ectangle 26">
            <a:extLst>
              <a:ext uri="{FF2B5EF4-FFF2-40B4-BE49-F238E27FC236}">
                <a16:creationId xmlns:a16="http://schemas.microsoft.com/office/drawing/2014/main" id="{3776B14B-F2F4-4825-8DA8-8C7A0F2B39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46" y="466344"/>
            <a:ext cx="8333796" cy="591782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35CCEB4C-FA18-81C1-814A-9397968E4F05}"/>
              </a:ext>
            </a:extLst>
          </p:cNvPr>
          <p:cNvSpPr>
            <a:spLocks noGrp="1"/>
          </p:cNvSpPr>
          <p:nvPr>
            <p:ph type="ftr" sz="quarter" idx="11"/>
          </p:nvPr>
        </p:nvSpPr>
        <p:spPr>
          <a:xfrm>
            <a:off x="434646" y="6492241"/>
            <a:ext cx="5680404" cy="229902"/>
          </a:xfrm>
        </p:spPr>
        <p:txBody>
          <a:bodyPr>
            <a:normAutofit/>
          </a:bodyPr>
          <a:lstStyle/>
          <a:p>
            <a:pPr>
              <a:lnSpc>
                <a:spcPct val="90000"/>
              </a:lnSpc>
              <a:spcAft>
                <a:spcPts val="600"/>
              </a:spcAft>
            </a:pPr>
            <a:r>
              <a:rPr lang="en-US" sz="900" dirty="0"/>
              <a:t>A Member of PrimeGlobal – An Association of Independent Accounting Firms </a:t>
            </a:r>
          </a:p>
        </p:txBody>
      </p:sp>
      <p:sp>
        <p:nvSpPr>
          <p:cNvPr id="3" name="Slide Number Placeholder 2">
            <a:extLst>
              <a:ext uri="{FF2B5EF4-FFF2-40B4-BE49-F238E27FC236}">
                <a16:creationId xmlns:a16="http://schemas.microsoft.com/office/drawing/2014/main" id="{3E77CD7C-F31D-0519-671C-5D6CD1E1F517}"/>
              </a:ext>
            </a:extLst>
          </p:cNvPr>
          <p:cNvSpPr>
            <a:spLocks noGrp="1"/>
          </p:cNvSpPr>
          <p:nvPr>
            <p:ph type="sldNum" sz="quarter" idx="12"/>
          </p:nvPr>
        </p:nvSpPr>
        <p:spPr>
          <a:xfrm>
            <a:off x="6457950" y="6492240"/>
            <a:ext cx="2057400" cy="365125"/>
          </a:xfrm>
        </p:spPr>
        <p:txBody>
          <a:bodyPr>
            <a:normAutofit/>
          </a:bodyPr>
          <a:lstStyle/>
          <a:p>
            <a:pPr>
              <a:spcAft>
                <a:spcPts val="600"/>
              </a:spcAft>
            </a:pPr>
            <a:fld id="{5CA61F6E-E245-424A-B612-7F6B6A782722}" type="slidenum">
              <a:rPr lang="en-US" smtClean="0"/>
              <a:pPr>
                <a:spcAft>
                  <a:spcPts val="600"/>
                </a:spcAft>
              </a:pPr>
              <a:t>3</a:t>
            </a:fld>
            <a:endParaRPr lang="en-US"/>
          </a:p>
        </p:txBody>
      </p:sp>
      <p:sp>
        <p:nvSpPr>
          <p:cNvPr id="4" name="TextBox 3">
            <a:extLst>
              <a:ext uri="{FF2B5EF4-FFF2-40B4-BE49-F238E27FC236}">
                <a16:creationId xmlns:a16="http://schemas.microsoft.com/office/drawing/2014/main" id="{E3D73C54-EA21-5862-4138-D1FA2AC9CA05}"/>
              </a:ext>
            </a:extLst>
          </p:cNvPr>
          <p:cNvSpPr txBox="1"/>
          <p:nvPr/>
        </p:nvSpPr>
        <p:spPr>
          <a:xfrm>
            <a:off x="1083882" y="796725"/>
            <a:ext cx="7684560" cy="3891835"/>
          </a:xfrm>
          <a:prstGeom prst="rect">
            <a:avLst/>
          </a:prstGeom>
          <a:noFill/>
        </p:spPr>
        <p:txBody>
          <a:bodyPr wrap="square" rtlCol="0">
            <a:spAutoFit/>
          </a:bodyPr>
          <a:lstStyle/>
          <a:p>
            <a:pPr>
              <a:lnSpc>
                <a:spcPct val="107000"/>
              </a:lnSpc>
            </a:pPr>
            <a:r>
              <a:rPr lang="en-US" sz="2800" dirty="0"/>
              <a:t>2. What specific challenges has your organization faced in attracting and retaining talent? </a:t>
            </a:r>
          </a:p>
          <a:p>
            <a:pPr>
              <a:lnSpc>
                <a:spcPct val="107000"/>
              </a:lnSpc>
            </a:pPr>
            <a:r>
              <a:rPr lang="en-US" sz="2800" dirty="0"/>
              <a:t>Choose all that apply</a:t>
            </a:r>
          </a:p>
          <a:p>
            <a:pPr marL="1200150" lvl="2" indent="-285750">
              <a:lnSpc>
                <a:spcPct val="107000"/>
              </a:lnSpc>
              <a:buFont typeface="+mj-lt"/>
              <a:buAutoNum type="alphaLcPeriod"/>
            </a:pPr>
            <a:r>
              <a:rPr lang="en-US" sz="2400" dirty="0"/>
              <a:t>Insufficient number of qualified applicants</a:t>
            </a:r>
          </a:p>
          <a:p>
            <a:pPr marL="1200150" lvl="2" indent="-285750">
              <a:lnSpc>
                <a:spcPct val="107000"/>
              </a:lnSpc>
              <a:buFont typeface="+mj-lt"/>
              <a:buAutoNum type="alphaLcPeriod"/>
            </a:pPr>
            <a:r>
              <a:rPr lang="en-US" sz="2400" dirty="0"/>
              <a:t>Rising wages in our market(s)</a:t>
            </a:r>
          </a:p>
          <a:p>
            <a:pPr marL="1200150" lvl="2" indent="-285750">
              <a:lnSpc>
                <a:spcPct val="107000"/>
              </a:lnSpc>
              <a:buFont typeface="+mj-lt"/>
              <a:buAutoNum type="alphaLcPeriod"/>
            </a:pPr>
            <a:r>
              <a:rPr lang="en-US" sz="2400" dirty="0"/>
              <a:t>Rising wages for key positions</a:t>
            </a:r>
          </a:p>
          <a:p>
            <a:pPr marL="1200150" lvl="2" indent="-285750">
              <a:lnSpc>
                <a:spcPct val="107000"/>
              </a:lnSpc>
              <a:buFont typeface="+mj-lt"/>
              <a:buAutoNum type="alphaLcPeriod"/>
            </a:pPr>
            <a:r>
              <a:rPr lang="en-US" sz="2400" dirty="0"/>
              <a:t>Disinterest in working for a Non-Profit</a:t>
            </a:r>
          </a:p>
          <a:p>
            <a:pPr marL="1200150" lvl="2" indent="-285750">
              <a:lnSpc>
                <a:spcPct val="107000"/>
              </a:lnSpc>
              <a:buFont typeface="+mj-lt"/>
              <a:buAutoNum type="alphaLcPeriod"/>
            </a:pPr>
            <a:r>
              <a:rPr lang="en-US" sz="2400" dirty="0"/>
              <a:t>Competition on health care and other benefits</a:t>
            </a:r>
          </a:p>
          <a:p>
            <a:pPr marR="0" lvl="0">
              <a:lnSpc>
                <a:spcPct val="107000"/>
              </a:lnSpc>
              <a:spcBef>
                <a:spcPts val="0"/>
              </a:spcBef>
              <a:spcAft>
                <a:spcPts val="0"/>
              </a:spcAft>
            </a:pPr>
            <a:endParaRPr lang="en-US" sz="2800" dirty="0"/>
          </a:p>
        </p:txBody>
      </p:sp>
      <p:pic>
        <p:nvPicPr>
          <p:cNvPr id="5" name="Picture 4">
            <a:extLst>
              <a:ext uri="{FF2B5EF4-FFF2-40B4-BE49-F238E27FC236}">
                <a16:creationId xmlns:a16="http://schemas.microsoft.com/office/drawing/2014/main" id="{25D0B56D-4F86-1D50-BB7D-5BF13C838FB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520199" y="231436"/>
            <a:ext cx="1296186" cy="565289"/>
          </a:xfrm>
          <a:prstGeom prst="rect">
            <a:avLst/>
          </a:prstGeom>
        </p:spPr>
      </p:pic>
      <p:pic>
        <p:nvPicPr>
          <p:cNvPr id="6" name="Graphic 5" descr="Users outline">
            <a:extLst>
              <a:ext uri="{FF2B5EF4-FFF2-40B4-BE49-F238E27FC236}">
                <a16:creationId xmlns:a16="http://schemas.microsoft.com/office/drawing/2014/main" id="{2882648D-A730-6880-B510-E4771F23FD1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18609" y="4373098"/>
            <a:ext cx="1558408" cy="1558408"/>
          </a:xfrm>
          <a:prstGeom prst="rect">
            <a:avLst/>
          </a:prstGeom>
        </p:spPr>
      </p:pic>
    </p:spTree>
    <p:extLst>
      <p:ext uri="{BB962C8B-B14F-4D97-AF65-F5344CB8AC3E}">
        <p14:creationId xmlns:p14="http://schemas.microsoft.com/office/powerpoint/2010/main" val="37041377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BDB75F4-3D5C-4CD8-869E-77B84AC5E21A}"/>
              </a:ext>
            </a:extLst>
          </p:cNvPr>
          <p:cNvSpPr>
            <a:spLocks noGrp="1"/>
          </p:cNvSpPr>
          <p:nvPr>
            <p:ph type="title"/>
          </p:nvPr>
        </p:nvSpPr>
        <p:spPr/>
        <p:txBody>
          <a:bodyPr>
            <a:normAutofit/>
          </a:bodyPr>
          <a:lstStyle/>
          <a:p>
            <a:r>
              <a:rPr lang="en-US" sz="3200" dirty="0"/>
              <a:t>Leader &amp; Manager Effectiveness</a:t>
            </a:r>
          </a:p>
        </p:txBody>
      </p:sp>
      <p:sp>
        <p:nvSpPr>
          <p:cNvPr id="5" name="Content Placeholder 4">
            <a:extLst>
              <a:ext uri="{FF2B5EF4-FFF2-40B4-BE49-F238E27FC236}">
                <a16:creationId xmlns:a16="http://schemas.microsoft.com/office/drawing/2014/main" id="{84E49196-E948-4A0C-95B5-08ADBEFF0764}"/>
              </a:ext>
            </a:extLst>
          </p:cNvPr>
          <p:cNvSpPr>
            <a:spLocks noGrp="1"/>
          </p:cNvSpPr>
          <p:nvPr>
            <p:ph idx="1"/>
          </p:nvPr>
        </p:nvSpPr>
        <p:spPr>
          <a:xfrm>
            <a:off x="364429" y="1466962"/>
            <a:ext cx="8415142" cy="4351338"/>
          </a:xfrm>
        </p:spPr>
        <p:txBody>
          <a:bodyPr>
            <a:normAutofit/>
          </a:bodyPr>
          <a:lstStyle/>
          <a:p>
            <a:r>
              <a:rPr lang="en-US" sz="2400" dirty="0"/>
              <a:t> </a:t>
            </a:r>
            <a:r>
              <a:rPr lang="en-US" dirty="0"/>
              <a:t>Developing Leaders for Future of Work</a:t>
            </a:r>
            <a:endParaRPr lang="en-US" sz="2400" dirty="0"/>
          </a:p>
          <a:p>
            <a:pPr marL="457200" lvl="1" indent="0">
              <a:buNone/>
            </a:pPr>
            <a:r>
              <a:rPr lang="en-US" sz="2400" dirty="0">
                <a:solidFill>
                  <a:srgbClr val="F9BE10"/>
                </a:solidFill>
              </a:rPr>
              <a:t>24% </a:t>
            </a:r>
            <a:r>
              <a:rPr lang="en-US" sz="1800" dirty="0"/>
              <a:t>of HR Leaders say Leadership is NOT prepared</a:t>
            </a:r>
          </a:p>
          <a:p>
            <a:pPr marL="457200" lvl="1" indent="0">
              <a:buNone/>
            </a:pPr>
            <a:endParaRPr lang="en-US" sz="1800" dirty="0"/>
          </a:p>
          <a:p>
            <a:r>
              <a:rPr lang="en-US" sz="2400" dirty="0"/>
              <a:t> </a:t>
            </a:r>
            <a:r>
              <a:rPr lang="en-US" sz="2600" dirty="0"/>
              <a:t>Manager Effectiveness Drives the Employee Experience</a:t>
            </a:r>
          </a:p>
          <a:p>
            <a:pPr marL="0" indent="0">
              <a:buNone/>
            </a:pPr>
            <a:endParaRPr lang="en-US" sz="2600" dirty="0"/>
          </a:p>
          <a:p>
            <a:r>
              <a:rPr lang="en-US" sz="2600" dirty="0"/>
              <a:t> Employee Experience Drives the Customer Experience</a:t>
            </a:r>
          </a:p>
          <a:p>
            <a:endParaRPr lang="en-US" sz="2400" dirty="0"/>
          </a:p>
        </p:txBody>
      </p:sp>
      <p:sp>
        <p:nvSpPr>
          <p:cNvPr id="2" name="Slide Number Placeholder 1">
            <a:extLst>
              <a:ext uri="{FF2B5EF4-FFF2-40B4-BE49-F238E27FC236}">
                <a16:creationId xmlns:a16="http://schemas.microsoft.com/office/drawing/2014/main" id="{577140A2-B5F7-48CC-84AC-E29ADA45519D}"/>
              </a:ext>
            </a:extLst>
          </p:cNvPr>
          <p:cNvSpPr>
            <a:spLocks noGrp="1"/>
          </p:cNvSpPr>
          <p:nvPr>
            <p:ph type="sldNum" sz="quarter" idx="12"/>
          </p:nvPr>
        </p:nvSpPr>
        <p:spPr/>
        <p:txBody>
          <a:bodyPr/>
          <a:lstStyle/>
          <a:p>
            <a:fld id="{5CA61F6E-E245-424A-B612-7F6B6A782722}" type="slidenum">
              <a:rPr lang="en-US" smtClean="0"/>
              <a:t>30</a:t>
            </a:fld>
            <a:endParaRPr lang="en-US"/>
          </a:p>
        </p:txBody>
      </p:sp>
      <p:pic>
        <p:nvPicPr>
          <p:cNvPr id="6" name="Graphic 5" descr="Cause And Effect with solid fill">
            <a:extLst>
              <a:ext uri="{FF2B5EF4-FFF2-40B4-BE49-F238E27FC236}">
                <a16:creationId xmlns:a16="http://schemas.microsoft.com/office/drawing/2014/main" id="{B15038A3-0B58-45E7-A81C-9FA885227DB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6533147" y="4155116"/>
            <a:ext cx="1413892" cy="1413892"/>
          </a:xfrm>
          <a:prstGeom prst="rect">
            <a:avLst/>
          </a:prstGeom>
        </p:spPr>
      </p:pic>
      <p:sp>
        <p:nvSpPr>
          <p:cNvPr id="3" name="Footer Placeholder 2">
            <a:extLst>
              <a:ext uri="{FF2B5EF4-FFF2-40B4-BE49-F238E27FC236}">
                <a16:creationId xmlns:a16="http://schemas.microsoft.com/office/drawing/2014/main" id="{4239721C-9A08-7872-493A-ACAF2B1E86B4}"/>
              </a:ext>
            </a:extLst>
          </p:cNvPr>
          <p:cNvSpPr txBox="1">
            <a:spLocks/>
          </p:cNvSpPr>
          <p:nvPr/>
        </p:nvSpPr>
        <p:spPr>
          <a:xfrm>
            <a:off x="0" y="6356350"/>
            <a:ext cx="57404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en-US" sz="1200" dirty="0">
                <a:solidFill>
                  <a:schemeClr val="bg1">
                    <a:lumMod val="75000"/>
                  </a:schemeClr>
                </a:solidFill>
                <a:latin typeface="Calibri" panose="020F0502020204030204"/>
              </a:rPr>
              <a:t>A Member of PrimeGlobal – An Association of Independent Accounting Firms </a:t>
            </a:r>
          </a:p>
        </p:txBody>
      </p:sp>
    </p:spTree>
    <p:extLst>
      <p:ext uri="{BB962C8B-B14F-4D97-AF65-F5344CB8AC3E}">
        <p14:creationId xmlns:p14="http://schemas.microsoft.com/office/powerpoint/2010/main" val="6099417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46304-6795-421D-8116-8FA1B3CAC98F}"/>
              </a:ext>
            </a:extLst>
          </p:cNvPr>
          <p:cNvSpPr>
            <a:spLocks noGrp="1"/>
          </p:cNvSpPr>
          <p:nvPr>
            <p:ph type="title"/>
          </p:nvPr>
        </p:nvSpPr>
        <p:spPr/>
        <p:txBody>
          <a:bodyPr>
            <a:normAutofit/>
          </a:bodyPr>
          <a:lstStyle/>
          <a:p>
            <a:r>
              <a:rPr lang="en-US" sz="3200" dirty="0"/>
              <a:t>People-Centered Leadership</a:t>
            </a:r>
          </a:p>
        </p:txBody>
      </p:sp>
      <p:pic>
        <p:nvPicPr>
          <p:cNvPr id="7" name="Content Placeholder 6">
            <a:extLst>
              <a:ext uri="{FF2B5EF4-FFF2-40B4-BE49-F238E27FC236}">
                <a16:creationId xmlns:a16="http://schemas.microsoft.com/office/drawing/2014/main" id="{4F944F2D-665C-4573-91CD-FFE0D409FE8C}"/>
              </a:ext>
            </a:extLst>
          </p:cNvPr>
          <p:cNvPicPr>
            <a:picLocks noGrp="1" noChangeAspect="1"/>
          </p:cNvPicPr>
          <p:nvPr>
            <p:ph idx="1"/>
          </p:nvPr>
        </p:nvPicPr>
        <p:blipFill rotWithShape="1">
          <a:blip r:embed="rId3"/>
          <a:srcRect r="20065"/>
          <a:stretch/>
        </p:blipFill>
        <p:spPr>
          <a:xfrm>
            <a:off x="609860" y="1309062"/>
            <a:ext cx="7892964" cy="2466249"/>
          </a:xfrm>
        </p:spPr>
      </p:pic>
      <p:sp>
        <p:nvSpPr>
          <p:cNvPr id="5" name="Slide Number Placeholder 4">
            <a:extLst>
              <a:ext uri="{FF2B5EF4-FFF2-40B4-BE49-F238E27FC236}">
                <a16:creationId xmlns:a16="http://schemas.microsoft.com/office/drawing/2014/main" id="{583D27E4-3B30-42E1-BA5A-F610074E9CD8}"/>
              </a:ext>
            </a:extLst>
          </p:cNvPr>
          <p:cNvSpPr>
            <a:spLocks noGrp="1"/>
          </p:cNvSpPr>
          <p:nvPr>
            <p:ph type="sldNum" sz="quarter" idx="12"/>
          </p:nvPr>
        </p:nvSpPr>
        <p:spPr/>
        <p:txBody>
          <a:bodyPr/>
          <a:lstStyle/>
          <a:p>
            <a:fld id="{5CA61F6E-E245-424A-B612-7F6B6A782722}" type="slidenum">
              <a:rPr lang="en-US" smtClean="0"/>
              <a:t>31</a:t>
            </a:fld>
            <a:endParaRPr lang="en-US"/>
          </a:p>
        </p:txBody>
      </p:sp>
      <p:sp>
        <p:nvSpPr>
          <p:cNvPr id="8" name="Content Placeholder 4">
            <a:extLst>
              <a:ext uri="{FF2B5EF4-FFF2-40B4-BE49-F238E27FC236}">
                <a16:creationId xmlns:a16="http://schemas.microsoft.com/office/drawing/2014/main" id="{60FB922B-D67B-4BC6-8D6A-EE566FAB9BE4}"/>
              </a:ext>
            </a:extLst>
          </p:cNvPr>
          <p:cNvSpPr txBox="1">
            <a:spLocks/>
          </p:cNvSpPr>
          <p:nvPr/>
        </p:nvSpPr>
        <p:spPr>
          <a:xfrm>
            <a:off x="622386" y="3660519"/>
            <a:ext cx="8415142" cy="4351338"/>
          </a:xfrm>
          <a:prstGeom prst="rect">
            <a:avLst/>
          </a:prstGeom>
        </p:spPr>
        <p:txBody>
          <a:bodyPr vert="horz" lIns="91440" tIns="45720" rIns="91440" bIns="45720" rtlCol="0">
            <a:normAutofit/>
          </a:bodyPr>
          <a:lstStyle>
            <a:lvl1pPr marL="228600" marR="0" indent="-228600" algn="l" defTabSz="914400" rtl="0" eaLnBrk="1" fontAlgn="auto" latinLnBrk="0" hangingPunct="1">
              <a:lnSpc>
                <a:spcPct val="90000"/>
              </a:lnSpc>
              <a:spcBef>
                <a:spcPts val="1000"/>
              </a:spcBef>
              <a:spcAft>
                <a:spcPts val="0"/>
              </a:spcAft>
              <a:buClr>
                <a:srgbClr val="004A98"/>
              </a:buClr>
              <a:buSzTx/>
              <a:buFont typeface="Segoe UI Semilight" panose="020B0402040204020203" pitchFamily="34" charset="0"/>
              <a:buChar char="+"/>
              <a:tabLst/>
              <a:defRPr lang="en-US" sz="2800" b="1" kern="1200" dirty="0">
                <a:solidFill>
                  <a:schemeClr val="tx1"/>
                </a:solidFill>
                <a:latin typeface="Segoe UI Semilight" panose="020B0402040204020203" pitchFamily="34" charset="0"/>
                <a:ea typeface="+mn-ea"/>
                <a:cs typeface="Segoe UI Semilight" panose="020B0402040204020203" pitchFamily="34" charset="0"/>
              </a:defRPr>
            </a:lvl1pPr>
            <a:lvl2pPr marL="685800" marR="0" indent="-228600" algn="l" defTabSz="914400" rtl="0" eaLnBrk="1" fontAlgn="auto" latinLnBrk="0" hangingPunct="1">
              <a:lnSpc>
                <a:spcPct val="90000"/>
              </a:lnSpc>
              <a:spcBef>
                <a:spcPts val="500"/>
              </a:spcBef>
              <a:spcAft>
                <a:spcPts val="0"/>
              </a:spcAft>
              <a:buClr>
                <a:srgbClr val="004A98"/>
              </a:buClr>
              <a:buSzTx/>
              <a:buFont typeface="Segoe UI Semilight" panose="020B0402040204020203" pitchFamily="34" charset="0"/>
              <a:buChar char="+"/>
              <a:tabLst/>
              <a:defRPr lang="en-US" sz="2800" b="1" kern="1200" dirty="0">
                <a:solidFill>
                  <a:schemeClr val="tx1"/>
                </a:solidFill>
                <a:latin typeface="Segoe UI Semilight" panose="020B0402040204020203" pitchFamily="34" charset="0"/>
                <a:ea typeface="+mn-ea"/>
                <a:cs typeface="Segoe UI Semilight" panose="020B0402040204020203" pitchFamily="34" charset="0"/>
              </a:defRPr>
            </a:lvl2pPr>
            <a:lvl3pPr marL="1143000" marR="0" indent="-228600" algn="l" defTabSz="914400" rtl="0" eaLnBrk="1" fontAlgn="auto" latinLnBrk="0" hangingPunct="1">
              <a:lnSpc>
                <a:spcPct val="90000"/>
              </a:lnSpc>
              <a:spcBef>
                <a:spcPts val="500"/>
              </a:spcBef>
              <a:spcAft>
                <a:spcPts val="0"/>
              </a:spcAft>
              <a:buClr>
                <a:srgbClr val="004A98"/>
              </a:buClr>
              <a:buSzTx/>
              <a:buFont typeface="Segoe UI Semilight" panose="020B0402040204020203" pitchFamily="34" charset="0"/>
              <a:buChar char="+"/>
              <a:tabLst/>
              <a:defRPr lang="en-US" sz="2800" b="1" kern="1200" dirty="0">
                <a:solidFill>
                  <a:schemeClr val="tx1"/>
                </a:solidFill>
                <a:latin typeface="Segoe UI Semilight" panose="020B0402040204020203" pitchFamily="34" charset="0"/>
                <a:ea typeface="+mn-ea"/>
                <a:cs typeface="Segoe UI Semilight" panose="020B0402040204020203" pitchFamily="34" charset="0"/>
              </a:defRPr>
            </a:lvl3pPr>
            <a:lvl4pPr marL="1600200" marR="0" indent="-228600" algn="l" defTabSz="914400" rtl="0" eaLnBrk="1" fontAlgn="auto" latinLnBrk="0" hangingPunct="1">
              <a:lnSpc>
                <a:spcPct val="90000"/>
              </a:lnSpc>
              <a:spcBef>
                <a:spcPts val="500"/>
              </a:spcBef>
              <a:spcAft>
                <a:spcPts val="0"/>
              </a:spcAft>
              <a:buClr>
                <a:srgbClr val="004A98"/>
              </a:buClr>
              <a:buSzTx/>
              <a:buFont typeface="Segoe UI Semilight" panose="020B0402040204020203" pitchFamily="34" charset="0"/>
              <a:buChar char="+"/>
              <a:tabLst/>
              <a:defRPr lang="en-US" sz="2800" b="1" kern="1200" dirty="0">
                <a:solidFill>
                  <a:schemeClr val="tx1"/>
                </a:solidFill>
                <a:latin typeface="Segoe UI Semilight" panose="020B0402040204020203" pitchFamily="34" charset="0"/>
                <a:ea typeface="+mn-ea"/>
                <a:cs typeface="Segoe UI Semilight" panose="020B0402040204020203" pitchFamily="34" charset="0"/>
              </a:defRPr>
            </a:lvl4pPr>
            <a:lvl5pPr marL="2057400" marR="0" indent="-228600" algn="l" defTabSz="914400" rtl="0" eaLnBrk="1" fontAlgn="auto" latinLnBrk="0" hangingPunct="1">
              <a:lnSpc>
                <a:spcPct val="90000"/>
              </a:lnSpc>
              <a:spcBef>
                <a:spcPts val="500"/>
              </a:spcBef>
              <a:spcAft>
                <a:spcPts val="0"/>
              </a:spcAft>
              <a:buClr>
                <a:srgbClr val="004A98"/>
              </a:buClr>
              <a:buSzTx/>
              <a:buFont typeface="Segoe UI Semilight" panose="020B0402040204020203" pitchFamily="34" charset="0"/>
              <a:buChar char="+"/>
              <a:tabLst/>
              <a:defRPr lang="en-US" sz="2800" b="1" kern="1200" dirty="0">
                <a:solidFill>
                  <a:schemeClr val="tx1"/>
                </a:solidFill>
                <a:latin typeface="Segoe UI Semilight" panose="020B0402040204020203" pitchFamily="34" charset="0"/>
                <a:ea typeface="+mn-ea"/>
                <a:cs typeface="Segoe UI Semilight" panose="020B04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 </a:t>
            </a:r>
            <a:r>
              <a:rPr lang="en-US" sz="2400" dirty="0">
                <a:solidFill>
                  <a:srgbClr val="F9BE10"/>
                </a:solidFill>
              </a:rPr>
              <a:t>90% </a:t>
            </a:r>
            <a:r>
              <a:rPr lang="en-US" sz="2000" dirty="0"/>
              <a:t>of HR Leaders Say That To Succeed In The Future, </a:t>
            </a:r>
          </a:p>
          <a:p>
            <a:pPr marL="0" indent="0">
              <a:buNone/>
            </a:pPr>
            <a:r>
              <a:rPr lang="en-US" sz="2000" dirty="0"/>
              <a:t>     Leaders Need To Operate In A More Human Way</a:t>
            </a:r>
          </a:p>
          <a:p>
            <a:endParaRPr lang="en-US" sz="2000" dirty="0"/>
          </a:p>
          <a:p>
            <a:endParaRPr lang="en-US" dirty="0"/>
          </a:p>
          <a:p>
            <a:endParaRPr lang="en-US" dirty="0"/>
          </a:p>
        </p:txBody>
      </p:sp>
      <p:sp>
        <p:nvSpPr>
          <p:cNvPr id="9" name="TextBox 8">
            <a:extLst>
              <a:ext uri="{FF2B5EF4-FFF2-40B4-BE49-F238E27FC236}">
                <a16:creationId xmlns:a16="http://schemas.microsoft.com/office/drawing/2014/main" id="{D2531BFA-608B-42A8-A307-6D54CF47F6DC}"/>
              </a:ext>
            </a:extLst>
          </p:cNvPr>
          <p:cNvSpPr txBox="1"/>
          <p:nvPr/>
        </p:nvSpPr>
        <p:spPr>
          <a:xfrm>
            <a:off x="6542680" y="3355257"/>
            <a:ext cx="2400300" cy="261610"/>
          </a:xfrm>
          <a:prstGeom prst="rect">
            <a:avLst/>
          </a:prstGeom>
          <a:noFill/>
        </p:spPr>
        <p:txBody>
          <a:bodyPr wrap="square" rtlCol="0">
            <a:spAutoFit/>
          </a:bodyPr>
          <a:lstStyle/>
          <a:p>
            <a:r>
              <a:rPr lang="en-US" sz="1050" dirty="0"/>
              <a:t>Source: Gartner study 2022</a:t>
            </a:r>
          </a:p>
        </p:txBody>
      </p:sp>
      <p:pic>
        <p:nvPicPr>
          <p:cNvPr id="10" name="Graphic 9" descr="Cause And Effect with solid fill">
            <a:extLst>
              <a:ext uri="{FF2B5EF4-FFF2-40B4-BE49-F238E27FC236}">
                <a16:creationId xmlns:a16="http://schemas.microsoft.com/office/drawing/2014/main" id="{E2E9326B-9E5E-49BA-8AEB-2DD337C2383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6930189" y="4083081"/>
            <a:ext cx="1285556" cy="1285556"/>
          </a:xfrm>
          <a:prstGeom prst="rect">
            <a:avLst/>
          </a:prstGeom>
        </p:spPr>
      </p:pic>
      <p:sp>
        <p:nvSpPr>
          <p:cNvPr id="3" name="Footer Placeholder 2">
            <a:extLst>
              <a:ext uri="{FF2B5EF4-FFF2-40B4-BE49-F238E27FC236}">
                <a16:creationId xmlns:a16="http://schemas.microsoft.com/office/drawing/2014/main" id="{E658377C-5994-DD78-1B15-345B2D23F1FE}"/>
              </a:ext>
            </a:extLst>
          </p:cNvPr>
          <p:cNvSpPr txBox="1">
            <a:spLocks/>
          </p:cNvSpPr>
          <p:nvPr/>
        </p:nvSpPr>
        <p:spPr>
          <a:xfrm>
            <a:off x="0" y="6356350"/>
            <a:ext cx="57404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en-US" sz="1200" dirty="0">
                <a:solidFill>
                  <a:schemeClr val="bg1">
                    <a:lumMod val="75000"/>
                  </a:schemeClr>
                </a:solidFill>
                <a:latin typeface="Calibri" panose="020F0502020204030204"/>
              </a:rPr>
              <a:t>A Member of PrimeGlobal – An Association of Independent Accounting Firms </a:t>
            </a:r>
          </a:p>
        </p:txBody>
      </p:sp>
    </p:spTree>
    <p:extLst>
      <p:ext uri="{BB962C8B-B14F-4D97-AF65-F5344CB8AC3E}">
        <p14:creationId xmlns:p14="http://schemas.microsoft.com/office/powerpoint/2010/main" val="9962220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C902358-9349-3260-4CB7-D858423BF836}"/>
              </a:ext>
            </a:extLst>
          </p:cNvPr>
          <p:cNvSpPr>
            <a:spLocks noGrp="1"/>
          </p:cNvSpPr>
          <p:nvPr>
            <p:ph type="title" idx="4294967295"/>
          </p:nvPr>
        </p:nvSpPr>
        <p:spPr>
          <a:xfrm>
            <a:off x="818149" y="3085265"/>
            <a:ext cx="7886700" cy="1325563"/>
          </a:xfrm>
        </p:spPr>
        <p:txBody>
          <a:bodyPr>
            <a:normAutofit/>
          </a:bodyPr>
          <a:lstStyle/>
          <a:p>
            <a:pPr algn="r"/>
            <a:r>
              <a:rPr lang="en-US" sz="4100" dirty="0">
                <a:solidFill>
                  <a:srgbClr val="F9BE10"/>
                </a:solidFill>
                <a:ea typeface="+mn-ea"/>
              </a:rPr>
              <a:t>How Do You Know Your </a:t>
            </a:r>
            <a:br>
              <a:rPr lang="en-US" sz="4100" dirty="0">
                <a:solidFill>
                  <a:srgbClr val="F9BE10"/>
                </a:solidFill>
                <a:ea typeface="+mn-ea"/>
              </a:rPr>
            </a:br>
            <a:r>
              <a:rPr lang="en-US" sz="4100" dirty="0">
                <a:solidFill>
                  <a:srgbClr val="F9BE10"/>
                </a:solidFill>
                <a:ea typeface="+mn-ea"/>
              </a:rPr>
              <a:t>Total Rewards are Competitive?</a:t>
            </a:r>
          </a:p>
        </p:txBody>
      </p:sp>
      <p:sp>
        <p:nvSpPr>
          <p:cNvPr id="4" name="Slide Number Placeholder 3">
            <a:extLst>
              <a:ext uri="{FF2B5EF4-FFF2-40B4-BE49-F238E27FC236}">
                <a16:creationId xmlns:a16="http://schemas.microsoft.com/office/drawing/2014/main" id="{32C86DE9-0C07-2EF1-014D-BF0F74FE5CBE}"/>
              </a:ext>
            </a:extLst>
          </p:cNvPr>
          <p:cNvSpPr>
            <a:spLocks noGrp="1"/>
          </p:cNvSpPr>
          <p:nvPr>
            <p:ph type="sldNum" sz="quarter" idx="4294967295"/>
          </p:nvPr>
        </p:nvSpPr>
        <p:spPr>
          <a:xfrm>
            <a:off x="7086600" y="6356350"/>
            <a:ext cx="2057400" cy="365125"/>
          </a:xfrm>
        </p:spPr>
        <p:txBody>
          <a:bodyPr/>
          <a:lstStyle/>
          <a:p>
            <a:fld id="{5CA61F6E-E245-424A-B612-7F6B6A782722}" type="slidenum">
              <a:rPr lang="en-US" smtClean="0"/>
              <a:t>32</a:t>
            </a:fld>
            <a:endParaRPr lang="en-US"/>
          </a:p>
        </p:txBody>
      </p:sp>
    </p:spTree>
    <p:extLst>
      <p:ext uri="{BB962C8B-B14F-4D97-AF65-F5344CB8AC3E}">
        <p14:creationId xmlns:p14="http://schemas.microsoft.com/office/powerpoint/2010/main" val="4307441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65E31-BF35-433A-97C8-69C14E757F05}"/>
              </a:ext>
            </a:extLst>
          </p:cNvPr>
          <p:cNvSpPr>
            <a:spLocks noGrp="1"/>
          </p:cNvSpPr>
          <p:nvPr>
            <p:ph type="title"/>
          </p:nvPr>
        </p:nvSpPr>
        <p:spPr>
          <a:xfrm>
            <a:off x="654097" y="549410"/>
            <a:ext cx="7886700" cy="777874"/>
          </a:xfrm>
        </p:spPr>
        <p:txBody>
          <a:bodyPr>
            <a:normAutofit/>
          </a:bodyPr>
          <a:lstStyle/>
          <a:p>
            <a:pPr defTabSz="914400"/>
            <a:r>
              <a:rPr lang="en-US" sz="2800" b="1" dirty="0">
                <a:latin typeface="Segoe UI Semilight" panose="020B0402040204020203" pitchFamily="34" charset="0"/>
                <a:ea typeface="+mj-ea"/>
                <a:cs typeface="Segoe UI Semilight" panose="020B0402040204020203" pitchFamily="34" charset="0"/>
              </a:rPr>
              <a:t>Increasing Wages &amp; Raises</a:t>
            </a:r>
          </a:p>
        </p:txBody>
      </p:sp>
      <p:sp>
        <p:nvSpPr>
          <p:cNvPr id="3" name="Content Placeholder 2">
            <a:extLst>
              <a:ext uri="{FF2B5EF4-FFF2-40B4-BE49-F238E27FC236}">
                <a16:creationId xmlns:a16="http://schemas.microsoft.com/office/drawing/2014/main" id="{64E2EC5C-1413-4BD3-ABE0-B307BF5B0276}"/>
              </a:ext>
            </a:extLst>
          </p:cNvPr>
          <p:cNvSpPr>
            <a:spLocks noGrp="1"/>
          </p:cNvSpPr>
          <p:nvPr>
            <p:ph idx="1"/>
          </p:nvPr>
        </p:nvSpPr>
        <p:spPr>
          <a:xfrm>
            <a:off x="654097" y="1327284"/>
            <a:ext cx="8392520" cy="4351338"/>
          </a:xfrm>
        </p:spPr>
        <p:txBody>
          <a:bodyPr>
            <a:normAutofit lnSpcReduction="10000"/>
          </a:bodyPr>
          <a:lstStyle/>
          <a:p>
            <a:pPr marL="0" indent="0">
              <a:buNone/>
            </a:pPr>
            <a:r>
              <a:rPr lang="en-US" sz="2400" dirty="0">
                <a:solidFill>
                  <a:srgbClr val="4A2051"/>
                </a:solidFill>
              </a:rPr>
              <a:t>The Current Reality…</a:t>
            </a:r>
          </a:p>
          <a:p>
            <a:r>
              <a:rPr lang="en-US" sz="2400" dirty="0">
                <a:solidFill>
                  <a:srgbClr val="4A2051"/>
                </a:solidFill>
              </a:rPr>
              <a:t>There Are More Open Jobs Than People To Fill Them</a:t>
            </a:r>
          </a:p>
          <a:p>
            <a:pPr marL="0" indent="0">
              <a:buNone/>
            </a:pPr>
            <a:endParaRPr lang="en-US" sz="2000" dirty="0">
              <a:solidFill>
                <a:srgbClr val="4A2051"/>
              </a:solidFill>
            </a:endParaRPr>
          </a:p>
          <a:p>
            <a:r>
              <a:rPr lang="en-US" sz="2400" dirty="0">
                <a:solidFill>
                  <a:srgbClr val="4A2051"/>
                </a:solidFill>
              </a:rPr>
              <a:t> Inflation Continues To Impact Employee Pay Expectations</a:t>
            </a:r>
          </a:p>
          <a:p>
            <a:pPr marL="0" indent="0">
              <a:buNone/>
            </a:pPr>
            <a:endParaRPr lang="en-US" sz="2400" dirty="0">
              <a:solidFill>
                <a:srgbClr val="4A2051"/>
              </a:solidFill>
            </a:endParaRPr>
          </a:p>
          <a:p>
            <a:r>
              <a:rPr lang="en-US" sz="2400" dirty="0">
                <a:solidFill>
                  <a:srgbClr val="4A2051"/>
                </a:solidFill>
              </a:rPr>
              <a:t>This Will Continue Through 2023</a:t>
            </a:r>
          </a:p>
          <a:p>
            <a:pPr lvl="1"/>
            <a:r>
              <a:rPr lang="en-US" sz="2000" dirty="0">
                <a:solidFill>
                  <a:srgbClr val="4A2051"/>
                </a:solidFill>
              </a:rPr>
              <a:t>Companies Are Budgeting Overall Increase Of </a:t>
            </a:r>
            <a:r>
              <a:rPr lang="en-US" sz="2000" b="1" dirty="0">
                <a:solidFill>
                  <a:srgbClr val="F9BE10"/>
                </a:solidFill>
              </a:rPr>
              <a:t>4.1% </a:t>
            </a:r>
            <a:r>
              <a:rPr lang="en-US" sz="2000" dirty="0">
                <a:solidFill>
                  <a:srgbClr val="4A2051"/>
                </a:solidFill>
              </a:rPr>
              <a:t>For 2023</a:t>
            </a:r>
          </a:p>
          <a:p>
            <a:pPr lvl="1"/>
            <a:r>
              <a:rPr lang="en-US" sz="2000" dirty="0">
                <a:solidFill>
                  <a:srgbClr val="4A2051"/>
                </a:solidFill>
              </a:rPr>
              <a:t>Most Significant Increase Since 2008</a:t>
            </a:r>
          </a:p>
          <a:p>
            <a:pPr lvl="1"/>
            <a:endParaRPr lang="en-US" sz="2000" dirty="0">
              <a:solidFill>
                <a:srgbClr val="4A2051"/>
              </a:solidFill>
            </a:endParaRPr>
          </a:p>
          <a:p>
            <a:r>
              <a:rPr lang="en-US" sz="2400" dirty="0">
                <a:solidFill>
                  <a:srgbClr val="4A2051"/>
                </a:solidFill>
              </a:rPr>
              <a:t>Median Raise Given To Those Who Changed Jobs Was </a:t>
            </a:r>
            <a:r>
              <a:rPr lang="en-US" sz="2400" b="1" dirty="0">
                <a:solidFill>
                  <a:srgbClr val="F9BE10"/>
                </a:solidFill>
              </a:rPr>
              <a:t>16.1%</a:t>
            </a:r>
          </a:p>
          <a:p>
            <a:pPr lvl="1"/>
            <a:r>
              <a:rPr lang="en-US" sz="2000" dirty="0">
                <a:solidFill>
                  <a:srgbClr val="4A2051"/>
                </a:solidFill>
              </a:rPr>
              <a:t>Nearly </a:t>
            </a:r>
            <a:r>
              <a:rPr lang="en-US" sz="2000" dirty="0">
                <a:solidFill>
                  <a:srgbClr val="F9BE10"/>
                </a:solidFill>
              </a:rPr>
              <a:t>Double The 7.6% </a:t>
            </a:r>
            <a:r>
              <a:rPr lang="en-US" sz="2000" dirty="0">
                <a:solidFill>
                  <a:srgbClr val="4A2051"/>
                </a:solidFill>
              </a:rPr>
              <a:t>Yearly Pay Change For Those Who Stayed</a:t>
            </a:r>
          </a:p>
          <a:p>
            <a:pPr lvl="1"/>
            <a:endParaRPr lang="en-US" dirty="0"/>
          </a:p>
        </p:txBody>
      </p:sp>
      <p:sp>
        <p:nvSpPr>
          <p:cNvPr id="4" name="Slide Number Placeholder 3">
            <a:extLst>
              <a:ext uri="{FF2B5EF4-FFF2-40B4-BE49-F238E27FC236}">
                <a16:creationId xmlns:a16="http://schemas.microsoft.com/office/drawing/2014/main" id="{5E97CFCA-2992-4624-BDEB-815F72F7DAA6}"/>
              </a:ext>
            </a:extLst>
          </p:cNvPr>
          <p:cNvSpPr>
            <a:spLocks noGrp="1"/>
          </p:cNvSpPr>
          <p:nvPr>
            <p:ph type="sldNum" sz="quarter" idx="12"/>
          </p:nvPr>
        </p:nvSpPr>
        <p:spPr/>
        <p:txBody>
          <a:bodyPr/>
          <a:lstStyle/>
          <a:p>
            <a:fld id="{5CA61F6E-E245-424A-B612-7F6B6A782722}" type="slidenum">
              <a:rPr lang="en-US" smtClean="0"/>
              <a:t>33</a:t>
            </a:fld>
            <a:endParaRPr lang="en-US"/>
          </a:p>
        </p:txBody>
      </p:sp>
      <p:sp>
        <p:nvSpPr>
          <p:cNvPr id="5" name="Footer Placeholder 2">
            <a:extLst>
              <a:ext uri="{FF2B5EF4-FFF2-40B4-BE49-F238E27FC236}">
                <a16:creationId xmlns:a16="http://schemas.microsoft.com/office/drawing/2014/main" id="{D687E6A7-45F5-D683-11C3-1AA61D303488}"/>
              </a:ext>
            </a:extLst>
          </p:cNvPr>
          <p:cNvSpPr txBox="1">
            <a:spLocks/>
          </p:cNvSpPr>
          <p:nvPr/>
        </p:nvSpPr>
        <p:spPr>
          <a:xfrm>
            <a:off x="0" y="6356350"/>
            <a:ext cx="57404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en-US" sz="1200" dirty="0">
                <a:solidFill>
                  <a:schemeClr val="bg1">
                    <a:lumMod val="75000"/>
                  </a:schemeClr>
                </a:solidFill>
                <a:latin typeface="Calibri" panose="020F0502020204030204"/>
              </a:rPr>
              <a:t>A Member of PrimeGlobal – An Association of Independent Accounting Firms </a:t>
            </a:r>
          </a:p>
        </p:txBody>
      </p:sp>
    </p:spTree>
    <p:extLst>
      <p:ext uri="{BB962C8B-B14F-4D97-AF65-F5344CB8AC3E}">
        <p14:creationId xmlns:p14="http://schemas.microsoft.com/office/powerpoint/2010/main" val="8026422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0E780-2F35-4699-953C-18254A019238}"/>
              </a:ext>
            </a:extLst>
          </p:cNvPr>
          <p:cNvSpPr>
            <a:spLocks noGrp="1"/>
          </p:cNvSpPr>
          <p:nvPr>
            <p:ph type="title"/>
          </p:nvPr>
        </p:nvSpPr>
        <p:spPr>
          <a:xfrm>
            <a:off x="512536" y="549410"/>
            <a:ext cx="7886700" cy="777874"/>
          </a:xfrm>
        </p:spPr>
        <p:txBody>
          <a:bodyPr/>
          <a:lstStyle/>
          <a:p>
            <a:pPr defTabSz="914400"/>
            <a:r>
              <a:rPr lang="en-US" sz="3200" b="1" dirty="0">
                <a:latin typeface="Segoe UI Semilight" panose="020B0402040204020203" pitchFamily="34" charset="0"/>
                <a:ea typeface="+mj-ea"/>
                <a:cs typeface="Segoe UI Semilight" panose="020B0402040204020203" pitchFamily="34" charset="0"/>
              </a:rPr>
              <a:t>Focus on in 2023/4</a:t>
            </a:r>
          </a:p>
        </p:txBody>
      </p:sp>
      <p:sp>
        <p:nvSpPr>
          <p:cNvPr id="3" name="Content Placeholder 2">
            <a:extLst>
              <a:ext uri="{FF2B5EF4-FFF2-40B4-BE49-F238E27FC236}">
                <a16:creationId xmlns:a16="http://schemas.microsoft.com/office/drawing/2014/main" id="{50A0E0C6-61D0-4030-BBB1-540845B9CA95}"/>
              </a:ext>
            </a:extLst>
          </p:cNvPr>
          <p:cNvSpPr>
            <a:spLocks noGrp="1"/>
          </p:cNvSpPr>
          <p:nvPr>
            <p:ph idx="1"/>
          </p:nvPr>
        </p:nvSpPr>
        <p:spPr>
          <a:xfrm>
            <a:off x="817461" y="1957252"/>
            <a:ext cx="8326539" cy="4351338"/>
          </a:xfrm>
        </p:spPr>
        <p:txBody>
          <a:bodyPr>
            <a:normAutofit/>
          </a:bodyPr>
          <a:lstStyle/>
          <a:p>
            <a:r>
              <a:rPr lang="en-US" sz="2400" dirty="0">
                <a:solidFill>
                  <a:srgbClr val="4A2051"/>
                </a:solidFill>
              </a:rPr>
              <a:t>Year-Round Benefits Education</a:t>
            </a:r>
          </a:p>
          <a:p>
            <a:r>
              <a:rPr lang="en-US" sz="2400" dirty="0">
                <a:solidFill>
                  <a:srgbClr val="4A2051"/>
                </a:solidFill>
              </a:rPr>
              <a:t>Pay Transparency</a:t>
            </a:r>
          </a:p>
          <a:p>
            <a:r>
              <a:rPr lang="en-US" sz="2400" dirty="0">
                <a:solidFill>
                  <a:srgbClr val="4A2051"/>
                </a:solidFill>
              </a:rPr>
              <a:t>Flexible Benefits: Meet People Where They Are</a:t>
            </a:r>
          </a:p>
          <a:p>
            <a:r>
              <a:rPr lang="en-US" sz="2400" dirty="0">
                <a:solidFill>
                  <a:srgbClr val="4A2051"/>
                </a:solidFill>
              </a:rPr>
              <a:t>Pay Matters, and so Does Career Development</a:t>
            </a:r>
          </a:p>
          <a:p>
            <a:r>
              <a:rPr lang="en-US" sz="2400" dirty="0">
                <a:solidFill>
                  <a:srgbClr val="4A2051"/>
                </a:solidFill>
              </a:rPr>
              <a:t>Continue to Imbed Well-Being into Culture &amp; Programs</a:t>
            </a:r>
          </a:p>
          <a:p>
            <a:endParaRPr lang="en-US" sz="2400" dirty="0"/>
          </a:p>
          <a:p>
            <a:endParaRPr lang="en-US" sz="2400" dirty="0"/>
          </a:p>
        </p:txBody>
      </p:sp>
      <p:sp>
        <p:nvSpPr>
          <p:cNvPr id="4" name="Slide Number Placeholder 3">
            <a:extLst>
              <a:ext uri="{FF2B5EF4-FFF2-40B4-BE49-F238E27FC236}">
                <a16:creationId xmlns:a16="http://schemas.microsoft.com/office/drawing/2014/main" id="{59789377-4394-4BC9-B035-4D1644EBBDC1}"/>
              </a:ext>
            </a:extLst>
          </p:cNvPr>
          <p:cNvSpPr>
            <a:spLocks noGrp="1"/>
          </p:cNvSpPr>
          <p:nvPr>
            <p:ph type="sldNum" sz="quarter" idx="12"/>
          </p:nvPr>
        </p:nvSpPr>
        <p:spPr/>
        <p:txBody>
          <a:bodyPr/>
          <a:lstStyle/>
          <a:p>
            <a:fld id="{5CA61F6E-E245-424A-B612-7F6B6A782722}" type="slidenum">
              <a:rPr lang="en-US" smtClean="0"/>
              <a:t>34</a:t>
            </a:fld>
            <a:endParaRPr lang="en-US"/>
          </a:p>
        </p:txBody>
      </p:sp>
      <p:pic>
        <p:nvPicPr>
          <p:cNvPr id="12" name="Graphic 11" descr="Target Audience with solid fill">
            <a:extLst>
              <a:ext uri="{FF2B5EF4-FFF2-40B4-BE49-F238E27FC236}">
                <a16:creationId xmlns:a16="http://schemas.microsoft.com/office/drawing/2014/main" id="{9CF3BB4D-9FF4-42C5-B950-47262B1CDF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57950" y="4178827"/>
            <a:ext cx="1228267" cy="1228267"/>
          </a:xfrm>
          <a:prstGeom prst="rect">
            <a:avLst/>
          </a:prstGeom>
        </p:spPr>
      </p:pic>
      <p:sp>
        <p:nvSpPr>
          <p:cNvPr id="5" name="Footer Placeholder 2">
            <a:extLst>
              <a:ext uri="{FF2B5EF4-FFF2-40B4-BE49-F238E27FC236}">
                <a16:creationId xmlns:a16="http://schemas.microsoft.com/office/drawing/2014/main" id="{84AB563B-9D00-65FC-27F4-AC850349964A}"/>
              </a:ext>
            </a:extLst>
          </p:cNvPr>
          <p:cNvSpPr txBox="1">
            <a:spLocks/>
          </p:cNvSpPr>
          <p:nvPr/>
        </p:nvSpPr>
        <p:spPr>
          <a:xfrm>
            <a:off x="0" y="6356350"/>
            <a:ext cx="57404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en-US" sz="1200" dirty="0">
                <a:solidFill>
                  <a:schemeClr val="bg1">
                    <a:lumMod val="75000"/>
                  </a:schemeClr>
                </a:solidFill>
                <a:latin typeface="Calibri" panose="020F0502020204030204"/>
              </a:rPr>
              <a:t>A Member of PrimeGlobal – An Association of Independent Accounting Firms </a:t>
            </a:r>
          </a:p>
        </p:txBody>
      </p:sp>
    </p:spTree>
    <p:extLst>
      <p:ext uri="{BB962C8B-B14F-4D97-AF65-F5344CB8AC3E}">
        <p14:creationId xmlns:p14="http://schemas.microsoft.com/office/powerpoint/2010/main" val="4689832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3206A-3A10-4BB7-8BC4-BAB770CA7429}"/>
              </a:ext>
            </a:extLst>
          </p:cNvPr>
          <p:cNvSpPr>
            <a:spLocks noGrp="1"/>
          </p:cNvSpPr>
          <p:nvPr>
            <p:ph type="title"/>
          </p:nvPr>
        </p:nvSpPr>
        <p:spPr>
          <a:xfrm>
            <a:off x="628650" y="549410"/>
            <a:ext cx="7886700" cy="777874"/>
          </a:xfrm>
        </p:spPr>
        <p:txBody>
          <a:bodyPr>
            <a:normAutofit/>
          </a:bodyPr>
          <a:lstStyle/>
          <a:p>
            <a:pPr defTabSz="914400"/>
            <a:r>
              <a:rPr lang="en-US" sz="3200" b="1" dirty="0">
                <a:latin typeface="Segoe UI Semilight" panose="020B0402040204020203" pitchFamily="34" charset="0"/>
                <a:ea typeface="+mj-ea"/>
                <a:cs typeface="Segoe UI Semilight" panose="020B0402040204020203" pitchFamily="34" charset="0"/>
              </a:rPr>
              <a:t>Focus on in 2023/24</a:t>
            </a:r>
          </a:p>
        </p:txBody>
      </p:sp>
      <p:sp>
        <p:nvSpPr>
          <p:cNvPr id="3" name="Content Placeholder 2">
            <a:extLst>
              <a:ext uri="{FF2B5EF4-FFF2-40B4-BE49-F238E27FC236}">
                <a16:creationId xmlns:a16="http://schemas.microsoft.com/office/drawing/2014/main" id="{5FB28FE6-9891-487D-9AD4-47DDA13FC280}"/>
              </a:ext>
            </a:extLst>
          </p:cNvPr>
          <p:cNvSpPr>
            <a:spLocks noGrp="1"/>
          </p:cNvSpPr>
          <p:nvPr>
            <p:ph idx="1"/>
          </p:nvPr>
        </p:nvSpPr>
        <p:spPr>
          <a:xfrm>
            <a:off x="628650" y="1498300"/>
            <a:ext cx="7886700" cy="4351338"/>
          </a:xfrm>
        </p:spPr>
        <p:txBody>
          <a:bodyPr>
            <a:normAutofit/>
          </a:bodyPr>
          <a:lstStyle/>
          <a:p>
            <a:r>
              <a:rPr lang="en-US" dirty="0"/>
              <a:t> </a:t>
            </a:r>
            <a:r>
              <a:rPr lang="en-US" sz="2400" dirty="0">
                <a:solidFill>
                  <a:srgbClr val="4A2051"/>
                </a:solidFill>
              </a:rPr>
              <a:t>Focus on the Frontline Experience </a:t>
            </a:r>
          </a:p>
          <a:p>
            <a:r>
              <a:rPr lang="en-US" sz="2400" dirty="0">
                <a:solidFill>
                  <a:srgbClr val="4A2051"/>
                </a:solidFill>
              </a:rPr>
              <a:t> Simplify , Support &amp; Enable the Manager Role</a:t>
            </a:r>
          </a:p>
          <a:p>
            <a:r>
              <a:rPr lang="en-US" sz="2400" dirty="0">
                <a:solidFill>
                  <a:srgbClr val="4A2051"/>
                </a:solidFill>
              </a:rPr>
              <a:t> Intentional Leadership &amp; Manager Development</a:t>
            </a:r>
          </a:p>
          <a:p>
            <a:r>
              <a:rPr lang="en-US" sz="2400" dirty="0">
                <a:solidFill>
                  <a:srgbClr val="4A2051"/>
                </a:solidFill>
              </a:rPr>
              <a:t> Create, Communicate &amp; Celebrate Career Paths</a:t>
            </a:r>
          </a:p>
          <a:p>
            <a:r>
              <a:rPr lang="en-US" sz="2400" dirty="0">
                <a:solidFill>
                  <a:srgbClr val="4A2051"/>
                </a:solidFill>
              </a:rPr>
              <a:t> Making Hybrid &amp; Flexible Work, Work</a:t>
            </a:r>
          </a:p>
          <a:p>
            <a:r>
              <a:rPr lang="en-US" sz="2400" dirty="0">
                <a:solidFill>
                  <a:srgbClr val="4A2051"/>
                </a:solidFill>
              </a:rPr>
              <a:t> Imbedding Diversity, Equity, Inclusion &amp; Belonging</a:t>
            </a:r>
          </a:p>
          <a:p>
            <a:r>
              <a:rPr lang="en-US" sz="2400" dirty="0">
                <a:solidFill>
                  <a:srgbClr val="4A2051"/>
                </a:solidFill>
              </a:rPr>
              <a:t> Skills-based Hiring</a:t>
            </a:r>
          </a:p>
          <a:p>
            <a:r>
              <a:rPr lang="en-US" sz="2400" dirty="0">
                <a:solidFill>
                  <a:srgbClr val="4A2051"/>
                </a:solidFill>
              </a:rPr>
              <a:t> Look Internally for Talent</a:t>
            </a:r>
          </a:p>
          <a:p>
            <a:endParaRPr lang="en-US" sz="2000" dirty="0"/>
          </a:p>
          <a:p>
            <a:endParaRPr lang="en-US" dirty="0"/>
          </a:p>
        </p:txBody>
      </p:sp>
      <p:sp>
        <p:nvSpPr>
          <p:cNvPr id="5" name="Slide Number Placeholder 4">
            <a:extLst>
              <a:ext uri="{FF2B5EF4-FFF2-40B4-BE49-F238E27FC236}">
                <a16:creationId xmlns:a16="http://schemas.microsoft.com/office/drawing/2014/main" id="{52E918B2-635E-4B2C-9FC7-E5F635923FE8}"/>
              </a:ext>
            </a:extLst>
          </p:cNvPr>
          <p:cNvSpPr>
            <a:spLocks noGrp="1"/>
          </p:cNvSpPr>
          <p:nvPr>
            <p:ph type="sldNum" sz="quarter" idx="12"/>
          </p:nvPr>
        </p:nvSpPr>
        <p:spPr/>
        <p:txBody>
          <a:bodyPr/>
          <a:lstStyle/>
          <a:p>
            <a:fld id="{5CA61F6E-E245-424A-B612-7F6B6A782722}" type="slidenum">
              <a:rPr lang="en-US" smtClean="0"/>
              <a:t>35</a:t>
            </a:fld>
            <a:endParaRPr lang="en-US"/>
          </a:p>
        </p:txBody>
      </p:sp>
      <p:pic>
        <p:nvPicPr>
          <p:cNvPr id="7" name="Graphic 6" descr="Target Audience with solid fill">
            <a:extLst>
              <a:ext uri="{FF2B5EF4-FFF2-40B4-BE49-F238E27FC236}">
                <a16:creationId xmlns:a16="http://schemas.microsoft.com/office/drawing/2014/main" id="{4D12FA87-8606-4E96-A6EF-776441B86B9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57950" y="4210911"/>
            <a:ext cx="1388688" cy="1388688"/>
          </a:xfrm>
          <a:prstGeom prst="rect">
            <a:avLst/>
          </a:prstGeom>
        </p:spPr>
      </p:pic>
      <p:sp>
        <p:nvSpPr>
          <p:cNvPr id="4" name="Footer Placeholder 2">
            <a:extLst>
              <a:ext uri="{FF2B5EF4-FFF2-40B4-BE49-F238E27FC236}">
                <a16:creationId xmlns:a16="http://schemas.microsoft.com/office/drawing/2014/main" id="{11339176-3810-3189-62CE-74F3CE05D03C}"/>
              </a:ext>
            </a:extLst>
          </p:cNvPr>
          <p:cNvSpPr txBox="1">
            <a:spLocks/>
          </p:cNvSpPr>
          <p:nvPr/>
        </p:nvSpPr>
        <p:spPr>
          <a:xfrm>
            <a:off x="0" y="6356350"/>
            <a:ext cx="57404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en-US" sz="1200" dirty="0">
                <a:solidFill>
                  <a:schemeClr val="bg1">
                    <a:lumMod val="75000"/>
                  </a:schemeClr>
                </a:solidFill>
                <a:latin typeface="Calibri" panose="020F0502020204030204"/>
              </a:rPr>
              <a:t>A Member of PrimeGlobal – An Association of Independent Accounting Firms </a:t>
            </a:r>
          </a:p>
        </p:txBody>
      </p:sp>
    </p:spTree>
    <p:extLst>
      <p:ext uri="{BB962C8B-B14F-4D97-AF65-F5344CB8AC3E}">
        <p14:creationId xmlns:p14="http://schemas.microsoft.com/office/powerpoint/2010/main" val="1817824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54B23A1-DC28-4F69-93EE-973B815DA235}"/>
              </a:ext>
            </a:extLst>
          </p:cNvPr>
          <p:cNvPicPr>
            <a:picLocks noChangeAspect="1"/>
          </p:cNvPicPr>
          <p:nvPr/>
        </p:nvPicPr>
        <p:blipFill rotWithShape="1">
          <a:blip r:embed="rId3"/>
          <a:srcRect l="8465" r="9659"/>
          <a:stretch/>
        </p:blipFill>
        <p:spPr>
          <a:xfrm>
            <a:off x="882595" y="1137757"/>
            <a:ext cx="6696986" cy="3577859"/>
          </a:xfrm>
          <a:prstGeom prst="rect">
            <a:avLst/>
          </a:prstGeom>
        </p:spPr>
      </p:pic>
      <p:sp>
        <p:nvSpPr>
          <p:cNvPr id="8" name="TextBox 7">
            <a:extLst>
              <a:ext uri="{FF2B5EF4-FFF2-40B4-BE49-F238E27FC236}">
                <a16:creationId xmlns:a16="http://schemas.microsoft.com/office/drawing/2014/main" id="{CC722BAE-307A-4C18-97FA-FB3FE6590432}"/>
              </a:ext>
            </a:extLst>
          </p:cNvPr>
          <p:cNvSpPr txBox="1"/>
          <p:nvPr/>
        </p:nvSpPr>
        <p:spPr>
          <a:xfrm>
            <a:off x="149722" y="1352515"/>
            <a:ext cx="6610121" cy="507831"/>
          </a:xfrm>
          <a:prstGeom prst="rect">
            <a:avLst/>
          </a:prstGeom>
          <a:noFill/>
        </p:spPr>
        <p:txBody>
          <a:bodyPr wrap="square" rtlCol="0">
            <a:spAutoFit/>
          </a:bodyPr>
          <a:lstStyle/>
          <a:p>
            <a:pPr defTabSz="685800"/>
            <a:r>
              <a:rPr lang="en-US" sz="2700" b="1" dirty="0">
                <a:solidFill>
                  <a:srgbClr val="660066"/>
                </a:solidFill>
                <a:latin typeface="Calibri" panose="020F0502020204030204"/>
              </a:rPr>
              <a:t>People Drive Performance.</a:t>
            </a:r>
          </a:p>
        </p:txBody>
      </p:sp>
      <p:sp>
        <p:nvSpPr>
          <p:cNvPr id="9" name="TextBox 8">
            <a:extLst>
              <a:ext uri="{FF2B5EF4-FFF2-40B4-BE49-F238E27FC236}">
                <a16:creationId xmlns:a16="http://schemas.microsoft.com/office/drawing/2014/main" id="{BC70FA81-536F-472C-BFC7-899F47DFA359}"/>
              </a:ext>
            </a:extLst>
          </p:cNvPr>
          <p:cNvSpPr txBox="1"/>
          <p:nvPr/>
        </p:nvSpPr>
        <p:spPr>
          <a:xfrm>
            <a:off x="957717" y="4873392"/>
            <a:ext cx="6746422" cy="1289199"/>
          </a:xfrm>
          <a:prstGeom prst="rect">
            <a:avLst/>
          </a:prstGeom>
          <a:noFill/>
        </p:spPr>
        <p:txBody>
          <a:bodyPr wrap="square" rtlCol="0">
            <a:spAutoFit/>
          </a:bodyPr>
          <a:lstStyle/>
          <a:p>
            <a:pPr algn="ctr" defTabSz="685800">
              <a:lnSpc>
                <a:spcPct val="90000"/>
              </a:lnSpc>
              <a:spcBef>
                <a:spcPct val="0"/>
              </a:spcBef>
            </a:pPr>
            <a:r>
              <a:rPr lang="en-US" sz="2100" dirty="0">
                <a:solidFill>
                  <a:srgbClr val="660066"/>
                </a:solidFill>
                <a:latin typeface="Calibri" panose="020F0502020204030204"/>
              </a:rPr>
              <a:t>MCM HR Advisory Services</a:t>
            </a:r>
          </a:p>
          <a:p>
            <a:pPr algn="ctr" defTabSz="685800">
              <a:lnSpc>
                <a:spcPct val="90000"/>
              </a:lnSpc>
              <a:spcBef>
                <a:spcPct val="0"/>
              </a:spcBef>
            </a:pPr>
            <a:endParaRPr lang="en-US" sz="375" dirty="0">
              <a:solidFill>
                <a:srgbClr val="43184B"/>
              </a:solidFill>
              <a:latin typeface="Calibri Light" panose="020F0302020204030204"/>
            </a:endParaRPr>
          </a:p>
          <a:p>
            <a:pPr algn="ctr" defTabSz="685800"/>
            <a:r>
              <a:rPr lang="en-US" sz="2100" dirty="0">
                <a:solidFill>
                  <a:prstClr val="black">
                    <a:lumMod val="50000"/>
                    <a:lumOff val="50000"/>
                  </a:prstClr>
                </a:solidFill>
                <a:latin typeface="Calibri" panose="020F0502020204030204"/>
              </a:rPr>
              <a:t>Maximizing People and their Potential.</a:t>
            </a:r>
          </a:p>
          <a:p>
            <a:pPr algn="ctr" defTabSz="685800"/>
            <a:r>
              <a:rPr lang="en-US" sz="2100" dirty="0">
                <a:solidFill>
                  <a:prstClr val="black">
                    <a:lumMod val="50000"/>
                    <a:lumOff val="50000"/>
                  </a:prstClr>
                </a:solidFill>
                <a:latin typeface="Calibri" panose="020F0502020204030204"/>
              </a:rPr>
              <a:t>Humans, not just Resources.</a:t>
            </a:r>
          </a:p>
          <a:p>
            <a:pPr algn="ctr" defTabSz="685800"/>
            <a:endParaRPr lang="en-US" sz="1350" dirty="0">
              <a:solidFill>
                <a:prstClr val="black"/>
              </a:solidFill>
              <a:latin typeface="Calibri" panose="020F0502020204030204"/>
            </a:endParaRPr>
          </a:p>
        </p:txBody>
      </p:sp>
      <p:sp>
        <p:nvSpPr>
          <p:cNvPr id="2" name="Footer Placeholder 2">
            <a:extLst>
              <a:ext uri="{FF2B5EF4-FFF2-40B4-BE49-F238E27FC236}">
                <a16:creationId xmlns:a16="http://schemas.microsoft.com/office/drawing/2014/main" id="{162A3F8D-6325-7D7E-485E-DD202C61C56C}"/>
              </a:ext>
            </a:extLst>
          </p:cNvPr>
          <p:cNvSpPr txBox="1">
            <a:spLocks/>
          </p:cNvSpPr>
          <p:nvPr/>
        </p:nvSpPr>
        <p:spPr>
          <a:xfrm>
            <a:off x="0" y="6356350"/>
            <a:ext cx="57404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en-US" sz="1200" dirty="0">
                <a:solidFill>
                  <a:schemeClr val="bg1">
                    <a:lumMod val="75000"/>
                  </a:schemeClr>
                </a:solidFill>
                <a:latin typeface="Calibri" panose="020F0502020204030204"/>
              </a:rPr>
              <a:t>A Member of PrimeGlobal – An Association of Independent Accounting Firms </a:t>
            </a:r>
          </a:p>
        </p:txBody>
      </p:sp>
    </p:spTree>
    <p:extLst>
      <p:ext uri="{BB962C8B-B14F-4D97-AF65-F5344CB8AC3E}">
        <p14:creationId xmlns:p14="http://schemas.microsoft.com/office/powerpoint/2010/main" val="103026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8A8286E-B424-45A0-A9C4-80E03F3FEE0E}"/>
              </a:ext>
            </a:extLst>
          </p:cNvPr>
          <p:cNvSpPr>
            <a:spLocks noGrp="1"/>
          </p:cNvSpPr>
          <p:nvPr>
            <p:ph type="sldNum" sz="quarter" idx="4294967295"/>
          </p:nvPr>
        </p:nvSpPr>
        <p:spPr>
          <a:xfrm>
            <a:off x="7086600" y="5624513"/>
            <a:ext cx="2057400" cy="274637"/>
          </a:xfrm>
        </p:spPr>
        <p:txBody>
          <a:bodyPr/>
          <a:lstStyle/>
          <a:p>
            <a:pPr defTabSz="685800"/>
            <a:fld id="{5CA61F6E-E245-424A-B612-7F6B6A782722}" type="slidenum">
              <a:rPr lang="en-US">
                <a:solidFill>
                  <a:prstClr val="white"/>
                </a:solidFill>
              </a:rPr>
              <a:pPr defTabSz="685800"/>
              <a:t>37</a:t>
            </a:fld>
            <a:endParaRPr lang="en-US">
              <a:solidFill>
                <a:prstClr val="white"/>
              </a:solidFill>
            </a:endParaRPr>
          </a:p>
        </p:txBody>
      </p:sp>
      <p:sp>
        <p:nvSpPr>
          <p:cNvPr id="6" name="TextBox 5">
            <a:extLst>
              <a:ext uri="{FF2B5EF4-FFF2-40B4-BE49-F238E27FC236}">
                <a16:creationId xmlns:a16="http://schemas.microsoft.com/office/drawing/2014/main" id="{5713C574-3FB1-4501-85EC-53F9ED9BC1B8}"/>
              </a:ext>
            </a:extLst>
          </p:cNvPr>
          <p:cNvSpPr txBox="1"/>
          <p:nvPr/>
        </p:nvSpPr>
        <p:spPr>
          <a:xfrm>
            <a:off x="3615649" y="3198300"/>
            <a:ext cx="4772447" cy="923330"/>
          </a:xfrm>
          <a:prstGeom prst="rect">
            <a:avLst/>
          </a:prstGeom>
          <a:noFill/>
        </p:spPr>
        <p:txBody>
          <a:bodyPr wrap="square" rtlCol="0">
            <a:spAutoFit/>
          </a:bodyPr>
          <a:lstStyle/>
          <a:p>
            <a:pPr algn="ctr" defTabSz="685800"/>
            <a:r>
              <a:rPr lang="en-US" dirty="0">
                <a:solidFill>
                  <a:prstClr val="white">
                    <a:lumMod val="50000"/>
                  </a:prstClr>
                </a:solidFill>
                <a:latin typeface="Calibri" panose="020F0502020204030204"/>
              </a:rPr>
              <a:t>HR Advisory Team Leader &amp; </a:t>
            </a:r>
            <a:r>
              <a:rPr lang="en-US">
                <a:solidFill>
                  <a:prstClr val="white">
                    <a:lumMod val="50000"/>
                  </a:prstClr>
                </a:solidFill>
                <a:latin typeface="Calibri" panose="020F0502020204030204"/>
              </a:rPr>
              <a:t>Principal Consultant</a:t>
            </a:r>
            <a:endParaRPr lang="en-US" dirty="0">
              <a:solidFill>
                <a:prstClr val="white">
                  <a:lumMod val="50000"/>
                </a:prstClr>
              </a:solidFill>
              <a:latin typeface="Calibri" panose="020F0502020204030204"/>
            </a:endParaRPr>
          </a:p>
          <a:p>
            <a:pPr algn="ctr" defTabSz="685800"/>
            <a:r>
              <a:rPr lang="en-US" dirty="0">
                <a:solidFill>
                  <a:prstClr val="white">
                    <a:lumMod val="50000"/>
                  </a:prstClr>
                </a:solidFill>
                <a:latin typeface="Calibri" panose="020F0502020204030204"/>
              </a:rPr>
              <a:t>Susan.Pittman@mcmhrsg.com</a:t>
            </a:r>
          </a:p>
          <a:p>
            <a:pPr algn="ctr" defTabSz="685800"/>
            <a:r>
              <a:rPr lang="en-US" dirty="0">
                <a:solidFill>
                  <a:prstClr val="white">
                    <a:lumMod val="50000"/>
                  </a:prstClr>
                </a:solidFill>
                <a:latin typeface="Calibri" panose="020F0502020204030204"/>
              </a:rPr>
              <a:t>502.882.4664</a:t>
            </a:r>
          </a:p>
        </p:txBody>
      </p:sp>
      <p:pic>
        <p:nvPicPr>
          <p:cNvPr id="5" name="Picture 4" descr="A person with blonde hair&#10;&#10;Description automatically generated with low confidence">
            <a:extLst>
              <a:ext uri="{FF2B5EF4-FFF2-40B4-BE49-F238E27FC236}">
                <a16:creationId xmlns:a16="http://schemas.microsoft.com/office/drawing/2014/main" id="{B09166BA-18FF-DDC2-4148-556567199C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6870" y="2413306"/>
            <a:ext cx="2031388" cy="2031388"/>
          </a:xfrm>
          <a:prstGeom prst="rect">
            <a:avLst/>
          </a:prstGeom>
        </p:spPr>
      </p:pic>
    </p:spTree>
    <p:extLst>
      <p:ext uri="{BB962C8B-B14F-4D97-AF65-F5344CB8AC3E}">
        <p14:creationId xmlns:p14="http://schemas.microsoft.com/office/powerpoint/2010/main" val="3873415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2215C6C6-E45C-4179-9FC1-E8A4C1D47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5FE9FE4C-C9E0-4C54-8010-EA9D29CD4D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1906051" y="2150362"/>
            <a:ext cx="5860051" cy="1559357"/>
            <a:chOff x="6081624" y="1998368"/>
            <a:chExt cx="5613457" cy="782175"/>
          </a:xfrm>
          <a:solidFill>
            <a:schemeClr val="accent4"/>
          </a:solidFill>
        </p:grpSpPr>
        <p:sp>
          <p:nvSpPr>
            <p:cNvPr id="24" name="Rectangle 23">
              <a:extLst>
                <a:ext uri="{FF2B5EF4-FFF2-40B4-BE49-F238E27FC236}">
                  <a16:creationId xmlns:a16="http://schemas.microsoft.com/office/drawing/2014/main" id="{56FAD6EF-0374-46BD-901E-E901DCA01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4847ABE-275E-4DCA-B164-A672D517FB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ectangle 26">
            <a:extLst>
              <a:ext uri="{FF2B5EF4-FFF2-40B4-BE49-F238E27FC236}">
                <a16:creationId xmlns:a16="http://schemas.microsoft.com/office/drawing/2014/main" id="{3776B14B-F2F4-4825-8DA8-8C7A0F2B39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46" y="466344"/>
            <a:ext cx="8333796" cy="591782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35CCEB4C-FA18-81C1-814A-9397968E4F05}"/>
              </a:ext>
            </a:extLst>
          </p:cNvPr>
          <p:cNvSpPr>
            <a:spLocks noGrp="1"/>
          </p:cNvSpPr>
          <p:nvPr>
            <p:ph type="ftr" sz="quarter" idx="11"/>
          </p:nvPr>
        </p:nvSpPr>
        <p:spPr>
          <a:xfrm>
            <a:off x="434646" y="6492241"/>
            <a:ext cx="5680404" cy="229902"/>
          </a:xfrm>
        </p:spPr>
        <p:txBody>
          <a:bodyPr>
            <a:normAutofit/>
          </a:bodyPr>
          <a:lstStyle/>
          <a:p>
            <a:pPr>
              <a:lnSpc>
                <a:spcPct val="90000"/>
              </a:lnSpc>
              <a:spcAft>
                <a:spcPts val="600"/>
              </a:spcAft>
            </a:pPr>
            <a:r>
              <a:rPr lang="en-US" sz="900" dirty="0"/>
              <a:t>A Member of PrimeGlobal – An Association of Independent Accounting Firms </a:t>
            </a:r>
          </a:p>
        </p:txBody>
      </p:sp>
      <p:sp>
        <p:nvSpPr>
          <p:cNvPr id="3" name="Slide Number Placeholder 2">
            <a:extLst>
              <a:ext uri="{FF2B5EF4-FFF2-40B4-BE49-F238E27FC236}">
                <a16:creationId xmlns:a16="http://schemas.microsoft.com/office/drawing/2014/main" id="{3E77CD7C-F31D-0519-671C-5D6CD1E1F517}"/>
              </a:ext>
            </a:extLst>
          </p:cNvPr>
          <p:cNvSpPr>
            <a:spLocks noGrp="1"/>
          </p:cNvSpPr>
          <p:nvPr>
            <p:ph type="sldNum" sz="quarter" idx="12"/>
          </p:nvPr>
        </p:nvSpPr>
        <p:spPr>
          <a:xfrm>
            <a:off x="6457950" y="6492240"/>
            <a:ext cx="2057400" cy="365125"/>
          </a:xfrm>
        </p:spPr>
        <p:txBody>
          <a:bodyPr>
            <a:normAutofit/>
          </a:bodyPr>
          <a:lstStyle/>
          <a:p>
            <a:pPr>
              <a:spcAft>
                <a:spcPts val="600"/>
              </a:spcAft>
            </a:pPr>
            <a:fld id="{5CA61F6E-E245-424A-B612-7F6B6A782722}" type="slidenum">
              <a:rPr lang="en-US" smtClean="0"/>
              <a:pPr>
                <a:spcAft>
                  <a:spcPts val="600"/>
                </a:spcAft>
              </a:pPr>
              <a:t>4</a:t>
            </a:fld>
            <a:endParaRPr lang="en-US"/>
          </a:p>
        </p:txBody>
      </p:sp>
      <p:pic>
        <p:nvPicPr>
          <p:cNvPr id="5" name="Picture 4">
            <a:extLst>
              <a:ext uri="{FF2B5EF4-FFF2-40B4-BE49-F238E27FC236}">
                <a16:creationId xmlns:a16="http://schemas.microsoft.com/office/drawing/2014/main" id="{25D0B56D-4F86-1D50-BB7D-5BF13C838FB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520199" y="231436"/>
            <a:ext cx="1296186" cy="565289"/>
          </a:xfrm>
          <a:prstGeom prst="rect">
            <a:avLst/>
          </a:prstGeom>
        </p:spPr>
      </p:pic>
      <p:sp>
        <p:nvSpPr>
          <p:cNvPr id="6" name="TextBox 5">
            <a:extLst>
              <a:ext uri="{FF2B5EF4-FFF2-40B4-BE49-F238E27FC236}">
                <a16:creationId xmlns:a16="http://schemas.microsoft.com/office/drawing/2014/main" id="{D60D0346-A297-A857-6BE8-B43C2B6F4FB3}"/>
              </a:ext>
            </a:extLst>
          </p:cNvPr>
          <p:cNvSpPr txBox="1"/>
          <p:nvPr/>
        </p:nvSpPr>
        <p:spPr>
          <a:xfrm>
            <a:off x="1242921" y="1238199"/>
            <a:ext cx="6717246" cy="3763081"/>
          </a:xfrm>
          <a:prstGeom prst="rect">
            <a:avLst/>
          </a:prstGeom>
          <a:noFill/>
        </p:spPr>
        <p:txBody>
          <a:bodyPr wrap="square" rtlCol="0">
            <a:spAutoFit/>
          </a:bodyPr>
          <a:lstStyle/>
          <a:p>
            <a:pPr marR="0" lvl="0">
              <a:lnSpc>
                <a:spcPct val="107000"/>
              </a:lnSpc>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3. What are your top three people challenges for 2023?</a:t>
            </a:r>
          </a:p>
          <a:p>
            <a:pPr marL="1200150" lvl="2" indent="-285750">
              <a:lnSpc>
                <a:spcPct val="107000"/>
              </a:lnSpc>
              <a:buFont typeface="+mj-lt"/>
              <a:buAutoNum type="alphaL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Offering competitive pay</a:t>
            </a:r>
          </a:p>
          <a:p>
            <a:pPr marL="1200150" lvl="2" indent="-285750">
              <a:lnSpc>
                <a:spcPct val="107000"/>
              </a:lnSpc>
              <a:buFont typeface="+mj-lt"/>
              <a:buAutoNum type="alphaL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Retaining key people</a:t>
            </a:r>
          </a:p>
          <a:p>
            <a:pPr marL="1200150" lvl="2" indent="-285750">
              <a:lnSpc>
                <a:spcPct val="107000"/>
              </a:lnSpc>
              <a:buFont typeface="+mj-lt"/>
              <a:buAutoNum type="alphaL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Recruiting younger talent</a:t>
            </a:r>
          </a:p>
          <a:p>
            <a:pPr marL="1200150" lvl="2" indent="-285750">
              <a:lnSpc>
                <a:spcPct val="107000"/>
              </a:lnSpc>
              <a:buFont typeface="+mj-lt"/>
              <a:buAutoNum type="alphaL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Adjusting to a hybrid work environment</a:t>
            </a:r>
          </a:p>
          <a:p>
            <a:pPr marL="1200150" lvl="2" indent="-285750">
              <a:lnSpc>
                <a:spcPct val="107000"/>
              </a:lnSpc>
              <a:buFont typeface="+mj-lt"/>
              <a:buAutoNum type="alphaL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Tying compensation to performance</a:t>
            </a:r>
          </a:p>
          <a:p>
            <a:pPr marL="1200150" lvl="2" indent="-285750">
              <a:lnSpc>
                <a:spcPct val="107000"/>
              </a:lnSpc>
              <a:buFont typeface="+mj-lt"/>
              <a:buAutoNum type="alphaL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Succession Planning </a:t>
            </a:r>
          </a:p>
          <a:p>
            <a:pPr marL="1200150" lvl="2" indent="-285750">
              <a:lnSpc>
                <a:spcPct val="107000"/>
              </a:lnSpc>
              <a:spcAft>
                <a:spcPts val="800"/>
              </a:spcAft>
              <a:buFont typeface="+mj-lt"/>
              <a:buAutoNum type="alphaL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Don’t know</a:t>
            </a:r>
          </a:p>
        </p:txBody>
      </p:sp>
      <p:pic>
        <p:nvPicPr>
          <p:cNvPr id="7" name="Graphic 6" descr="Users outline">
            <a:extLst>
              <a:ext uri="{FF2B5EF4-FFF2-40B4-BE49-F238E27FC236}">
                <a16:creationId xmlns:a16="http://schemas.microsoft.com/office/drawing/2014/main" id="{6091C59C-A2F8-0881-EA54-95A2E40ED78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32891" y="3965018"/>
            <a:ext cx="1558408" cy="1558408"/>
          </a:xfrm>
          <a:prstGeom prst="rect">
            <a:avLst/>
          </a:prstGeom>
        </p:spPr>
      </p:pic>
    </p:spTree>
    <p:extLst>
      <p:ext uri="{BB962C8B-B14F-4D97-AF65-F5344CB8AC3E}">
        <p14:creationId xmlns:p14="http://schemas.microsoft.com/office/powerpoint/2010/main" val="2381584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D63EE4-9EA7-4355-8F12-C991F825C0C3}"/>
              </a:ext>
            </a:extLst>
          </p:cNvPr>
          <p:cNvSpPr>
            <a:spLocks noGrp="1"/>
          </p:cNvSpPr>
          <p:nvPr>
            <p:ph type="title"/>
          </p:nvPr>
        </p:nvSpPr>
        <p:spPr/>
        <p:txBody>
          <a:bodyPr>
            <a:normAutofit/>
          </a:bodyPr>
          <a:lstStyle/>
          <a:p>
            <a:r>
              <a:rPr lang="en-US" sz="3200" dirty="0"/>
              <a:t>The Driving Forces</a:t>
            </a:r>
          </a:p>
        </p:txBody>
      </p:sp>
      <p:sp>
        <p:nvSpPr>
          <p:cNvPr id="6" name="Content Placeholder 5">
            <a:extLst>
              <a:ext uri="{FF2B5EF4-FFF2-40B4-BE49-F238E27FC236}">
                <a16:creationId xmlns:a16="http://schemas.microsoft.com/office/drawing/2014/main" id="{DA3519AE-F17D-4DBB-A80C-8FDDDCD0F1F8}"/>
              </a:ext>
            </a:extLst>
          </p:cNvPr>
          <p:cNvSpPr>
            <a:spLocks noGrp="1"/>
          </p:cNvSpPr>
          <p:nvPr>
            <p:ph idx="1"/>
          </p:nvPr>
        </p:nvSpPr>
        <p:spPr>
          <a:xfrm>
            <a:off x="628650" y="1133111"/>
            <a:ext cx="7074477" cy="4351338"/>
          </a:xfrm>
        </p:spPr>
        <p:txBody>
          <a:bodyPr>
            <a:normAutofit fontScale="85000" lnSpcReduction="20000"/>
          </a:bodyPr>
          <a:lstStyle/>
          <a:p>
            <a:pPr marL="0" indent="0">
              <a:buNone/>
            </a:pPr>
            <a:endParaRPr lang="en-US" dirty="0"/>
          </a:p>
          <a:p>
            <a:r>
              <a:rPr lang="en-US" dirty="0"/>
              <a:t> </a:t>
            </a:r>
            <a:r>
              <a:rPr lang="en-US" dirty="0">
                <a:solidFill>
                  <a:srgbClr val="4A2051"/>
                </a:solidFill>
              </a:rPr>
              <a:t>Continued Economic Uncertainty</a:t>
            </a:r>
          </a:p>
          <a:p>
            <a:pPr marL="0" indent="0">
              <a:buNone/>
            </a:pPr>
            <a:endParaRPr lang="en-US" dirty="0"/>
          </a:p>
          <a:p>
            <a:r>
              <a:rPr lang="en-US" dirty="0"/>
              <a:t> </a:t>
            </a:r>
            <a:r>
              <a:rPr lang="en-US" dirty="0">
                <a:solidFill>
                  <a:srgbClr val="4A2051"/>
                </a:solidFill>
              </a:rPr>
              <a:t>Rising Inflation </a:t>
            </a:r>
          </a:p>
          <a:p>
            <a:pPr lvl="1"/>
            <a:r>
              <a:rPr lang="en-US" dirty="0"/>
              <a:t> </a:t>
            </a:r>
            <a:r>
              <a:rPr lang="en-US" sz="2200" dirty="0">
                <a:solidFill>
                  <a:schemeClr val="bg2">
                    <a:lumMod val="50000"/>
                  </a:schemeClr>
                </a:solidFill>
              </a:rPr>
              <a:t>90% Of CEOs Expect It To Rise Within 12 Months</a:t>
            </a:r>
          </a:p>
          <a:p>
            <a:endParaRPr lang="en-US" dirty="0"/>
          </a:p>
          <a:p>
            <a:r>
              <a:rPr lang="en-US" dirty="0"/>
              <a:t> </a:t>
            </a:r>
            <a:r>
              <a:rPr lang="en-US" dirty="0">
                <a:solidFill>
                  <a:srgbClr val="4A2051"/>
                </a:solidFill>
              </a:rPr>
              <a:t>Scarcity of Talent </a:t>
            </a:r>
          </a:p>
          <a:p>
            <a:pPr lvl="1"/>
            <a:r>
              <a:rPr lang="en-US" sz="2200" dirty="0">
                <a:solidFill>
                  <a:schemeClr val="bg2">
                    <a:lumMod val="50000"/>
                  </a:schemeClr>
                </a:solidFill>
              </a:rPr>
              <a:t>50% Of HR Leaders Expect Increased Competition Over Next 6 Months</a:t>
            </a:r>
          </a:p>
          <a:p>
            <a:endParaRPr lang="en-US" dirty="0"/>
          </a:p>
          <a:p>
            <a:r>
              <a:rPr lang="en-US" dirty="0"/>
              <a:t> </a:t>
            </a:r>
            <a:r>
              <a:rPr lang="en-US" dirty="0">
                <a:solidFill>
                  <a:srgbClr val="4A2051"/>
                </a:solidFill>
              </a:rPr>
              <a:t>Global Supply Constraints</a:t>
            </a:r>
          </a:p>
          <a:p>
            <a:pPr lvl="1"/>
            <a:r>
              <a:rPr lang="en-US" sz="2200" dirty="0">
                <a:solidFill>
                  <a:srgbClr val="4A2051"/>
                </a:solidFill>
              </a:rPr>
              <a:t> </a:t>
            </a:r>
            <a:r>
              <a:rPr lang="en-US" sz="2200" dirty="0">
                <a:solidFill>
                  <a:schemeClr val="bg2">
                    <a:lumMod val="50000"/>
                  </a:schemeClr>
                </a:solidFill>
              </a:rPr>
              <a:t>48% Of CFOs Believe Supply Chain Volatility &amp; Shortages Will Continue</a:t>
            </a:r>
          </a:p>
          <a:p>
            <a:endParaRPr lang="en-US" dirty="0"/>
          </a:p>
          <a:p>
            <a:endParaRPr lang="en-US" dirty="0"/>
          </a:p>
        </p:txBody>
      </p:sp>
      <p:sp>
        <p:nvSpPr>
          <p:cNvPr id="2" name="Slide Number Placeholder 1">
            <a:extLst>
              <a:ext uri="{FF2B5EF4-FFF2-40B4-BE49-F238E27FC236}">
                <a16:creationId xmlns:a16="http://schemas.microsoft.com/office/drawing/2014/main" id="{B4F444AA-7D4B-490D-BC5B-2CE5CF86EA2D}"/>
              </a:ext>
            </a:extLst>
          </p:cNvPr>
          <p:cNvSpPr>
            <a:spLocks noGrp="1"/>
          </p:cNvSpPr>
          <p:nvPr>
            <p:ph type="sldNum" sz="quarter" idx="12"/>
          </p:nvPr>
        </p:nvSpPr>
        <p:spPr/>
        <p:txBody>
          <a:bodyPr/>
          <a:lstStyle/>
          <a:p>
            <a:fld id="{5CA61F6E-E245-424A-B612-7F6B6A782722}" type="slidenum">
              <a:rPr lang="en-US" smtClean="0"/>
              <a:t>5</a:t>
            </a:fld>
            <a:endParaRPr lang="en-US"/>
          </a:p>
        </p:txBody>
      </p:sp>
      <p:pic>
        <p:nvPicPr>
          <p:cNvPr id="8" name="Graphic 7" descr="Bar graph with upward trend with solid fill">
            <a:extLst>
              <a:ext uri="{FF2B5EF4-FFF2-40B4-BE49-F238E27FC236}">
                <a16:creationId xmlns:a16="http://schemas.microsoft.com/office/drawing/2014/main" id="{0BF99047-6112-44B4-BE4A-67C6D29CD9D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05878" y="4109707"/>
            <a:ext cx="1226058" cy="1226058"/>
          </a:xfrm>
          <a:prstGeom prst="rect">
            <a:avLst/>
          </a:prstGeom>
        </p:spPr>
      </p:pic>
      <p:sp>
        <p:nvSpPr>
          <p:cNvPr id="5" name="Footer Placeholder 2">
            <a:extLst>
              <a:ext uri="{FF2B5EF4-FFF2-40B4-BE49-F238E27FC236}">
                <a16:creationId xmlns:a16="http://schemas.microsoft.com/office/drawing/2014/main" id="{46BF5EC7-49F7-B120-602F-686BA7F0753B}"/>
              </a:ext>
            </a:extLst>
          </p:cNvPr>
          <p:cNvSpPr txBox="1">
            <a:spLocks/>
          </p:cNvSpPr>
          <p:nvPr/>
        </p:nvSpPr>
        <p:spPr>
          <a:xfrm>
            <a:off x="0" y="6356350"/>
            <a:ext cx="57404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en-US" sz="1200">
                <a:solidFill>
                  <a:schemeClr val="bg1">
                    <a:lumMod val="75000"/>
                  </a:schemeClr>
                </a:solidFill>
                <a:latin typeface="Calibri" panose="020F0502020204030204"/>
              </a:rPr>
              <a:t>A Member of PrimeGlobal – An Association of Independent Accounting Firms </a:t>
            </a:r>
            <a:endParaRPr lang="en-US" sz="1200" dirty="0">
              <a:solidFill>
                <a:schemeClr val="bg1">
                  <a:lumMod val="75000"/>
                </a:schemeClr>
              </a:solidFill>
              <a:latin typeface="Calibri" panose="020F0502020204030204"/>
            </a:endParaRPr>
          </a:p>
        </p:txBody>
      </p:sp>
    </p:spTree>
    <p:extLst>
      <p:ext uri="{BB962C8B-B14F-4D97-AF65-F5344CB8AC3E}">
        <p14:creationId xmlns:p14="http://schemas.microsoft.com/office/powerpoint/2010/main" val="3790393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BEABD38-D184-41A8-A80A-FBBD3CB19E28}"/>
              </a:ext>
            </a:extLst>
          </p:cNvPr>
          <p:cNvSpPr>
            <a:spLocks noGrp="1"/>
          </p:cNvSpPr>
          <p:nvPr>
            <p:ph type="title"/>
          </p:nvPr>
        </p:nvSpPr>
        <p:spPr>
          <a:xfrm>
            <a:off x="451670" y="532274"/>
            <a:ext cx="7886700" cy="777874"/>
          </a:xfrm>
        </p:spPr>
        <p:txBody>
          <a:bodyPr>
            <a:normAutofit/>
          </a:bodyPr>
          <a:lstStyle/>
          <a:p>
            <a:r>
              <a:rPr lang="en-US" sz="3200" dirty="0"/>
              <a:t>Talent Challenges in 2023/4</a:t>
            </a:r>
          </a:p>
        </p:txBody>
      </p:sp>
      <p:sp>
        <p:nvSpPr>
          <p:cNvPr id="2" name="Footer Placeholder 2">
            <a:extLst>
              <a:ext uri="{FF2B5EF4-FFF2-40B4-BE49-F238E27FC236}">
                <a16:creationId xmlns:a16="http://schemas.microsoft.com/office/drawing/2014/main" id="{2D9EE7D9-B164-B4D1-37EE-4544075EAA63}"/>
              </a:ext>
            </a:extLst>
          </p:cNvPr>
          <p:cNvSpPr txBox="1">
            <a:spLocks/>
          </p:cNvSpPr>
          <p:nvPr/>
        </p:nvSpPr>
        <p:spPr>
          <a:xfrm>
            <a:off x="0" y="6356350"/>
            <a:ext cx="57404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en-US" sz="1200">
                <a:solidFill>
                  <a:schemeClr val="bg1">
                    <a:lumMod val="75000"/>
                  </a:schemeClr>
                </a:solidFill>
                <a:latin typeface="Calibri" panose="020F0502020204030204"/>
              </a:rPr>
              <a:t>A Member of PrimeGlobal – An Association of Independent Accounting Firms </a:t>
            </a:r>
            <a:endParaRPr lang="en-US" sz="1200" dirty="0">
              <a:solidFill>
                <a:schemeClr val="bg1">
                  <a:lumMod val="75000"/>
                </a:schemeClr>
              </a:solidFill>
              <a:latin typeface="Calibri" panose="020F0502020204030204"/>
            </a:endParaRPr>
          </a:p>
        </p:txBody>
      </p:sp>
      <p:sp>
        <p:nvSpPr>
          <p:cNvPr id="3" name="Arrow: Pentagon 2">
            <a:extLst>
              <a:ext uri="{FF2B5EF4-FFF2-40B4-BE49-F238E27FC236}">
                <a16:creationId xmlns:a16="http://schemas.microsoft.com/office/drawing/2014/main" id="{69A62AD7-EAF7-4D51-0D10-84D61A71F228}"/>
              </a:ext>
            </a:extLst>
          </p:cNvPr>
          <p:cNvSpPr/>
          <p:nvPr/>
        </p:nvSpPr>
        <p:spPr>
          <a:xfrm>
            <a:off x="986217" y="1762125"/>
            <a:ext cx="2624329" cy="3333750"/>
          </a:xfrm>
          <a:prstGeom prst="homePlate">
            <a:avLst/>
          </a:prstGeom>
          <a:solidFill>
            <a:srgbClr val="4A20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46453B1-581C-3383-3D97-ABFC690B9C75}"/>
              </a:ext>
            </a:extLst>
          </p:cNvPr>
          <p:cNvSpPr txBox="1">
            <a:spLocks/>
          </p:cNvSpPr>
          <p:nvPr/>
        </p:nvSpPr>
        <p:spPr>
          <a:xfrm>
            <a:off x="984820" y="2057835"/>
            <a:ext cx="1971675" cy="2547257"/>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rgbClr val="4A2051"/>
                </a:solidFill>
                <a:latin typeface="Segoe UI Semilight" panose="020B0402040204020203" pitchFamily="34" charset="0"/>
                <a:ea typeface="+mj-ea"/>
                <a:cs typeface="Segoe UI Semilight" panose="020B0402040204020203" pitchFamily="34" charset="0"/>
              </a:defRPr>
            </a:lvl1pPr>
          </a:lstStyle>
          <a:p>
            <a:pPr algn="ctr"/>
            <a:r>
              <a:rPr lang="en-US" sz="3100">
                <a:solidFill>
                  <a:srgbClr val="FFFFFF"/>
                </a:solidFill>
                <a:latin typeface="+mj-lt"/>
                <a:cs typeface="+mj-cs"/>
              </a:rPr>
              <a:t>The Delicate Balance</a:t>
            </a:r>
            <a:endParaRPr lang="en-US" sz="3100" dirty="0">
              <a:solidFill>
                <a:srgbClr val="FFFFFF"/>
              </a:solidFill>
              <a:latin typeface="+mj-lt"/>
              <a:cs typeface="+mj-cs"/>
            </a:endParaRPr>
          </a:p>
        </p:txBody>
      </p:sp>
      <p:pic>
        <p:nvPicPr>
          <p:cNvPr id="5" name="Picture 4">
            <a:extLst>
              <a:ext uri="{FF2B5EF4-FFF2-40B4-BE49-F238E27FC236}">
                <a16:creationId xmlns:a16="http://schemas.microsoft.com/office/drawing/2014/main" id="{6AA93302-6CED-881B-79EE-AD45893EDCBB}"/>
              </a:ext>
            </a:extLst>
          </p:cNvPr>
          <p:cNvPicPr>
            <a:picLocks noChangeAspect="1"/>
          </p:cNvPicPr>
          <p:nvPr/>
        </p:nvPicPr>
        <p:blipFill>
          <a:blip r:embed="rId3"/>
          <a:stretch>
            <a:fillRect/>
          </a:stretch>
        </p:blipFill>
        <p:spPr>
          <a:xfrm>
            <a:off x="3724435" y="1762125"/>
            <a:ext cx="5084505" cy="3340898"/>
          </a:xfrm>
          <a:prstGeom prst="rect">
            <a:avLst/>
          </a:prstGeom>
        </p:spPr>
      </p:pic>
    </p:spTree>
    <p:extLst>
      <p:ext uri="{BB962C8B-B14F-4D97-AF65-F5344CB8AC3E}">
        <p14:creationId xmlns:p14="http://schemas.microsoft.com/office/powerpoint/2010/main" val="206529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BD5D675-2361-4F21-A370-C25A431FADB3}"/>
              </a:ext>
            </a:extLst>
          </p:cNvPr>
          <p:cNvPicPr>
            <a:picLocks noChangeAspect="1"/>
          </p:cNvPicPr>
          <p:nvPr/>
        </p:nvPicPr>
        <p:blipFill>
          <a:blip r:embed="rId3"/>
          <a:stretch>
            <a:fillRect/>
          </a:stretch>
        </p:blipFill>
        <p:spPr>
          <a:xfrm>
            <a:off x="0" y="1714500"/>
            <a:ext cx="9144000" cy="3429000"/>
          </a:xfrm>
          <a:prstGeom prst="rect">
            <a:avLst/>
          </a:prstGeom>
        </p:spPr>
      </p:pic>
      <p:sp>
        <p:nvSpPr>
          <p:cNvPr id="9" name="Title 8">
            <a:extLst>
              <a:ext uri="{FF2B5EF4-FFF2-40B4-BE49-F238E27FC236}">
                <a16:creationId xmlns:a16="http://schemas.microsoft.com/office/drawing/2014/main" id="{6BEABD38-D184-41A8-A80A-FBBD3CB19E28}"/>
              </a:ext>
            </a:extLst>
          </p:cNvPr>
          <p:cNvSpPr>
            <a:spLocks noGrp="1"/>
          </p:cNvSpPr>
          <p:nvPr>
            <p:ph type="title"/>
          </p:nvPr>
        </p:nvSpPr>
        <p:spPr>
          <a:xfrm>
            <a:off x="451670" y="532274"/>
            <a:ext cx="7886700" cy="777874"/>
          </a:xfrm>
        </p:spPr>
        <p:txBody>
          <a:bodyPr>
            <a:normAutofit/>
          </a:bodyPr>
          <a:lstStyle/>
          <a:p>
            <a:r>
              <a:rPr lang="en-US" sz="3200" dirty="0"/>
              <a:t>Talent Challenges in 2023/4</a:t>
            </a:r>
          </a:p>
        </p:txBody>
      </p:sp>
      <p:sp>
        <p:nvSpPr>
          <p:cNvPr id="11" name="Rectangle 10">
            <a:extLst>
              <a:ext uri="{FF2B5EF4-FFF2-40B4-BE49-F238E27FC236}">
                <a16:creationId xmlns:a16="http://schemas.microsoft.com/office/drawing/2014/main" id="{7881B652-D662-401C-8A6F-4FA6C9601902}"/>
              </a:ext>
            </a:extLst>
          </p:cNvPr>
          <p:cNvSpPr/>
          <p:nvPr/>
        </p:nvSpPr>
        <p:spPr>
          <a:xfrm>
            <a:off x="250723" y="1909916"/>
            <a:ext cx="294967" cy="154858"/>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4E47BA4-C538-4032-B328-6A3C275FE4D8}"/>
              </a:ext>
            </a:extLst>
          </p:cNvPr>
          <p:cNvSpPr/>
          <p:nvPr/>
        </p:nvSpPr>
        <p:spPr>
          <a:xfrm>
            <a:off x="2040194" y="2229464"/>
            <a:ext cx="294967" cy="154858"/>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D49A69-A9CA-4E13-AA69-15EFF67DDE0D}"/>
              </a:ext>
            </a:extLst>
          </p:cNvPr>
          <p:cNvSpPr/>
          <p:nvPr/>
        </p:nvSpPr>
        <p:spPr>
          <a:xfrm>
            <a:off x="3807542" y="2514599"/>
            <a:ext cx="294967" cy="154858"/>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502FCA2-A752-407D-9948-14A829259849}"/>
              </a:ext>
            </a:extLst>
          </p:cNvPr>
          <p:cNvSpPr/>
          <p:nvPr/>
        </p:nvSpPr>
        <p:spPr>
          <a:xfrm>
            <a:off x="5599472" y="2587111"/>
            <a:ext cx="294967" cy="154858"/>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C5D2172-DEDF-4130-A2E6-43544A2FB4DF}"/>
              </a:ext>
            </a:extLst>
          </p:cNvPr>
          <p:cNvSpPr/>
          <p:nvPr/>
        </p:nvSpPr>
        <p:spPr>
          <a:xfrm>
            <a:off x="7310284" y="2741969"/>
            <a:ext cx="294967" cy="154858"/>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2">
            <a:extLst>
              <a:ext uri="{FF2B5EF4-FFF2-40B4-BE49-F238E27FC236}">
                <a16:creationId xmlns:a16="http://schemas.microsoft.com/office/drawing/2014/main" id="{2D9EE7D9-B164-B4D1-37EE-4544075EAA63}"/>
              </a:ext>
            </a:extLst>
          </p:cNvPr>
          <p:cNvSpPr txBox="1">
            <a:spLocks/>
          </p:cNvSpPr>
          <p:nvPr/>
        </p:nvSpPr>
        <p:spPr>
          <a:xfrm>
            <a:off x="0" y="6356350"/>
            <a:ext cx="57404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en-US" sz="1200" dirty="0">
                <a:solidFill>
                  <a:schemeClr val="bg1">
                    <a:lumMod val="75000"/>
                  </a:schemeClr>
                </a:solidFill>
                <a:latin typeface="Calibri" panose="020F0502020204030204"/>
              </a:rPr>
              <a:t>A Member of PrimeGlobal – An Association of Independent Accounting Firms </a:t>
            </a:r>
          </a:p>
        </p:txBody>
      </p:sp>
    </p:spTree>
    <p:extLst>
      <p:ext uri="{BB962C8B-B14F-4D97-AF65-F5344CB8AC3E}">
        <p14:creationId xmlns:p14="http://schemas.microsoft.com/office/powerpoint/2010/main" val="4085333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C4F68C8-2F9D-F55D-FD0A-D2221E8BAF2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CA61F6E-E245-424A-B612-7F6B6A78272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755FD9B2-5987-BB12-C316-DEDD8EFF2ED6}"/>
              </a:ext>
            </a:extLst>
          </p:cNvPr>
          <p:cNvSpPr>
            <a:spLocks noGrp="1"/>
          </p:cNvSpPr>
          <p:nvPr>
            <p:ph idx="4294967295"/>
          </p:nvPr>
        </p:nvSpPr>
        <p:spPr>
          <a:xfrm>
            <a:off x="1152024" y="2693928"/>
            <a:ext cx="7363326" cy="1549208"/>
          </a:xfrm>
        </p:spPr>
        <p:txBody>
          <a:bodyPr>
            <a:normAutofit/>
          </a:bodyPr>
          <a:lstStyle/>
          <a:p>
            <a:pPr marL="0" indent="0" algn="r">
              <a:buNone/>
            </a:pPr>
            <a:r>
              <a:rPr lang="en-US" sz="4000" dirty="0">
                <a:solidFill>
                  <a:srgbClr val="4A2051"/>
                </a:solidFill>
              </a:rPr>
              <a:t>Managing Perceived Paradoxes Will Define Top Leaders.</a:t>
            </a:r>
          </a:p>
        </p:txBody>
      </p:sp>
      <p:sp>
        <p:nvSpPr>
          <p:cNvPr id="8" name="Footer Placeholder 2">
            <a:extLst>
              <a:ext uri="{FF2B5EF4-FFF2-40B4-BE49-F238E27FC236}">
                <a16:creationId xmlns:a16="http://schemas.microsoft.com/office/drawing/2014/main" id="{26BB1DCB-5EC5-8342-CB0B-86DAB4708966}"/>
              </a:ext>
            </a:extLst>
          </p:cNvPr>
          <p:cNvSpPr txBox="1">
            <a:spLocks/>
          </p:cNvSpPr>
          <p:nvPr/>
        </p:nvSpPr>
        <p:spPr>
          <a:xfrm>
            <a:off x="0" y="6356350"/>
            <a:ext cx="57404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en-US" sz="1200" dirty="0">
                <a:solidFill>
                  <a:schemeClr val="bg1">
                    <a:lumMod val="75000"/>
                  </a:schemeClr>
                </a:solidFill>
                <a:latin typeface="Calibri" panose="020F0502020204030204"/>
              </a:rPr>
              <a:t>A Member of PrimeGlobal – An Association of Independent Accounting Firms </a:t>
            </a:r>
          </a:p>
        </p:txBody>
      </p:sp>
      <p:pic>
        <p:nvPicPr>
          <p:cNvPr id="11" name="Picture 10" descr="Icon&#10;&#10;Description automatically generated">
            <a:extLst>
              <a:ext uri="{FF2B5EF4-FFF2-40B4-BE49-F238E27FC236}">
                <a16:creationId xmlns:a16="http://schemas.microsoft.com/office/drawing/2014/main" id="{8F8D2C2D-6927-19FA-C26D-2FF486AFF5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471" y="468658"/>
            <a:ext cx="2648729" cy="2228697"/>
          </a:xfrm>
          <a:prstGeom prst="rect">
            <a:avLst/>
          </a:prstGeom>
        </p:spPr>
      </p:pic>
      <p:sp>
        <p:nvSpPr>
          <p:cNvPr id="12" name="TextBox 11">
            <a:extLst>
              <a:ext uri="{FF2B5EF4-FFF2-40B4-BE49-F238E27FC236}">
                <a16:creationId xmlns:a16="http://schemas.microsoft.com/office/drawing/2014/main" id="{F7423E61-4BF2-A6BE-B504-BCF34A42D9E2}"/>
              </a:ext>
            </a:extLst>
          </p:cNvPr>
          <p:cNvSpPr txBox="1"/>
          <p:nvPr/>
        </p:nvSpPr>
        <p:spPr>
          <a:xfrm>
            <a:off x="940846" y="1352173"/>
            <a:ext cx="1711739" cy="461665"/>
          </a:xfrm>
          <a:prstGeom prst="rect">
            <a:avLst/>
          </a:prstGeom>
          <a:noFill/>
        </p:spPr>
        <p:txBody>
          <a:bodyPr wrap="square" rtlCol="0">
            <a:spAutoFit/>
          </a:bodyPr>
          <a:lstStyle/>
          <a:p>
            <a:pPr defTabSz="685800"/>
            <a:r>
              <a:rPr lang="en-US" sz="2400" dirty="0">
                <a:solidFill>
                  <a:srgbClr val="FFC000"/>
                </a:solidFill>
                <a:latin typeface="Calibri" panose="020F0502020204030204" pitchFamily="34" charset="0"/>
                <a:ea typeface="Calibri" panose="020F0502020204030204" pitchFamily="34" charset="0"/>
              </a:rPr>
              <a:t>Reframe</a:t>
            </a:r>
            <a:endParaRPr lang="en-US" sz="2400" dirty="0">
              <a:solidFill>
                <a:srgbClr val="FFC000"/>
              </a:solidFill>
              <a:latin typeface="Calibri" panose="020F0502020204030204"/>
            </a:endParaRPr>
          </a:p>
        </p:txBody>
      </p:sp>
    </p:spTree>
    <p:extLst>
      <p:ext uri="{BB962C8B-B14F-4D97-AF65-F5344CB8AC3E}">
        <p14:creationId xmlns:p14="http://schemas.microsoft.com/office/powerpoint/2010/main" val="1935495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49D559F-55CE-4AE5-AF24-82E48BCF683E}"/>
              </a:ext>
            </a:extLst>
          </p:cNvPr>
          <p:cNvSpPr>
            <a:spLocks noGrp="1"/>
          </p:cNvSpPr>
          <p:nvPr>
            <p:ph type="sldNum" sz="quarter" idx="12"/>
          </p:nvPr>
        </p:nvSpPr>
        <p:spPr/>
        <p:txBody>
          <a:bodyPr/>
          <a:lstStyle/>
          <a:p>
            <a:pPr defTabSz="685800"/>
            <a:fld id="{5CA61F6E-E245-424A-B612-7F6B6A782722}" type="slidenum">
              <a:rPr lang="en-US">
                <a:solidFill>
                  <a:prstClr val="white"/>
                </a:solidFill>
              </a:rPr>
              <a:pPr defTabSz="685800"/>
              <a:t>9</a:t>
            </a:fld>
            <a:endParaRPr lang="en-US">
              <a:solidFill>
                <a:prstClr val="white"/>
              </a:solidFill>
            </a:endParaRPr>
          </a:p>
        </p:txBody>
      </p:sp>
      <p:sp>
        <p:nvSpPr>
          <p:cNvPr id="4" name="TextBox 3">
            <a:extLst>
              <a:ext uri="{FF2B5EF4-FFF2-40B4-BE49-F238E27FC236}">
                <a16:creationId xmlns:a16="http://schemas.microsoft.com/office/drawing/2014/main" id="{60D48509-9115-4720-9D8A-D7EE265F5900}"/>
              </a:ext>
            </a:extLst>
          </p:cNvPr>
          <p:cNvSpPr txBox="1"/>
          <p:nvPr/>
        </p:nvSpPr>
        <p:spPr>
          <a:xfrm>
            <a:off x="2387868" y="2290940"/>
            <a:ext cx="6419248" cy="3539430"/>
          </a:xfrm>
          <a:prstGeom prst="rect">
            <a:avLst/>
          </a:prstGeom>
          <a:noFill/>
        </p:spPr>
        <p:txBody>
          <a:bodyPr wrap="square" rtlCol="0">
            <a:spAutoFit/>
          </a:bodyPr>
          <a:lstStyle/>
          <a:p>
            <a:pPr marL="342900" indent="-342900" defTabSz="685800">
              <a:buFont typeface="Arial" panose="020B0604020202020204" pitchFamily="34" charset="0"/>
              <a:buChar char="•"/>
              <a:defRPr/>
            </a:pPr>
            <a:r>
              <a:rPr lang="en-US" sz="2800" dirty="0">
                <a:solidFill>
                  <a:srgbClr val="4A2051"/>
                </a:solidFill>
                <a:latin typeface="Calibri" panose="020F0502020204030204" pitchFamily="34" charset="0"/>
                <a:ea typeface="Calibri" panose="020F0502020204030204" pitchFamily="34" charset="0"/>
              </a:rPr>
              <a:t>There's never been an opportunity like this for organizations to create real and lasting change.</a:t>
            </a:r>
          </a:p>
          <a:p>
            <a:pPr marL="342900" indent="-342900" defTabSz="685800">
              <a:buFont typeface="Arial" panose="020B0604020202020204" pitchFamily="34" charset="0"/>
              <a:buChar char="•"/>
              <a:defRPr/>
            </a:pPr>
            <a:r>
              <a:rPr lang="en-US" sz="2800" dirty="0">
                <a:solidFill>
                  <a:srgbClr val="4A2051"/>
                </a:solidFill>
                <a:latin typeface="Calibri" panose="020F0502020204030204" pitchFamily="34" charset="0"/>
              </a:rPr>
              <a:t>Embracing a test-and-learn culture will entail a real mindset shift for some leaders. </a:t>
            </a:r>
          </a:p>
          <a:p>
            <a:pPr marL="342900" indent="-342900" defTabSz="685800">
              <a:buFont typeface="Arial" panose="020B0604020202020204" pitchFamily="34" charset="0"/>
              <a:buChar char="•"/>
              <a:defRPr/>
            </a:pPr>
            <a:r>
              <a:rPr lang="en-US" sz="2800" dirty="0">
                <a:solidFill>
                  <a:srgbClr val="4A2051"/>
                </a:solidFill>
                <a:latin typeface="Calibri" panose="020F0502020204030204" pitchFamily="34" charset="0"/>
              </a:rPr>
              <a:t>The “big” answers may not emerge for years.</a:t>
            </a:r>
          </a:p>
        </p:txBody>
      </p:sp>
      <p:sp>
        <p:nvSpPr>
          <p:cNvPr id="7" name="Footer Placeholder 2">
            <a:extLst>
              <a:ext uri="{FF2B5EF4-FFF2-40B4-BE49-F238E27FC236}">
                <a16:creationId xmlns:a16="http://schemas.microsoft.com/office/drawing/2014/main" id="{F58E74BF-803B-13A0-21BD-F1299EDE0EE1}"/>
              </a:ext>
            </a:extLst>
          </p:cNvPr>
          <p:cNvSpPr txBox="1">
            <a:spLocks/>
          </p:cNvSpPr>
          <p:nvPr/>
        </p:nvSpPr>
        <p:spPr>
          <a:xfrm>
            <a:off x="0" y="6356350"/>
            <a:ext cx="57404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en-US" sz="1200">
                <a:solidFill>
                  <a:schemeClr val="bg1">
                    <a:lumMod val="75000"/>
                  </a:schemeClr>
                </a:solidFill>
                <a:latin typeface="Calibri" panose="020F0502020204030204"/>
              </a:rPr>
              <a:t>A Member of PrimeGlobal – An Association of Independent Accounting Firms </a:t>
            </a:r>
            <a:endParaRPr lang="en-US" sz="1200" dirty="0">
              <a:solidFill>
                <a:schemeClr val="bg1">
                  <a:lumMod val="75000"/>
                </a:schemeClr>
              </a:solidFill>
              <a:latin typeface="Calibri" panose="020F0502020204030204"/>
            </a:endParaRPr>
          </a:p>
        </p:txBody>
      </p:sp>
      <p:pic>
        <p:nvPicPr>
          <p:cNvPr id="5" name="Picture 4" descr="Icon&#10;&#10;Description automatically generated">
            <a:extLst>
              <a:ext uri="{FF2B5EF4-FFF2-40B4-BE49-F238E27FC236}">
                <a16:creationId xmlns:a16="http://schemas.microsoft.com/office/drawing/2014/main" id="{812506BD-C73D-1BDA-A3E4-3EA6612225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471" y="468658"/>
            <a:ext cx="2648729" cy="2228697"/>
          </a:xfrm>
          <a:prstGeom prst="rect">
            <a:avLst/>
          </a:prstGeom>
        </p:spPr>
      </p:pic>
      <p:sp>
        <p:nvSpPr>
          <p:cNvPr id="8" name="TextBox 7">
            <a:extLst>
              <a:ext uri="{FF2B5EF4-FFF2-40B4-BE49-F238E27FC236}">
                <a16:creationId xmlns:a16="http://schemas.microsoft.com/office/drawing/2014/main" id="{C4F49C0C-40E3-6B09-F9CD-2F4815760D19}"/>
              </a:ext>
            </a:extLst>
          </p:cNvPr>
          <p:cNvSpPr txBox="1"/>
          <p:nvPr/>
        </p:nvSpPr>
        <p:spPr>
          <a:xfrm>
            <a:off x="940846" y="1352173"/>
            <a:ext cx="1711739" cy="461665"/>
          </a:xfrm>
          <a:prstGeom prst="rect">
            <a:avLst/>
          </a:prstGeom>
          <a:noFill/>
        </p:spPr>
        <p:txBody>
          <a:bodyPr wrap="square" rtlCol="0">
            <a:spAutoFit/>
          </a:bodyPr>
          <a:lstStyle/>
          <a:p>
            <a:pPr defTabSz="685800"/>
            <a:r>
              <a:rPr lang="en-US" sz="2400" dirty="0">
                <a:solidFill>
                  <a:srgbClr val="FFC000"/>
                </a:solidFill>
                <a:latin typeface="Calibri" panose="020F0502020204030204" pitchFamily="34" charset="0"/>
                <a:ea typeface="Calibri" panose="020F0502020204030204" pitchFamily="34" charset="0"/>
              </a:rPr>
              <a:t>Reframe</a:t>
            </a:r>
            <a:endParaRPr lang="en-US" sz="2400" dirty="0">
              <a:solidFill>
                <a:srgbClr val="FFC000"/>
              </a:solidFill>
              <a:latin typeface="Calibri" panose="020F0502020204030204"/>
            </a:endParaRPr>
          </a:p>
        </p:txBody>
      </p:sp>
    </p:spTree>
    <p:extLst>
      <p:ext uri="{BB962C8B-B14F-4D97-AF65-F5344CB8AC3E}">
        <p14:creationId xmlns:p14="http://schemas.microsoft.com/office/powerpoint/2010/main" val="139574917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b8c600b-f3e9-453e-a9c2-f9b584c49014">
      <Terms xmlns="http://schemas.microsoft.com/office/infopath/2007/PartnerControls"/>
    </lcf76f155ced4ddcb4097134ff3c332f>
    <TaxCatchAll xmlns="c8e049a4-6391-41f7-bfa1-f93b587b4cd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C731058AF7D264F92E011530F387C24" ma:contentTypeVersion="16" ma:contentTypeDescription="Create a new document." ma:contentTypeScope="" ma:versionID="07bc33394dd9ce129da2ac5ac0363943">
  <xsd:schema xmlns:xsd="http://www.w3.org/2001/XMLSchema" xmlns:xs="http://www.w3.org/2001/XMLSchema" xmlns:p="http://schemas.microsoft.com/office/2006/metadata/properties" xmlns:ns2="bb8c600b-f3e9-453e-a9c2-f9b584c49014" xmlns:ns3="c8e049a4-6391-41f7-bfa1-f93b587b4cd7" targetNamespace="http://schemas.microsoft.com/office/2006/metadata/properties" ma:root="true" ma:fieldsID="09bc89e662011153dde433c9d2e9779b" ns2:_="" ns3:_="">
    <xsd:import namespace="bb8c600b-f3e9-453e-a9c2-f9b584c49014"/>
    <xsd:import namespace="c8e049a4-6391-41f7-bfa1-f93b587b4cd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8c600b-f3e9-453e-a9c2-f9b584c490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502302a-e164-4222-a7c1-27681557e92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8e049a4-6391-41f7-bfa1-f93b587b4cd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6a50472-410e-4405-8e7e-277a86f04cf8}" ma:internalName="TaxCatchAll" ma:showField="CatchAllData" ma:web="c8e049a4-6391-41f7-bfa1-f93b587b4cd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1B6BB1A-CDDD-49C5-9022-4AA42E53944F}">
  <ds:schemaRefs>
    <ds:schemaRef ds:uri="http://schemas.microsoft.com/sharepoint/v3/contenttype/forms"/>
  </ds:schemaRefs>
</ds:datastoreItem>
</file>

<file path=customXml/itemProps2.xml><?xml version="1.0" encoding="utf-8"?>
<ds:datastoreItem xmlns:ds="http://schemas.openxmlformats.org/officeDocument/2006/customXml" ds:itemID="{5D6ED34C-87FA-405E-BF7F-4CA777D496EE}">
  <ds:schemaRefs>
    <ds:schemaRef ds:uri="http://schemas.microsoft.com/office/2006/documentManagement/types"/>
    <ds:schemaRef ds:uri="http://schemas.microsoft.com/office/2006/metadata/properties"/>
    <ds:schemaRef ds:uri="http://purl.org/dc/elements/1.1/"/>
    <ds:schemaRef ds:uri="c8e049a4-6391-41f7-bfa1-f93b587b4cd7"/>
    <ds:schemaRef ds:uri="http://purl.org/dc/terms/"/>
    <ds:schemaRef ds:uri="http://schemas.openxmlformats.org/package/2006/metadata/core-properties"/>
    <ds:schemaRef ds:uri="c1104837-255b-482f-9189-92e906d50ff7"/>
    <ds:schemaRef ds:uri="http://purl.org/dc/dcmitype/"/>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1D82C877-98BA-4BB6-9BE0-21B7B9C1D161}"/>
</file>

<file path=docProps/app.xml><?xml version="1.0" encoding="utf-8"?>
<Properties xmlns="http://schemas.openxmlformats.org/officeDocument/2006/extended-properties" xmlns:vt="http://schemas.openxmlformats.org/officeDocument/2006/docPropsVTypes">
  <Template/>
  <TotalTime>23194</TotalTime>
  <Words>5389</Words>
  <Application>Microsoft Office PowerPoint</Application>
  <PresentationFormat>On-screen Show (4:3)</PresentationFormat>
  <Paragraphs>535</Paragraphs>
  <Slides>37</Slides>
  <Notes>31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37</vt:i4>
      </vt:variant>
    </vt:vector>
  </HeadingPairs>
  <TitlesOfParts>
    <vt:vector size="50" baseType="lpstr">
      <vt:lpstr>Arial</vt:lpstr>
      <vt:lpstr>Cabin</vt:lpstr>
      <vt:lpstr>Calibri</vt:lpstr>
      <vt:lpstr>Calibri Light</vt:lpstr>
      <vt:lpstr>Georgia</vt:lpstr>
      <vt:lpstr>McKinsey Sans</vt:lpstr>
      <vt:lpstr>Roboto</vt:lpstr>
      <vt:lpstr>Segoe UI Black</vt:lpstr>
      <vt:lpstr>Segoe UI Semibold</vt:lpstr>
      <vt:lpstr>Segoe UI Semilight</vt:lpstr>
      <vt:lpstr>Times</vt:lpstr>
      <vt:lpstr>Times New Roman</vt:lpstr>
      <vt:lpstr>Office Theme</vt:lpstr>
      <vt:lpstr>PowerPoint Presentation</vt:lpstr>
      <vt:lpstr>PowerPoint Presentation</vt:lpstr>
      <vt:lpstr>PowerPoint Presentation</vt:lpstr>
      <vt:lpstr>PowerPoint Presentation</vt:lpstr>
      <vt:lpstr>The Driving Forces</vt:lpstr>
      <vt:lpstr>Talent Challenges in 2023/4</vt:lpstr>
      <vt:lpstr>Talent Challenges in 2023/4</vt:lpstr>
      <vt:lpstr>PowerPoint Presentation</vt:lpstr>
      <vt:lpstr>PowerPoint Presentation</vt:lpstr>
      <vt:lpstr>The Strategic Approach to HR </vt:lpstr>
      <vt:lpstr>PowerPoint Presentation</vt:lpstr>
      <vt:lpstr>PowerPoint Presentation</vt:lpstr>
      <vt:lpstr>Recruiting: The Talent Challenge</vt:lpstr>
      <vt:lpstr>Upskilling</vt:lpstr>
      <vt:lpstr>Skills-Based Hiring</vt:lpstr>
      <vt:lpstr>PowerPoint Presentation</vt:lpstr>
      <vt:lpstr>Changing Employee Expectations</vt:lpstr>
      <vt:lpstr>Changing Employee Expectations</vt:lpstr>
      <vt:lpstr>Do You have a Clearly Defined  Employee Value Proposition?</vt:lpstr>
      <vt:lpstr>Employers who use EVPs successfully are 5X more likely to consider their employees highly engaged.    (Deloitte 2021)  </vt:lpstr>
      <vt:lpstr>PowerPoint Presentation</vt:lpstr>
      <vt:lpstr>PowerPoint Presentation</vt:lpstr>
      <vt:lpstr>PowerPoint Presentation</vt:lpstr>
      <vt:lpstr>Flexibility is not a concession, it’s a strategy.</vt:lpstr>
      <vt:lpstr>Questions</vt:lpstr>
      <vt:lpstr>One Size Does Not Fit All</vt:lpstr>
      <vt:lpstr>What Can You Do Now  to Retain your HVP?  (Highly Valued People)</vt:lpstr>
      <vt:lpstr>Compelling Careers: Critical for Retention</vt:lpstr>
      <vt:lpstr>Focus on the Frontline Experience </vt:lpstr>
      <vt:lpstr>Leader &amp; Manager Effectiveness</vt:lpstr>
      <vt:lpstr>People-Centered Leadership</vt:lpstr>
      <vt:lpstr>How Do You Know Your  Total Rewards are Competitive?</vt:lpstr>
      <vt:lpstr>Increasing Wages &amp; Raises</vt:lpstr>
      <vt:lpstr>Focus on in 2023/4</vt:lpstr>
      <vt:lpstr>Focus on in 2023/24</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 Sarkar</dc:creator>
  <cp:lastModifiedBy>Susan Pittman</cp:lastModifiedBy>
  <cp:revision>121</cp:revision>
  <cp:lastPrinted>2022-10-07T12:51:09Z</cp:lastPrinted>
  <dcterms:created xsi:type="dcterms:W3CDTF">2019-06-11T12:07:22Z</dcterms:created>
  <dcterms:modified xsi:type="dcterms:W3CDTF">2023-06-15T12:31:21Z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0x01010016E7D051D946A44B860B4B0935ADD785</vt:lpwstr>
  </property>
</Properties>
</file>