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67" r:id="rId5"/>
    <p:sldId id="257" r:id="rId6"/>
    <p:sldId id="278" r:id="rId7"/>
    <p:sldId id="280" r:id="rId8"/>
    <p:sldId id="293" r:id="rId9"/>
    <p:sldId id="294" r:id="rId10"/>
    <p:sldId id="295" r:id="rId11"/>
    <p:sldId id="296" r:id="rId12"/>
    <p:sldId id="297" r:id="rId13"/>
    <p:sldId id="298" r:id="rId14"/>
    <p:sldId id="299" r:id="rId15"/>
    <p:sldId id="286" r:id="rId16"/>
    <p:sldId id="287" r:id="rId17"/>
    <p:sldId id="288" r:id="rId18"/>
    <p:sldId id="289" r:id="rId19"/>
    <p:sldId id="290" r:id="rId20"/>
    <p:sldId id="291" r:id="rId21"/>
    <p:sldId id="292" r:id="rId22"/>
    <p:sldId id="260" r:id="rId23"/>
    <p:sldId id="26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3B31"/>
    <a:srgbClr val="A7DAF1"/>
    <a:srgbClr val="F9BE10"/>
    <a:srgbClr val="4A2051"/>
    <a:srgbClr val="707372"/>
    <a:srgbClr val="B0B6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2" d="100"/>
          <a:sy n="62" d="100"/>
        </p:scale>
        <p:origin x="792" y="56"/>
      </p:cViewPr>
      <p:guideLst/>
    </p:cSldViewPr>
  </p:slideViewPr>
  <p:notesTextViewPr>
    <p:cViewPr>
      <p:scale>
        <a:sx n="1" d="1"/>
        <a:sy n="1" d="1"/>
      </p:scale>
      <p:origin x="0" y="0"/>
    </p:cViewPr>
  </p:notesTextViewPr>
  <p:notesViewPr>
    <p:cSldViewPr snapToGrid="0">
      <p:cViewPr varScale="1">
        <p:scale>
          <a:sx n="84" d="100"/>
          <a:sy n="84" d="100"/>
        </p:scale>
        <p:origin x="297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Grim" userId="b2a5f96f-5a9c-426f-8e44-28098368aa22" providerId="ADAL" clId="{771A4CF3-1160-4BC3-83D7-5C570DCD57BD}"/>
    <pc:docChg chg="undo custSel addSld delSld modSld sldOrd">
      <pc:chgData name="Mike Grim" userId="b2a5f96f-5a9c-426f-8e44-28098368aa22" providerId="ADAL" clId="{771A4CF3-1160-4BC3-83D7-5C570DCD57BD}" dt="2023-06-14T16:13:59.121" v="937" actId="27636"/>
      <pc:docMkLst>
        <pc:docMk/>
      </pc:docMkLst>
      <pc:sldChg chg="modSp mod">
        <pc:chgData name="Mike Grim" userId="b2a5f96f-5a9c-426f-8e44-28098368aa22" providerId="ADAL" clId="{771A4CF3-1160-4BC3-83D7-5C570DCD57BD}" dt="2023-06-14T14:56:46.661" v="69" actId="14100"/>
        <pc:sldMkLst>
          <pc:docMk/>
          <pc:sldMk cId="3625737348" sldId="267"/>
        </pc:sldMkLst>
        <pc:spChg chg="mod">
          <ac:chgData name="Mike Grim" userId="b2a5f96f-5a9c-426f-8e44-28098368aa22" providerId="ADAL" clId="{771A4CF3-1160-4BC3-83D7-5C570DCD57BD}" dt="2023-06-14T14:56:35.872" v="67" actId="20577"/>
          <ac:spMkLst>
            <pc:docMk/>
            <pc:sldMk cId="3625737348" sldId="267"/>
            <ac:spMk id="2" creationId="{5F9685EA-54D5-4214-B53E-892356A2668B}"/>
          </ac:spMkLst>
        </pc:spChg>
        <pc:spChg chg="mod">
          <ac:chgData name="Mike Grim" userId="b2a5f96f-5a9c-426f-8e44-28098368aa22" providerId="ADAL" clId="{771A4CF3-1160-4BC3-83D7-5C570DCD57BD}" dt="2023-06-14T14:56:46.661" v="69" actId="14100"/>
          <ac:spMkLst>
            <pc:docMk/>
            <pc:sldMk cId="3625737348" sldId="267"/>
            <ac:spMk id="3" creationId="{4591E639-8AAD-46A1-959F-189F2BC261A6}"/>
          </ac:spMkLst>
        </pc:spChg>
      </pc:sldChg>
      <pc:sldChg chg="modSp del mod">
        <pc:chgData name="Mike Grim" userId="b2a5f96f-5a9c-426f-8e44-28098368aa22" providerId="ADAL" clId="{771A4CF3-1160-4BC3-83D7-5C570DCD57BD}" dt="2023-06-14T15:00:00.635" v="92" actId="2696"/>
        <pc:sldMkLst>
          <pc:docMk/>
          <pc:sldMk cId="1418344374" sldId="269"/>
        </pc:sldMkLst>
        <pc:spChg chg="mod">
          <ac:chgData name="Mike Grim" userId="b2a5f96f-5a9c-426f-8e44-28098368aa22" providerId="ADAL" clId="{771A4CF3-1160-4BC3-83D7-5C570DCD57BD}" dt="2023-06-14T14:57:32.002" v="82" actId="20577"/>
          <ac:spMkLst>
            <pc:docMk/>
            <pc:sldMk cId="1418344374" sldId="269"/>
            <ac:spMk id="3" creationId="{F0E914CD-AA7E-439A-BD8C-731768DE4E4A}"/>
          </ac:spMkLst>
        </pc:spChg>
      </pc:sldChg>
      <pc:sldChg chg="del">
        <pc:chgData name="Mike Grim" userId="b2a5f96f-5a9c-426f-8e44-28098368aa22" providerId="ADAL" clId="{771A4CF3-1160-4BC3-83D7-5C570DCD57BD}" dt="2023-06-14T15:00:06.635" v="93" actId="2696"/>
        <pc:sldMkLst>
          <pc:docMk/>
          <pc:sldMk cId="393774448" sldId="275"/>
        </pc:sldMkLst>
      </pc:sldChg>
      <pc:sldChg chg="del">
        <pc:chgData name="Mike Grim" userId="b2a5f96f-5a9c-426f-8e44-28098368aa22" providerId="ADAL" clId="{771A4CF3-1160-4BC3-83D7-5C570DCD57BD}" dt="2023-06-14T15:00:19.818" v="94" actId="2696"/>
        <pc:sldMkLst>
          <pc:docMk/>
          <pc:sldMk cId="538780383" sldId="276"/>
        </pc:sldMkLst>
      </pc:sldChg>
      <pc:sldChg chg="del">
        <pc:chgData name="Mike Grim" userId="b2a5f96f-5a9c-426f-8e44-28098368aa22" providerId="ADAL" clId="{771A4CF3-1160-4BC3-83D7-5C570DCD57BD}" dt="2023-06-14T15:00:22.727" v="95" actId="2696"/>
        <pc:sldMkLst>
          <pc:docMk/>
          <pc:sldMk cId="2577990484" sldId="277"/>
        </pc:sldMkLst>
      </pc:sldChg>
      <pc:sldChg chg="modSp mod">
        <pc:chgData name="Mike Grim" userId="b2a5f96f-5a9c-426f-8e44-28098368aa22" providerId="ADAL" clId="{771A4CF3-1160-4BC3-83D7-5C570DCD57BD}" dt="2023-06-14T16:10:27.356" v="814" actId="20577"/>
        <pc:sldMkLst>
          <pc:docMk/>
          <pc:sldMk cId="3455882983" sldId="278"/>
        </pc:sldMkLst>
        <pc:spChg chg="mod">
          <ac:chgData name="Mike Grim" userId="b2a5f96f-5a9c-426f-8e44-28098368aa22" providerId="ADAL" clId="{771A4CF3-1160-4BC3-83D7-5C570DCD57BD}" dt="2023-06-14T16:10:27.356" v="814" actId="20577"/>
          <ac:spMkLst>
            <pc:docMk/>
            <pc:sldMk cId="3455882983" sldId="278"/>
            <ac:spMk id="3" creationId="{F0E914CD-AA7E-439A-BD8C-731768DE4E4A}"/>
          </ac:spMkLst>
        </pc:spChg>
      </pc:sldChg>
      <pc:sldChg chg="modSp del mod">
        <pc:chgData name="Mike Grim" userId="b2a5f96f-5a9c-426f-8e44-28098368aa22" providerId="ADAL" clId="{771A4CF3-1160-4BC3-83D7-5C570DCD57BD}" dt="2023-06-14T15:00:51.202" v="102" actId="2696"/>
        <pc:sldMkLst>
          <pc:docMk/>
          <pc:sldMk cId="2339401750" sldId="279"/>
        </pc:sldMkLst>
        <pc:spChg chg="mod">
          <ac:chgData name="Mike Grim" userId="b2a5f96f-5a9c-426f-8e44-28098368aa22" providerId="ADAL" clId="{771A4CF3-1160-4BC3-83D7-5C570DCD57BD}" dt="2023-06-14T14:58:14.497" v="84" actId="113"/>
          <ac:spMkLst>
            <pc:docMk/>
            <pc:sldMk cId="2339401750" sldId="279"/>
            <ac:spMk id="3" creationId="{F0E914CD-AA7E-439A-BD8C-731768DE4E4A}"/>
          </ac:spMkLst>
        </pc:spChg>
      </pc:sldChg>
      <pc:sldChg chg="modSp mod">
        <pc:chgData name="Mike Grim" userId="b2a5f96f-5a9c-426f-8e44-28098368aa22" providerId="ADAL" clId="{771A4CF3-1160-4BC3-83D7-5C570DCD57BD}" dt="2023-06-14T15:01:07.889" v="106" actId="5793"/>
        <pc:sldMkLst>
          <pc:docMk/>
          <pc:sldMk cId="259900761" sldId="280"/>
        </pc:sldMkLst>
        <pc:spChg chg="mod">
          <ac:chgData name="Mike Grim" userId="b2a5f96f-5a9c-426f-8e44-28098368aa22" providerId="ADAL" clId="{771A4CF3-1160-4BC3-83D7-5C570DCD57BD}" dt="2023-06-14T15:01:07.889" v="106" actId="5793"/>
          <ac:spMkLst>
            <pc:docMk/>
            <pc:sldMk cId="259900761" sldId="280"/>
            <ac:spMk id="3" creationId="{F0E914CD-AA7E-439A-BD8C-731768DE4E4A}"/>
          </ac:spMkLst>
        </pc:spChg>
      </pc:sldChg>
      <pc:sldChg chg="del">
        <pc:chgData name="Mike Grim" userId="b2a5f96f-5a9c-426f-8e44-28098368aa22" providerId="ADAL" clId="{771A4CF3-1160-4BC3-83D7-5C570DCD57BD}" dt="2023-06-14T15:01:13.612" v="107" actId="2696"/>
        <pc:sldMkLst>
          <pc:docMk/>
          <pc:sldMk cId="700139907" sldId="281"/>
        </pc:sldMkLst>
      </pc:sldChg>
      <pc:sldChg chg="del">
        <pc:chgData name="Mike Grim" userId="b2a5f96f-5a9c-426f-8e44-28098368aa22" providerId="ADAL" clId="{771A4CF3-1160-4BC3-83D7-5C570DCD57BD}" dt="2023-06-14T15:01:18.627" v="108" actId="2696"/>
        <pc:sldMkLst>
          <pc:docMk/>
          <pc:sldMk cId="105976480" sldId="282"/>
        </pc:sldMkLst>
      </pc:sldChg>
      <pc:sldChg chg="del">
        <pc:chgData name="Mike Grim" userId="b2a5f96f-5a9c-426f-8e44-28098368aa22" providerId="ADAL" clId="{771A4CF3-1160-4BC3-83D7-5C570DCD57BD}" dt="2023-06-14T15:01:21.887" v="109" actId="2696"/>
        <pc:sldMkLst>
          <pc:docMk/>
          <pc:sldMk cId="223175615" sldId="283"/>
        </pc:sldMkLst>
      </pc:sldChg>
      <pc:sldChg chg="modSp del mod ord">
        <pc:chgData name="Mike Grim" userId="b2a5f96f-5a9c-426f-8e44-28098368aa22" providerId="ADAL" clId="{771A4CF3-1160-4BC3-83D7-5C570DCD57BD}" dt="2023-06-14T15:15:21.266" v="174" actId="2696"/>
        <pc:sldMkLst>
          <pc:docMk/>
          <pc:sldMk cId="2147416237" sldId="284"/>
        </pc:sldMkLst>
        <pc:spChg chg="mod">
          <ac:chgData name="Mike Grim" userId="b2a5f96f-5a9c-426f-8e44-28098368aa22" providerId="ADAL" clId="{771A4CF3-1160-4BC3-83D7-5C570DCD57BD}" dt="2023-06-14T15:08:23.681" v="144" actId="20577"/>
          <ac:spMkLst>
            <pc:docMk/>
            <pc:sldMk cId="2147416237" sldId="284"/>
            <ac:spMk id="2" creationId="{8B6B12F5-FAED-41D0-8D99-735D8A1FA9E1}"/>
          </ac:spMkLst>
        </pc:spChg>
        <pc:spChg chg="mod">
          <ac:chgData name="Mike Grim" userId="b2a5f96f-5a9c-426f-8e44-28098368aa22" providerId="ADAL" clId="{771A4CF3-1160-4BC3-83D7-5C570DCD57BD}" dt="2023-06-14T15:14:54.953" v="146" actId="2711"/>
          <ac:spMkLst>
            <pc:docMk/>
            <pc:sldMk cId="2147416237" sldId="284"/>
            <ac:spMk id="3" creationId="{F0E914CD-AA7E-439A-BD8C-731768DE4E4A}"/>
          </ac:spMkLst>
        </pc:spChg>
      </pc:sldChg>
      <pc:sldChg chg="del">
        <pc:chgData name="Mike Grim" userId="b2a5f96f-5a9c-426f-8e44-28098368aa22" providerId="ADAL" clId="{771A4CF3-1160-4BC3-83D7-5C570DCD57BD}" dt="2023-06-14T15:04:03.624" v="111" actId="2696"/>
        <pc:sldMkLst>
          <pc:docMk/>
          <pc:sldMk cId="4042474427" sldId="285"/>
        </pc:sldMkLst>
      </pc:sldChg>
      <pc:sldChg chg="modSp mod">
        <pc:chgData name="Mike Grim" userId="b2a5f96f-5a9c-426f-8e44-28098368aa22" providerId="ADAL" clId="{771A4CF3-1160-4BC3-83D7-5C570DCD57BD}" dt="2023-06-14T15:04:14.174" v="115" actId="113"/>
        <pc:sldMkLst>
          <pc:docMk/>
          <pc:sldMk cId="1946642768" sldId="286"/>
        </pc:sldMkLst>
        <pc:spChg chg="mod">
          <ac:chgData name="Mike Grim" userId="b2a5f96f-5a9c-426f-8e44-28098368aa22" providerId="ADAL" clId="{771A4CF3-1160-4BC3-83D7-5C570DCD57BD}" dt="2023-06-14T15:04:14.174" v="115" actId="113"/>
          <ac:spMkLst>
            <pc:docMk/>
            <pc:sldMk cId="1946642768" sldId="286"/>
            <ac:spMk id="3" creationId="{F0E914CD-AA7E-439A-BD8C-731768DE4E4A}"/>
          </ac:spMkLst>
        </pc:spChg>
      </pc:sldChg>
      <pc:sldChg chg="modSp mod">
        <pc:chgData name="Mike Grim" userId="b2a5f96f-5a9c-426f-8e44-28098368aa22" providerId="ADAL" clId="{771A4CF3-1160-4BC3-83D7-5C570DCD57BD}" dt="2023-06-14T15:22:10.762" v="251" actId="113"/>
        <pc:sldMkLst>
          <pc:docMk/>
          <pc:sldMk cId="1303536172" sldId="287"/>
        </pc:sldMkLst>
        <pc:spChg chg="mod">
          <ac:chgData name="Mike Grim" userId="b2a5f96f-5a9c-426f-8e44-28098368aa22" providerId="ADAL" clId="{771A4CF3-1160-4BC3-83D7-5C570DCD57BD}" dt="2023-06-14T15:22:10.762" v="251" actId="113"/>
          <ac:spMkLst>
            <pc:docMk/>
            <pc:sldMk cId="1303536172" sldId="287"/>
            <ac:spMk id="3" creationId="{F0E914CD-AA7E-439A-BD8C-731768DE4E4A}"/>
          </ac:spMkLst>
        </pc:spChg>
      </pc:sldChg>
      <pc:sldChg chg="modSp add mod">
        <pc:chgData name="Mike Grim" userId="b2a5f96f-5a9c-426f-8e44-28098368aa22" providerId="ADAL" clId="{771A4CF3-1160-4BC3-83D7-5C570DCD57BD}" dt="2023-06-14T16:13:59.121" v="937" actId="27636"/>
        <pc:sldMkLst>
          <pc:docMk/>
          <pc:sldMk cId="3205987310" sldId="288"/>
        </pc:sldMkLst>
        <pc:spChg chg="mod">
          <ac:chgData name="Mike Grim" userId="b2a5f96f-5a9c-426f-8e44-28098368aa22" providerId="ADAL" clId="{771A4CF3-1160-4BC3-83D7-5C570DCD57BD}" dt="2023-06-14T16:13:59.121" v="937" actId="27636"/>
          <ac:spMkLst>
            <pc:docMk/>
            <pc:sldMk cId="3205987310" sldId="288"/>
            <ac:spMk id="3" creationId="{F0E914CD-AA7E-439A-BD8C-731768DE4E4A}"/>
          </ac:spMkLst>
        </pc:spChg>
      </pc:sldChg>
      <pc:sldChg chg="del">
        <pc:chgData name="Mike Grim" userId="b2a5f96f-5a9c-426f-8e44-28098368aa22" providerId="ADAL" clId="{771A4CF3-1160-4BC3-83D7-5C570DCD57BD}" dt="2023-06-14T14:59:25.651" v="88" actId="2696"/>
        <pc:sldMkLst>
          <pc:docMk/>
          <pc:sldMk cId="4213596010" sldId="288"/>
        </pc:sldMkLst>
      </pc:sldChg>
      <pc:sldChg chg="modSp add mod">
        <pc:chgData name="Mike Grim" userId="b2a5f96f-5a9c-426f-8e44-28098368aa22" providerId="ADAL" clId="{771A4CF3-1160-4BC3-83D7-5C570DCD57BD}" dt="2023-06-14T15:24:18.778" v="257" actId="27636"/>
        <pc:sldMkLst>
          <pc:docMk/>
          <pc:sldMk cId="502446046" sldId="289"/>
        </pc:sldMkLst>
        <pc:spChg chg="mod">
          <ac:chgData name="Mike Grim" userId="b2a5f96f-5a9c-426f-8e44-28098368aa22" providerId="ADAL" clId="{771A4CF3-1160-4BC3-83D7-5C570DCD57BD}" dt="2023-06-14T15:24:18.778" v="257" actId="27636"/>
          <ac:spMkLst>
            <pc:docMk/>
            <pc:sldMk cId="502446046" sldId="289"/>
            <ac:spMk id="3" creationId="{F0E914CD-AA7E-439A-BD8C-731768DE4E4A}"/>
          </ac:spMkLst>
        </pc:spChg>
      </pc:sldChg>
      <pc:sldChg chg="del">
        <pc:chgData name="Mike Grim" userId="b2a5f96f-5a9c-426f-8e44-28098368aa22" providerId="ADAL" clId="{771A4CF3-1160-4BC3-83D7-5C570DCD57BD}" dt="2023-06-14T14:59:30.300" v="89" actId="2696"/>
        <pc:sldMkLst>
          <pc:docMk/>
          <pc:sldMk cId="1468111549" sldId="289"/>
        </pc:sldMkLst>
      </pc:sldChg>
      <pc:sldChg chg="modSp add mod">
        <pc:chgData name="Mike Grim" userId="b2a5f96f-5a9c-426f-8e44-28098368aa22" providerId="ADAL" clId="{771A4CF3-1160-4BC3-83D7-5C570DCD57BD}" dt="2023-06-14T15:18:29.755" v="201" actId="255"/>
        <pc:sldMkLst>
          <pc:docMk/>
          <pc:sldMk cId="2298892500" sldId="290"/>
        </pc:sldMkLst>
        <pc:spChg chg="mod">
          <ac:chgData name="Mike Grim" userId="b2a5f96f-5a9c-426f-8e44-28098368aa22" providerId="ADAL" clId="{771A4CF3-1160-4BC3-83D7-5C570DCD57BD}" dt="2023-06-14T15:18:29.755" v="201" actId="255"/>
          <ac:spMkLst>
            <pc:docMk/>
            <pc:sldMk cId="2298892500" sldId="290"/>
            <ac:spMk id="3" creationId="{F0E914CD-AA7E-439A-BD8C-731768DE4E4A}"/>
          </ac:spMkLst>
        </pc:spChg>
      </pc:sldChg>
      <pc:sldChg chg="del">
        <pc:chgData name="Mike Grim" userId="b2a5f96f-5a9c-426f-8e44-28098368aa22" providerId="ADAL" clId="{771A4CF3-1160-4BC3-83D7-5C570DCD57BD}" dt="2023-06-14T14:59:55.996" v="91" actId="2696"/>
        <pc:sldMkLst>
          <pc:docMk/>
          <pc:sldMk cId="2721535541" sldId="290"/>
        </pc:sldMkLst>
      </pc:sldChg>
      <pc:sldChg chg="modSp add mod">
        <pc:chgData name="Mike Grim" userId="b2a5f96f-5a9c-426f-8e44-28098368aa22" providerId="ADAL" clId="{771A4CF3-1160-4BC3-83D7-5C570DCD57BD}" dt="2023-06-14T15:21:50.376" v="250" actId="20577"/>
        <pc:sldMkLst>
          <pc:docMk/>
          <pc:sldMk cId="2210608113" sldId="291"/>
        </pc:sldMkLst>
        <pc:spChg chg="mod">
          <ac:chgData name="Mike Grim" userId="b2a5f96f-5a9c-426f-8e44-28098368aa22" providerId="ADAL" clId="{771A4CF3-1160-4BC3-83D7-5C570DCD57BD}" dt="2023-06-14T15:21:50.376" v="250" actId="20577"/>
          <ac:spMkLst>
            <pc:docMk/>
            <pc:sldMk cId="2210608113" sldId="291"/>
            <ac:spMk id="3" creationId="{F0E914CD-AA7E-439A-BD8C-731768DE4E4A}"/>
          </ac:spMkLst>
        </pc:spChg>
      </pc:sldChg>
      <pc:sldChg chg="modSp add mod">
        <pc:chgData name="Mike Grim" userId="b2a5f96f-5a9c-426f-8e44-28098368aa22" providerId="ADAL" clId="{771A4CF3-1160-4BC3-83D7-5C570DCD57BD}" dt="2023-06-14T15:19:46.794" v="208" actId="2711"/>
        <pc:sldMkLst>
          <pc:docMk/>
          <pc:sldMk cId="2211991397" sldId="292"/>
        </pc:sldMkLst>
        <pc:spChg chg="mod">
          <ac:chgData name="Mike Grim" userId="b2a5f96f-5a9c-426f-8e44-28098368aa22" providerId="ADAL" clId="{771A4CF3-1160-4BC3-83D7-5C570DCD57BD}" dt="2023-06-14T15:19:46.794" v="208" actId="2711"/>
          <ac:spMkLst>
            <pc:docMk/>
            <pc:sldMk cId="2211991397" sldId="292"/>
            <ac:spMk id="3" creationId="{F0E914CD-AA7E-439A-BD8C-731768DE4E4A}"/>
          </ac:spMkLst>
        </pc:spChg>
      </pc:sldChg>
      <pc:sldChg chg="modSp add mod">
        <pc:chgData name="Mike Grim" userId="b2a5f96f-5a9c-426f-8e44-28098368aa22" providerId="ADAL" clId="{771A4CF3-1160-4BC3-83D7-5C570DCD57BD}" dt="2023-06-14T16:11:20.851" v="897" actId="6549"/>
        <pc:sldMkLst>
          <pc:docMk/>
          <pc:sldMk cId="3811132825" sldId="293"/>
        </pc:sldMkLst>
        <pc:spChg chg="mod">
          <ac:chgData name="Mike Grim" userId="b2a5f96f-5a9c-426f-8e44-28098368aa22" providerId="ADAL" clId="{771A4CF3-1160-4BC3-83D7-5C570DCD57BD}" dt="2023-06-14T16:11:20.851" v="897" actId="6549"/>
          <ac:spMkLst>
            <pc:docMk/>
            <pc:sldMk cId="3811132825" sldId="293"/>
            <ac:spMk id="2" creationId="{8B6B12F5-FAED-41D0-8D99-735D8A1FA9E1}"/>
          </ac:spMkLst>
        </pc:spChg>
        <pc:spChg chg="mod">
          <ac:chgData name="Mike Grim" userId="b2a5f96f-5a9c-426f-8e44-28098368aa22" providerId="ADAL" clId="{771A4CF3-1160-4BC3-83D7-5C570DCD57BD}" dt="2023-06-14T15:57:16.938" v="479" actId="2711"/>
          <ac:spMkLst>
            <pc:docMk/>
            <pc:sldMk cId="3811132825" sldId="293"/>
            <ac:spMk id="3" creationId="{F0E914CD-AA7E-439A-BD8C-731768DE4E4A}"/>
          </ac:spMkLst>
        </pc:spChg>
      </pc:sldChg>
      <pc:sldChg chg="modSp add mod">
        <pc:chgData name="Mike Grim" userId="b2a5f96f-5a9c-426f-8e44-28098368aa22" providerId="ADAL" clId="{771A4CF3-1160-4BC3-83D7-5C570DCD57BD}" dt="2023-06-14T16:11:42.162" v="901" actId="20577"/>
        <pc:sldMkLst>
          <pc:docMk/>
          <pc:sldMk cId="2275401773" sldId="294"/>
        </pc:sldMkLst>
        <pc:spChg chg="mod">
          <ac:chgData name="Mike Grim" userId="b2a5f96f-5a9c-426f-8e44-28098368aa22" providerId="ADAL" clId="{771A4CF3-1160-4BC3-83D7-5C570DCD57BD}" dt="2023-06-14T16:11:42.162" v="901" actId="20577"/>
          <ac:spMkLst>
            <pc:docMk/>
            <pc:sldMk cId="2275401773" sldId="294"/>
            <ac:spMk id="3" creationId="{F0E914CD-AA7E-439A-BD8C-731768DE4E4A}"/>
          </ac:spMkLst>
        </pc:spChg>
      </pc:sldChg>
      <pc:sldChg chg="modSp add mod">
        <pc:chgData name="Mike Grim" userId="b2a5f96f-5a9c-426f-8e44-28098368aa22" providerId="ADAL" clId="{771A4CF3-1160-4BC3-83D7-5C570DCD57BD}" dt="2023-06-14T16:12:00.685" v="909" actId="20577"/>
        <pc:sldMkLst>
          <pc:docMk/>
          <pc:sldMk cId="2291591256" sldId="295"/>
        </pc:sldMkLst>
        <pc:spChg chg="mod">
          <ac:chgData name="Mike Grim" userId="b2a5f96f-5a9c-426f-8e44-28098368aa22" providerId="ADAL" clId="{771A4CF3-1160-4BC3-83D7-5C570DCD57BD}" dt="2023-06-14T16:12:00.685" v="909" actId="20577"/>
          <ac:spMkLst>
            <pc:docMk/>
            <pc:sldMk cId="2291591256" sldId="295"/>
            <ac:spMk id="2" creationId="{8B6B12F5-FAED-41D0-8D99-735D8A1FA9E1}"/>
          </ac:spMkLst>
        </pc:spChg>
        <pc:spChg chg="mod">
          <ac:chgData name="Mike Grim" userId="b2a5f96f-5a9c-426f-8e44-28098368aa22" providerId="ADAL" clId="{771A4CF3-1160-4BC3-83D7-5C570DCD57BD}" dt="2023-06-14T15:57:04.093" v="477" actId="2711"/>
          <ac:spMkLst>
            <pc:docMk/>
            <pc:sldMk cId="2291591256" sldId="295"/>
            <ac:spMk id="3" creationId="{F0E914CD-AA7E-439A-BD8C-731768DE4E4A}"/>
          </ac:spMkLst>
        </pc:spChg>
      </pc:sldChg>
      <pc:sldChg chg="modSp add mod">
        <pc:chgData name="Mike Grim" userId="b2a5f96f-5a9c-426f-8e44-28098368aa22" providerId="ADAL" clId="{771A4CF3-1160-4BC3-83D7-5C570DCD57BD}" dt="2023-06-14T16:12:25.632" v="921" actId="20577"/>
        <pc:sldMkLst>
          <pc:docMk/>
          <pc:sldMk cId="3808855234" sldId="296"/>
        </pc:sldMkLst>
        <pc:spChg chg="mod">
          <ac:chgData name="Mike Grim" userId="b2a5f96f-5a9c-426f-8e44-28098368aa22" providerId="ADAL" clId="{771A4CF3-1160-4BC3-83D7-5C570DCD57BD}" dt="2023-06-14T16:12:25.632" v="921" actId="20577"/>
          <ac:spMkLst>
            <pc:docMk/>
            <pc:sldMk cId="3808855234" sldId="296"/>
            <ac:spMk id="2" creationId="{8B6B12F5-FAED-41D0-8D99-735D8A1FA9E1}"/>
          </ac:spMkLst>
        </pc:spChg>
        <pc:spChg chg="mod">
          <ac:chgData name="Mike Grim" userId="b2a5f96f-5a9c-426f-8e44-28098368aa22" providerId="ADAL" clId="{771A4CF3-1160-4BC3-83D7-5C570DCD57BD}" dt="2023-06-14T15:56:54.198" v="476" actId="2711"/>
          <ac:spMkLst>
            <pc:docMk/>
            <pc:sldMk cId="3808855234" sldId="296"/>
            <ac:spMk id="3" creationId="{F0E914CD-AA7E-439A-BD8C-731768DE4E4A}"/>
          </ac:spMkLst>
        </pc:spChg>
      </pc:sldChg>
      <pc:sldChg chg="modSp add mod">
        <pc:chgData name="Mike Grim" userId="b2a5f96f-5a9c-426f-8e44-28098368aa22" providerId="ADAL" clId="{771A4CF3-1160-4BC3-83D7-5C570DCD57BD}" dt="2023-06-14T16:12:47.602" v="923" actId="115"/>
        <pc:sldMkLst>
          <pc:docMk/>
          <pc:sldMk cId="2769723142" sldId="297"/>
        </pc:sldMkLst>
        <pc:spChg chg="mod">
          <ac:chgData name="Mike Grim" userId="b2a5f96f-5a9c-426f-8e44-28098368aa22" providerId="ADAL" clId="{771A4CF3-1160-4BC3-83D7-5C570DCD57BD}" dt="2023-06-14T16:12:47.602" v="923" actId="115"/>
          <ac:spMkLst>
            <pc:docMk/>
            <pc:sldMk cId="2769723142" sldId="297"/>
            <ac:spMk id="3" creationId="{F0E914CD-AA7E-439A-BD8C-731768DE4E4A}"/>
          </ac:spMkLst>
        </pc:spChg>
      </pc:sldChg>
      <pc:sldChg chg="modSp add mod">
        <pc:chgData name="Mike Grim" userId="b2a5f96f-5a9c-426f-8e44-28098368aa22" providerId="ADAL" clId="{771A4CF3-1160-4BC3-83D7-5C570DCD57BD}" dt="2023-06-14T16:13:24.145" v="935" actId="20577"/>
        <pc:sldMkLst>
          <pc:docMk/>
          <pc:sldMk cId="2842571058" sldId="298"/>
        </pc:sldMkLst>
        <pc:spChg chg="mod">
          <ac:chgData name="Mike Grim" userId="b2a5f96f-5a9c-426f-8e44-28098368aa22" providerId="ADAL" clId="{771A4CF3-1160-4BC3-83D7-5C570DCD57BD}" dt="2023-06-14T16:13:24.145" v="935" actId="20577"/>
          <ac:spMkLst>
            <pc:docMk/>
            <pc:sldMk cId="2842571058" sldId="298"/>
            <ac:spMk id="2" creationId="{8B6B12F5-FAED-41D0-8D99-735D8A1FA9E1}"/>
          </ac:spMkLst>
        </pc:spChg>
        <pc:spChg chg="mod">
          <ac:chgData name="Mike Grim" userId="b2a5f96f-5a9c-426f-8e44-28098368aa22" providerId="ADAL" clId="{771A4CF3-1160-4BC3-83D7-5C570DCD57BD}" dt="2023-06-14T16:08:31.268" v="689" actId="20577"/>
          <ac:spMkLst>
            <pc:docMk/>
            <pc:sldMk cId="2842571058" sldId="298"/>
            <ac:spMk id="3" creationId="{F0E914CD-AA7E-439A-BD8C-731768DE4E4A}"/>
          </ac:spMkLst>
        </pc:spChg>
      </pc:sldChg>
      <pc:sldChg chg="modSp add mod">
        <pc:chgData name="Mike Grim" userId="b2a5f96f-5a9c-426f-8e44-28098368aa22" providerId="ADAL" clId="{771A4CF3-1160-4BC3-83D7-5C570DCD57BD}" dt="2023-06-14T16:10:04.862" v="781" actId="5793"/>
        <pc:sldMkLst>
          <pc:docMk/>
          <pc:sldMk cId="806018632" sldId="299"/>
        </pc:sldMkLst>
        <pc:spChg chg="mod">
          <ac:chgData name="Mike Grim" userId="b2a5f96f-5a9c-426f-8e44-28098368aa22" providerId="ADAL" clId="{771A4CF3-1160-4BC3-83D7-5C570DCD57BD}" dt="2023-06-14T16:10:04.862" v="781" actId="5793"/>
          <ac:spMkLst>
            <pc:docMk/>
            <pc:sldMk cId="806018632" sldId="299"/>
            <ac:spMk id="3" creationId="{F0E914CD-AA7E-439A-BD8C-731768DE4E4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C38B122-D19E-4211-9C78-7B8101F6E2C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110499C-7B1C-4943-8F2F-4036C4AB5E2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A49FF49-8CFD-4E63-B518-971D9F3F06C5}" type="datetimeFigureOut">
              <a:rPr lang="en-US" smtClean="0"/>
              <a:t>6/15/2023</a:t>
            </a:fld>
            <a:endParaRPr lang="en-US"/>
          </a:p>
        </p:txBody>
      </p:sp>
      <p:sp>
        <p:nvSpPr>
          <p:cNvPr id="4" name="Footer Placeholder 3">
            <a:extLst>
              <a:ext uri="{FF2B5EF4-FFF2-40B4-BE49-F238E27FC236}">
                <a16:creationId xmlns:a16="http://schemas.microsoft.com/office/drawing/2014/main" id="{22389080-97B2-48D6-8FA1-24B93E270D2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BE0A02A-5122-4104-A316-716F24E9EC5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2D2F0C2-1B0F-403D-9FB2-EF58EF071BBB}" type="slidenum">
              <a:rPr lang="en-US" smtClean="0"/>
              <a:t>‹#›</a:t>
            </a:fld>
            <a:endParaRPr lang="en-US"/>
          </a:p>
        </p:txBody>
      </p:sp>
    </p:spTree>
    <p:extLst>
      <p:ext uri="{BB962C8B-B14F-4D97-AF65-F5344CB8AC3E}">
        <p14:creationId xmlns:p14="http://schemas.microsoft.com/office/powerpoint/2010/main" val="521936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496646-EF72-4460-9956-29CE1D5FAB36}" type="datetimeFigureOut">
              <a:rPr lang="en-US" smtClean="0"/>
              <a:t>6/15/2023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A21669-58F9-454F-B1EB-A322CF05846C}" type="slidenum">
              <a:rPr lang="en-US" smtClean="0"/>
              <a:t>‹#›</a:t>
            </a:fld>
            <a:endParaRPr lang="en-US"/>
          </a:p>
        </p:txBody>
      </p:sp>
    </p:spTree>
    <p:extLst>
      <p:ext uri="{BB962C8B-B14F-4D97-AF65-F5344CB8AC3E}">
        <p14:creationId xmlns:p14="http://schemas.microsoft.com/office/powerpoint/2010/main" val="787482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A205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221EC90-BC4A-48D7-A150-2B288AD0028C}"/>
              </a:ext>
            </a:extLst>
          </p:cNvPr>
          <p:cNvSpPr/>
          <p:nvPr userDrawn="1"/>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Plus Sign 50">
            <a:extLst>
              <a:ext uri="{FF2B5EF4-FFF2-40B4-BE49-F238E27FC236}">
                <a16:creationId xmlns:a16="http://schemas.microsoft.com/office/drawing/2014/main" id="{1F32BF38-4205-4AE3-9DEA-0CB03BB8997D}"/>
              </a:ext>
            </a:extLst>
          </p:cNvPr>
          <p:cNvSpPr/>
          <p:nvPr userDrawn="1"/>
        </p:nvSpPr>
        <p:spPr>
          <a:xfrm>
            <a:off x="8427854" y="6569603"/>
            <a:ext cx="245053" cy="264919"/>
          </a:xfrm>
          <a:prstGeom prst="mathPlus">
            <a:avLst/>
          </a:prstGeom>
          <a:solidFill>
            <a:schemeClr val="bg1">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EB84BC1A-5C1A-4707-B875-71C7E0DC6AA2}"/>
              </a:ext>
            </a:extLst>
          </p:cNvPr>
          <p:cNvSpPr/>
          <p:nvPr userDrawn="1"/>
        </p:nvSpPr>
        <p:spPr>
          <a:xfrm>
            <a:off x="0" y="6134955"/>
            <a:ext cx="12192000" cy="762035"/>
          </a:xfrm>
          <a:prstGeom prst="rect">
            <a:avLst/>
          </a:prstGeom>
          <a:solidFill>
            <a:srgbClr val="7073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ooter Placeholder 4">
            <a:extLst>
              <a:ext uri="{FF2B5EF4-FFF2-40B4-BE49-F238E27FC236}">
                <a16:creationId xmlns:a16="http://schemas.microsoft.com/office/drawing/2014/main" id="{9EFEB34B-E32E-4A8C-BE5F-0171C1E31DA7}"/>
              </a:ext>
            </a:extLst>
          </p:cNvPr>
          <p:cNvSpPr txBox="1">
            <a:spLocks/>
          </p:cNvSpPr>
          <p:nvPr userDrawn="1"/>
        </p:nvSpPr>
        <p:spPr>
          <a:xfrm>
            <a:off x="0" y="6357938"/>
            <a:ext cx="5695950" cy="365125"/>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bg1"/>
                </a:solidFill>
                <a:latin typeface="Segoe UI Semilight" panose="020B0402040204020203" pitchFamily="34" charset="0"/>
                <a:ea typeface="+mn-ea"/>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t>A Member of PrimeGlobal – An Association of Independent Accounting Firms </a:t>
            </a:r>
          </a:p>
        </p:txBody>
      </p:sp>
      <p:grpSp>
        <p:nvGrpSpPr>
          <p:cNvPr id="202" name="Group 201">
            <a:extLst>
              <a:ext uri="{FF2B5EF4-FFF2-40B4-BE49-F238E27FC236}">
                <a16:creationId xmlns:a16="http://schemas.microsoft.com/office/drawing/2014/main" id="{A9B7CFD0-8B0E-4097-8B5C-CC1CB8D9FBB6}"/>
              </a:ext>
            </a:extLst>
          </p:cNvPr>
          <p:cNvGrpSpPr/>
          <p:nvPr userDrawn="1"/>
        </p:nvGrpSpPr>
        <p:grpSpPr>
          <a:xfrm>
            <a:off x="209854" y="214183"/>
            <a:ext cx="3008992" cy="5706590"/>
            <a:chOff x="324154" y="381941"/>
            <a:chExt cx="3008992" cy="5706590"/>
          </a:xfrm>
        </p:grpSpPr>
        <p:grpSp>
          <p:nvGrpSpPr>
            <p:cNvPr id="19" name="Group 18">
              <a:extLst>
                <a:ext uri="{FF2B5EF4-FFF2-40B4-BE49-F238E27FC236}">
                  <a16:creationId xmlns:a16="http://schemas.microsoft.com/office/drawing/2014/main" id="{F802A538-0B88-4BB8-9255-AB47678D20C1}"/>
                </a:ext>
              </a:extLst>
            </p:cNvPr>
            <p:cNvGrpSpPr/>
            <p:nvPr userDrawn="1"/>
          </p:nvGrpSpPr>
          <p:grpSpPr>
            <a:xfrm>
              <a:off x="324154" y="381941"/>
              <a:ext cx="245053" cy="5689042"/>
              <a:chOff x="324154" y="381941"/>
              <a:chExt cx="245053" cy="5689042"/>
            </a:xfrm>
          </p:grpSpPr>
          <p:sp>
            <p:nvSpPr>
              <p:cNvPr id="22" name="Plus Sign 21">
                <a:extLst>
                  <a:ext uri="{FF2B5EF4-FFF2-40B4-BE49-F238E27FC236}">
                    <a16:creationId xmlns:a16="http://schemas.microsoft.com/office/drawing/2014/main" id="{7F93D78B-7717-4A85-A72F-B55C9ACA9E70}"/>
                  </a:ext>
                </a:extLst>
              </p:cNvPr>
              <p:cNvSpPr/>
              <p:nvPr userDrawn="1"/>
            </p:nvSpPr>
            <p:spPr>
              <a:xfrm>
                <a:off x="324154" y="13865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lus Sign 24">
                <a:extLst>
                  <a:ext uri="{FF2B5EF4-FFF2-40B4-BE49-F238E27FC236}">
                    <a16:creationId xmlns:a16="http://schemas.microsoft.com/office/drawing/2014/main" id="{9924EBA2-9D5C-4565-8D5D-BE631AFF4A20}"/>
                  </a:ext>
                </a:extLst>
              </p:cNvPr>
              <p:cNvSpPr/>
              <p:nvPr userDrawn="1"/>
            </p:nvSpPr>
            <p:spPr>
              <a:xfrm>
                <a:off x="324154" y="1705916"/>
                <a:ext cx="245053" cy="264919"/>
              </a:xfrm>
              <a:prstGeom prst="mathPlus">
                <a:avLst/>
              </a:prstGeom>
              <a:solidFill>
                <a:srgbClr val="F9BE1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lus Sign 26">
                <a:extLst>
                  <a:ext uri="{FF2B5EF4-FFF2-40B4-BE49-F238E27FC236}">
                    <a16:creationId xmlns:a16="http://schemas.microsoft.com/office/drawing/2014/main" id="{5DE98C95-EE24-4431-AA40-EB8DAB592AF4}"/>
                  </a:ext>
                </a:extLst>
              </p:cNvPr>
              <p:cNvSpPr/>
              <p:nvPr userDrawn="1"/>
            </p:nvSpPr>
            <p:spPr>
              <a:xfrm>
                <a:off x="324154" y="20342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Plus Sign 28">
                <a:extLst>
                  <a:ext uri="{FF2B5EF4-FFF2-40B4-BE49-F238E27FC236}">
                    <a16:creationId xmlns:a16="http://schemas.microsoft.com/office/drawing/2014/main" id="{1F7D6430-D40E-4037-8BE0-C540AC3AA694}"/>
                  </a:ext>
                </a:extLst>
              </p:cNvPr>
              <p:cNvSpPr/>
              <p:nvPr userDrawn="1"/>
            </p:nvSpPr>
            <p:spPr>
              <a:xfrm>
                <a:off x="324154" y="234204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lus Sign 30">
                <a:extLst>
                  <a:ext uri="{FF2B5EF4-FFF2-40B4-BE49-F238E27FC236}">
                    <a16:creationId xmlns:a16="http://schemas.microsoft.com/office/drawing/2014/main" id="{C485BA08-EF6E-41AE-BC65-04F50DEAB4E4}"/>
                  </a:ext>
                </a:extLst>
              </p:cNvPr>
              <p:cNvSpPr/>
              <p:nvPr userDrawn="1"/>
            </p:nvSpPr>
            <p:spPr>
              <a:xfrm>
                <a:off x="324154" y="26819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lus Sign 32">
                <a:extLst>
                  <a:ext uri="{FF2B5EF4-FFF2-40B4-BE49-F238E27FC236}">
                    <a16:creationId xmlns:a16="http://schemas.microsoft.com/office/drawing/2014/main" id="{F22CA435-F65E-4E09-9B2D-11F66EC17D93}"/>
                  </a:ext>
                </a:extLst>
              </p:cNvPr>
              <p:cNvSpPr/>
              <p:nvPr userDrawn="1"/>
            </p:nvSpPr>
            <p:spPr>
              <a:xfrm>
                <a:off x="324154" y="301084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Plus Sign 34">
                <a:extLst>
                  <a:ext uri="{FF2B5EF4-FFF2-40B4-BE49-F238E27FC236}">
                    <a16:creationId xmlns:a16="http://schemas.microsoft.com/office/drawing/2014/main" id="{0E454646-6DE8-4196-B6DD-0FEC5EE37DC8}"/>
                  </a:ext>
                </a:extLst>
              </p:cNvPr>
              <p:cNvSpPr/>
              <p:nvPr userDrawn="1"/>
            </p:nvSpPr>
            <p:spPr>
              <a:xfrm>
                <a:off x="324154" y="333919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Plus Sign 36">
                <a:extLst>
                  <a:ext uri="{FF2B5EF4-FFF2-40B4-BE49-F238E27FC236}">
                    <a16:creationId xmlns:a16="http://schemas.microsoft.com/office/drawing/2014/main" id="{121C5268-1B06-4506-931B-321519879756}"/>
                  </a:ext>
                </a:extLst>
              </p:cNvPr>
              <p:cNvSpPr/>
              <p:nvPr userDrawn="1"/>
            </p:nvSpPr>
            <p:spPr>
              <a:xfrm>
                <a:off x="324154" y="364697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Plus Sign 38">
                <a:extLst>
                  <a:ext uri="{FF2B5EF4-FFF2-40B4-BE49-F238E27FC236}">
                    <a16:creationId xmlns:a16="http://schemas.microsoft.com/office/drawing/2014/main" id="{71331410-F4F8-4C0F-8439-63D6EED9AB19}"/>
                  </a:ext>
                </a:extLst>
              </p:cNvPr>
              <p:cNvSpPr/>
              <p:nvPr userDrawn="1"/>
            </p:nvSpPr>
            <p:spPr>
              <a:xfrm>
                <a:off x="324154" y="399641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Plus Sign 40">
                <a:extLst>
                  <a:ext uri="{FF2B5EF4-FFF2-40B4-BE49-F238E27FC236}">
                    <a16:creationId xmlns:a16="http://schemas.microsoft.com/office/drawing/2014/main" id="{F59DFA1D-CAE4-452A-AC26-D3FC7AD9DF62}"/>
                  </a:ext>
                </a:extLst>
              </p:cNvPr>
              <p:cNvSpPr/>
              <p:nvPr userDrawn="1"/>
            </p:nvSpPr>
            <p:spPr>
              <a:xfrm>
                <a:off x="324154" y="42901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Plus Sign 42">
                <a:extLst>
                  <a:ext uri="{FF2B5EF4-FFF2-40B4-BE49-F238E27FC236}">
                    <a16:creationId xmlns:a16="http://schemas.microsoft.com/office/drawing/2014/main" id="{58300BAF-81E3-40E0-9753-96DC934B7201}"/>
                  </a:ext>
                </a:extLst>
              </p:cNvPr>
              <p:cNvSpPr/>
              <p:nvPr userDrawn="1"/>
            </p:nvSpPr>
            <p:spPr>
              <a:xfrm>
                <a:off x="324154" y="461104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Plus Sign 44">
                <a:extLst>
                  <a:ext uri="{FF2B5EF4-FFF2-40B4-BE49-F238E27FC236}">
                    <a16:creationId xmlns:a16="http://schemas.microsoft.com/office/drawing/2014/main" id="{91641D9B-BC85-4405-B26E-A093E84B8EF1}"/>
                  </a:ext>
                </a:extLst>
              </p:cNvPr>
              <p:cNvSpPr/>
              <p:nvPr userDrawn="1"/>
            </p:nvSpPr>
            <p:spPr>
              <a:xfrm>
                <a:off x="324154" y="491882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Plus Sign 137">
                <a:extLst>
                  <a:ext uri="{FF2B5EF4-FFF2-40B4-BE49-F238E27FC236}">
                    <a16:creationId xmlns:a16="http://schemas.microsoft.com/office/drawing/2014/main" id="{7BD83B8B-2212-4815-BA54-0B725A654106}"/>
                  </a:ext>
                </a:extLst>
              </p:cNvPr>
              <p:cNvSpPr/>
              <p:nvPr userDrawn="1"/>
            </p:nvSpPr>
            <p:spPr>
              <a:xfrm>
                <a:off x="324154" y="5230586"/>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Plus Sign 146">
                <a:extLst>
                  <a:ext uri="{FF2B5EF4-FFF2-40B4-BE49-F238E27FC236}">
                    <a16:creationId xmlns:a16="http://schemas.microsoft.com/office/drawing/2014/main" id="{9208D102-0D8F-4721-A69B-82A35BA21063}"/>
                  </a:ext>
                </a:extLst>
              </p:cNvPr>
              <p:cNvSpPr/>
              <p:nvPr userDrawn="1"/>
            </p:nvSpPr>
            <p:spPr>
              <a:xfrm>
                <a:off x="324154" y="5533375"/>
                <a:ext cx="245053" cy="242888"/>
              </a:xfrm>
              <a:prstGeom prst="mathPlus">
                <a:avLst/>
              </a:prstGeom>
              <a:solidFill>
                <a:srgbClr val="A7DAF1">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Plus Sign 148">
                <a:extLst>
                  <a:ext uri="{FF2B5EF4-FFF2-40B4-BE49-F238E27FC236}">
                    <a16:creationId xmlns:a16="http://schemas.microsoft.com/office/drawing/2014/main" id="{EE6E13F7-8CE8-413F-A346-ACF86F024514}"/>
                  </a:ext>
                </a:extLst>
              </p:cNvPr>
              <p:cNvSpPr/>
              <p:nvPr userDrawn="1"/>
            </p:nvSpPr>
            <p:spPr>
              <a:xfrm>
                <a:off x="324154" y="5828095"/>
                <a:ext cx="245053" cy="242888"/>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Plus Sign 149">
                <a:extLst>
                  <a:ext uri="{FF2B5EF4-FFF2-40B4-BE49-F238E27FC236}">
                    <a16:creationId xmlns:a16="http://schemas.microsoft.com/office/drawing/2014/main" id="{9CBC80CE-5428-4525-9A43-861BAEBFF3DF}"/>
                  </a:ext>
                </a:extLst>
              </p:cNvPr>
              <p:cNvSpPr/>
              <p:nvPr userDrawn="1"/>
            </p:nvSpPr>
            <p:spPr>
              <a:xfrm>
                <a:off x="324154" y="102964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Plus Sign 159">
                <a:extLst>
                  <a:ext uri="{FF2B5EF4-FFF2-40B4-BE49-F238E27FC236}">
                    <a16:creationId xmlns:a16="http://schemas.microsoft.com/office/drawing/2014/main" id="{0C66B0A0-5001-40F6-8732-2530BD89FF77}"/>
                  </a:ext>
                </a:extLst>
              </p:cNvPr>
              <p:cNvSpPr/>
              <p:nvPr userDrawn="1"/>
            </p:nvSpPr>
            <p:spPr>
              <a:xfrm>
                <a:off x="324154" y="71029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Plus Sign 169">
                <a:extLst>
                  <a:ext uri="{FF2B5EF4-FFF2-40B4-BE49-F238E27FC236}">
                    <a16:creationId xmlns:a16="http://schemas.microsoft.com/office/drawing/2014/main" id="{825D01B4-A717-4CC4-9917-FB8826FA34BF}"/>
                  </a:ext>
                </a:extLst>
              </p:cNvPr>
              <p:cNvSpPr/>
              <p:nvPr userDrawn="1"/>
            </p:nvSpPr>
            <p:spPr>
              <a:xfrm>
                <a:off x="324154" y="381941"/>
                <a:ext cx="245053" cy="264919"/>
              </a:xfrm>
              <a:prstGeom prst="mathPlus">
                <a:avLst/>
              </a:prstGeom>
              <a:solidFill>
                <a:srgbClr val="F9BE1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3BEED111-5B26-4984-B5CA-90AC676AEC9A}"/>
                </a:ext>
              </a:extLst>
            </p:cNvPr>
            <p:cNvGrpSpPr/>
            <p:nvPr userDrawn="1"/>
          </p:nvGrpSpPr>
          <p:grpSpPr>
            <a:xfrm>
              <a:off x="630728" y="381941"/>
              <a:ext cx="245649" cy="5706590"/>
              <a:chOff x="625879" y="381941"/>
              <a:chExt cx="245649" cy="5706590"/>
            </a:xfrm>
          </p:grpSpPr>
          <p:sp>
            <p:nvSpPr>
              <p:cNvPr id="23" name="Plus Sign 22">
                <a:extLst>
                  <a:ext uri="{FF2B5EF4-FFF2-40B4-BE49-F238E27FC236}">
                    <a16:creationId xmlns:a16="http://schemas.microsoft.com/office/drawing/2014/main" id="{D1EB7776-275D-48D1-BC0E-89CDA8074ED8}"/>
                  </a:ext>
                </a:extLst>
              </p:cNvPr>
              <p:cNvSpPr/>
              <p:nvPr userDrawn="1"/>
            </p:nvSpPr>
            <p:spPr>
              <a:xfrm>
                <a:off x="626409" y="13865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lus Sign 25">
                <a:extLst>
                  <a:ext uri="{FF2B5EF4-FFF2-40B4-BE49-F238E27FC236}">
                    <a16:creationId xmlns:a16="http://schemas.microsoft.com/office/drawing/2014/main" id="{C6EB6600-F684-43AF-A40C-5C560D7B9870}"/>
                  </a:ext>
                </a:extLst>
              </p:cNvPr>
              <p:cNvSpPr/>
              <p:nvPr userDrawn="1"/>
            </p:nvSpPr>
            <p:spPr>
              <a:xfrm>
                <a:off x="626409" y="1705916"/>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Plus Sign 27">
                <a:extLst>
                  <a:ext uri="{FF2B5EF4-FFF2-40B4-BE49-F238E27FC236}">
                    <a16:creationId xmlns:a16="http://schemas.microsoft.com/office/drawing/2014/main" id="{48B06C40-F8D6-41D7-B380-9C600F5A827E}"/>
                  </a:ext>
                </a:extLst>
              </p:cNvPr>
              <p:cNvSpPr/>
              <p:nvPr userDrawn="1"/>
            </p:nvSpPr>
            <p:spPr>
              <a:xfrm>
                <a:off x="626409" y="20342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lus Sign 29">
                <a:extLst>
                  <a:ext uri="{FF2B5EF4-FFF2-40B4-BE49-F238E27FC236}">
                    <a16:creationId xmlns:a16="http://schemas.microsoft.com/office/drawing/2014/main" id="{4B35B86D-14B8-4B18-81EE-C46F36A26E86}"/>
                  </a:ext>
                </a:extLst>
              </p:cNvPr>
              <p:cNvSpPr/>
              <p:nvPr userDrawn="1"/>
            </p:nvSpPr>
            <p:spPr>
              <a:xfrm>
                <a:off x="626409" y="234204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Plus Sign 31">
                <a:extLst>
                  <a:ext uri="{FF2B5EF4-FFF2-40B4-BE49-F238E27FC236}">
                    <a16:creationId xmlns:a16="http://schemas.microsoft.com/office/drawing/2014/main" id="{68A2591D-60B1-4824-BDF0-F7D41480CC7F}"/>
                  </a:ext>
                </a:extLst>
              </p:cNvPr>
              <p:cNvSpPr/>
              <p:nvPr userDrawn="1"/>
            </p:nvSpPr>
            <p:spPr>
              <a:xfrm>
                <a:off x="626409" y="26819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Plus Sign 33">
                <a:extLst>
                  <a:ext uri="{FF2B5EF4-FFF2-40B4-BE49-F238E27FC236}">
                    <a16:creationId xmlns:a16="http://schemas.microsoft.com/office/drawing/2014/main" id="{A67478C0-44F8-44DF-AB4C-E6C46CA62DF0}"/>
                  </a:ext>
                </a:extLst>
              </p:cNvPr>
              <p:cNvSpPr/>
              <p:nvPr userDrawn="1"/>
            </p:nvSpPr>
            <p:spPr>
              <a:xfrm>
                <a:off x="626409" y="301084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Plus Sign 35">
                <a:extLst>
                  <a:ext uri="{FF2B5EF4-FFF2-40B4-BE49-F238E27FC236}">
                    <a16:creationId xmlns:a16="http://schemas.microsoft.com/office/drawing/2014/main" id="{5FDD45C0-DBDC-4C6D-B7DD-DB777E595AEE}"/>
                  </a:ext>
                </a:extLst>
              </p:cNvPr>
              <p:cNvSpPr/>
              <p:nvPr userDrawn="1"/>
            </p:nvSpPr>
            <p:spPr>
              <a:xfrm>
                <a:off x="625880" y="3339193"/>
                <a:ext cx="245053" cy="264919"/>
              </a:xfrm>
              <a:prstGeom prst="mathPlus">
                <a:avLst/>
              </a:prstGeom>
              <a:solidFill>
                <a:srgbClr val="F9BE1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Plus Sign 37">
                <a:extLst>
                  <a:ext uri="{FF2B5EF4-FFF2-40B4-BE49-F238E27FC236}">
                    <a16:creationId xmlns:a16="http://schemas.microsoft.com/office/drawing/2014/main" id="{4E72A93A-7A63-48C6-92CC-C9CEB83B0FCB}"/>
                  </a:ext>
                </a:extLst>
              </p:cNvPr>
              <p:cNvSpPr/>
              <p:nvPr userDrawn="1"/>
            </p:nvSpPr>
            <p:spPr>
              <a:xfrm>
                <a:off x="626475" y="364697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Plus Sign 39">
                <a:extLst>
                  <a:ext uri="{FF2B5EF4-FFF2-40B4-BE49-F238E27FC236}">
                    <a16:creationId xmlns:a16="http://schemas.microsoft.com/office/drawing/2014/main" id="{36FD0E6E-7318-4C7C-8391-8B521A746ED7}"/>
                  </a:ext>
                </a:extLst>
              </p:cNvPr>
              <p:cNvSpPr/>
              <p:nvPr userDrawn="1"/>
            </p:nvSpPr>
            <p:spPr>
              <a:xfrm>
                <a:off x="625880" y="399641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Plus Sign 41">
                <a:extLst>
                  <a:ext uri="{FF2B5EF4-FFF2-40B4-BE49-F238E27FC236}">
                    <a16:creationId xmlns:a16="http://schemas.microsoft.com/office/drawing/2014/main" id="{F7EBB782-E8D9-4803-AFD8-0478FA273891}"/>
                  </a:ext>
                </a:extLst>
              </p:cNvPr>
              <p:cNvSpPr/>
              <p:nvPr userDrawn="1"/>
            </p:nvSpPr>
            <p:spPr>
              <a:xfrm>
                <a:off x="625880" y="429017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Plus Sign 43">
                <a:extLst>
                  <a:ext uri="{FF2B5EF4-FFF2-40B4-BE49-F238E27FC236}">
                    <a16:creationId xmlns:a16="http://schemas.microsoft.com/office/drawing/2014/main" id="{8742B7F2-97E1-4A38-81C0-8213F9429C1D}"/>
                  </a:ext>
                </a:extLst>
              </p:cNvPr>
              <p:cNvSpPr/>
              <p:nvPr userDrawn="1"/>
            </p:nvSpPr>
            <p:spPr>
              <a:xfrm>
                <a:off x="625880" y="461104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Plus Sign 45">
                <a:extLst>
                  <a:ext uri="{FF2B5EF4-FFF2-40B4-BE49-F238E27FC236}">
                    <a16:creationId xmlns:a16="http://schemas.microsoft.com/office/drawing/2014/main" id="{00E539D6-4C28-4BE0-8380-F18DE71B62A9}"/>
                  </a:ext>
                </a:extLst>
              </p:cNvPr>
              <p:cNvSpPr/>
              <p:nvPr userDrawn="1"/>
            </p:nvSpPr>
            <p:spPr>
              <a:xfrm>
                <a:off x="625880" y="491882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Plus Sign 135">
                <a:extLst>
                  <a:ext uri="{FF2B5EF4-FFF2-40B4-BE49-F238E27FC236}">
                    <a16:creationId xmlns:a16="http://schemas.microsoft.com/office/drawing/2014/main" id="{46ABDA70-E6EC-4E22-8CA9-CEED55BB81B2}"/>
                  </a:ext>
                </a:extLst>
              </p:cNvPr>
              <p:cNvSpPr/>
              <p:nvPr userDrawn="1"/>
            </p:nvSpPr>
            <p:spPr>
              <a:xfrm>
                <a:off x="625880" y="55474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Plus Sign 138">
                <a:extLst>
                  <a:ext uri="{FF2B5EF4-FFF2-40B4-BE49-F238E27FC236}">
                    <a16:creationId xmlns:a16="http://schemas.microsoft.com/office/drawing/2014/main" id="{8D96A813-AACF-4E14-857E-7E5819BE9427}"/>
                  </a:ext>
                </a:extLst>
              </p:cNvPr>
              <p:cNvSpPr/>
              <p:nvPr userDrawn="1"/>
            </p:nvSpPr>
            <p:spPr>
              <a:xfrm>
                <a:off x="625880" y="5214569"/>
                <a:ext cx="245053" cy="264919"/>
              </a:xfrm>
              <a:prstGeom prst="mathPlus">
                <a:avLst/>
              </a:prstGeom>
              <a:solidFill>
                <a:srgbClr val="F9BE1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Plus Sign 147">
                <a:extLst>
                  <a:ext uri="{FF2B5EF4-FFF2-40B4-BE49-F238E27FC236}">
                    <a16:creationId xmlns:a16="http://schemas.microsoft.com/office/drawing/2014/main" id="{F7823DC2-27AC-460E-84E3-FF62E68D231A}"/>
                  </a:ext>
                </a:extLst>
              </p:cNvPr>
              <p:cNvSpPr/>
              <p:nvPr userDrawn="1"/>
            </p:nvSpPr>
            <p:spPr>
              <a:xfrm>
                <a:off x="625879" y="582361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Plus Sign 150">
                <a:extLst>
                  <a:ext uri="{FF2B5EF4-FFF2-40B4-BE49-F238E27FC236}">
                    <a16:creationId xmlns:a16="http://schemas.microsoft.com/office/drawing/2014/main" id="{AFCEB8B6-87A1-4A34-8AE3-0D971FEC5AFC}"/>
                  </a:ext>
                </a:extLst>
              </p:cNvPr>
              <p:cNvSpPr/>
              <p:nvPr userDrawn="1"/>
            </p:nvSpPr>
            <p:spPr>
              <a:xfrm>
                <a:off x="625880" y="1029641"/>
                <a:ext cx="245053" cy="264919"/>
              </a:xfrm>
              <a:prstGeom prst="mathPlus">
                <a:avLst/>
              </a:prstGeom>
              <a:solidFill>
                <a:srgbClr val="BD3B31">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Plus Sign 160">
                <a:extLst>
                  <a:ext uri="{FF2B5EF4-FFF2-40B4-BE49-F238E27FC236}">
                    <a16:creationId xmlns:a16="http://schemas.microsoft.com/office/drawing/2014/main" id="{57C2EEE1-9C55-4A4F-B43B-4837C19902E4}"/>
                  </a:ext>
                </a:extLst>
              </p:cNvPr>
              <p:cNvSpPr/>
              <p:nvPr userDrawn="1"/>
            </p:nvSpPr>
            <p:spPr>
              <a:xfrm>
                <a:off x="626409" y="71029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Plus Sign 170">
                <a:extLst>
                  <a:ext uri="{FF2B5EF4-FFF2-40B4-BE49-F238E27FC236}">
                    <a16:creationId xmlns:a16="http://schemas.microsoft.com/office/drawing/2014/main" id="{CD05F7E9-5252-45E0-8A89-1ADBC4DC3745}"/>
                  </a:ext>
                </a:extLst>
              </p:cNvPr>
              <p:cNvSpPr/>
              <p:nvPr userDrawn="1"/>
            </p:nvSpPr>
            <p:spPr>
              <a:xfrm>
                <a:off x="626409" y="38194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1FD5956-0EA3-41D1-B7AF-CE4BFB9E814A}"/>
                </a:ext>
              </a:extLst>
            </p:cNvPr>
            <p:cNvGrpSpPr/>
            <p:nvPr userDrawn="1"/>
          </p:nvGrpSpPr>
          <p:grpSpPr>
            <a:xfrm>
              <a:off x="937304" y="381941"/>
              <a:ext cx="246243" cy="5356451"/>
              <a:chOff x="947350" y="403973"/>
              <a:chExt cx="246243" cy="5356451"/>
            </a:xfrm>
          </p:grpSpPr>
          <p:sp>
            <p:nvSpPr>
              <p:cNvPr id="47" name="Plus Sign 46">
                <a:extLst>
                  <a:ext uri="{FF2B5EF4-FFF2-40B4-BE49-F238E27FC236}">
                    <a16:creationId xmlns:a16="http://schemas.microsoft.com/office/drawing/2014/main" id="{1C56BDE2-D147-45A7-9D93-DD71E6B8F93C}"/>
                  </a:ext>
                </a:extLst>
              </p:cNvPr>
              <p:cNvSpPr/>
              <p:nvPr userDrawn="1"/>
            </p:nvSpPr>
            <p:spPr>
              <a:xfrm>
                <a:off x="948408" y="14086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Plus Sign 48">
                <a:extLst>
                  <a:ext uri="{FF2B5EF4-FFF2-40B4-BE49-F238E27FC236}">
                    <a16:creationId xmlns:a16="http://schemas.microsoft.com/office/drawing/2014/main" id="{DEF24268-1180-44A9-A0FC-B8570E2C3539}"/>
                  </a:ext>
                </a:extLst>
              </p:cNvPr>
              <p:cNvSpPr/>
              <p:nvPr userDrawn="1"/>
            </p:nvSpPr>
            <p:spPr>
              <a:xfrm>
                <a:off x="948408" y="172794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Plus Sign 51">
                <a:extLst>
                  <a:ext uri="{FF2B5EF4-FFF2-40B4-BE49-F238E27FC236}">
                    <a16:creationId xmlns:a16="http://schemas.microsoft.com/office/drawing/2014/main" id="{75E49805-4389-4251-9A3C-B2943124FDBB}"/>
                  </a:ext>
                </a:extLst>
              </p:cNvPr>
              <p:cNvSpPr/>
              <p:nvPr userDrawn="1"/>
            </p:nvSpPr>
            <p:spPr>
              <a:xfrm>
                <a:off x="948408" y="20563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Plus Sign 55">
                <a:extLst>
                  <a:ext uri="{FF2B5EF4-FFF2-40B4-BE49-F238E27FC236}">
                    <a16:creationId xmlns:a16="http://schemas.microsoft.com/office/drawing/2014/main" id="{5A97C8F1-ACD4-42AD-8AB2-14F590821CDD}"/>
                  </a:ext>
                </a:extLst>
              </p:cNvPr>
              <p:cNvSpPr/>
              <p:nvPr userDrawn="1"/>
            </p:nvSpPr>
            <p:spPr>
              <a:xfrm>
                <a:off x="948408" y="236408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Plus Sign 57">
                <a:extLst>
                  <a:ext uri="{FF2B5EF4-FFF2-40B4-BE49-F238E27FC236}">
                    <a16:creationId xmlns:a16="http://schemas.microsoft.com/office/drawing/2014/main" id="{59416EE4-2F81-40EB-BCA7-03D10799595C}"/>
                  </a:ext>
                </a:extLst>
              </p:cNvPr>
              <p:cNvSpPr/>
              <p:nvPr userDrawn="1"/>
            </p:nvSpPr>
            <p:spPr>
              <a:xfrm>
                <a:off x="948408" y="27040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Plus Sign 59">
                <a:extLst>
                  <a:ext uri="{FF2B5EF4-FFF2-40B4-BE49-F238E27FC236}">
                    <a16:creationId xmlns:a16="http://schemas.microsoft.com/office/drawing/2014/main" id="{B657AB1C-38EF-4073-B6B6-55785D1E1E21}"/>
                  </a:ext>
                </a:extLst>
              </p:cNvPr>
              <p:cNvSpPr/>
              <p:nvPr userDrawn="1"/>
            </p:nvSpPr>
            <p:spPr>
              <a:xfrm>
                <a:off x="948408" y="30328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Plus Sign 61">
                <a:extLst>
                  <a:ext uri="{FF2B5EF4-FFF2-40B4-BE49-F238E27FC236}">
                    <a16:creationId xmlns:a16="http://schemas.microsoft.com/office/drawing/2014/main" id="{4100E696-502F-4C90-AC86-B579FA6571A5}"/>
                  </a:ext>
                </a:extLst>
              </p:cNvPr>
              <p:cNvSpPr/>
              <p:nvPr userDrawn="1"/>
            </p:nvSpPr>
            <p:spPr>
              <a:xfrm>
                <a:off x="947350" y="336122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Plus Sign 63">
                <a:extLst>
                  <a:ext uri="{FF2B5EF4-FFF2-40B4-BE49-F238E27FC236}">
                    <a16:creationId xmlns:a16="http://schemas.microsoft.com/office/drawing/2014/main" id="{5B61BFCB-C974-472B-8659-8B79FEC25336}"/>
                  </a:ext>
                </a:extLst>
              </p:cNvPr>
              <p:cNvSpPr/>
              <p:nvPr userDrawn="1"/>
            </p:nvSpPr>
            <p:spPr>
              <a:xfrm>
                <a:off x="948540" y="3669006"/>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Plus Sign 65">
                <a:extLst>
                  <a:ext uri="{FF2B5EF4-FFF2-40B4-BE49-F238E27FC236}">
                    <a16:creationId xmlns:a16="http://schemas.microsoft.com/office/drawing/2014/main" id="{EE845D43-0B7D-4C0F-9290-CB0E8B5B3BF1}"/>
                  </a:ext>
                </a:extLst>
              </p:cNvPr>
              <p:cNvSpPr/>
              <p:nvPr userDrawn="1"/>
            </p:nvSpPr>
            <p:spPr>
              <a:xfrm>
                <a:off x="947350" y="401845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Plus Sign 67">
                <a:extLst>
                  <a:ext uri="{FF2B5EF4-FFF2-40B4-BE49-F238E27FC236}">
                    <a16:creationId xmlns:a16="http://schemas.microsoft.com/office/drawing/2014/main" id="{A5791226-B784-4706-A87C-2CEA8201F31B}"/>
                  </a:ext>
                </a:extLst>
              </p:cNvPr>
              <p:cNvSpPr/>
              <p:nvPr userDrawn="1"/>
            </p:nvSpPr>
            <p:spPr>
              <a:xfrm>
                <a:off x="947350" y="43252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Plus Sign 69">
                <a:extLst>
                  <a:ext uri="{FF2B5EF4-FFF2-40B4-BE49-F238E27FC236}">
                    <a16:creationId xmlns:a16="http://schemas.microsoft.com/office/drawing/2014/main" id="{BAA33E4D-C8E9-4F95-816F-99BCB618D440}"/>
                  </a:ext>
                </a:extLst>
              </p:cNvPr>
              <p:cNvSpPr/>
              <p:nvPr userDrawn="1"/>
            </p:nvSpPr>
            <p:spPr>
              <a:xfrm>
                <a:off x="947350" y="46330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Plus Sign 134">
                <a:extLst>
                  <a:ext uri="{FF2B5EF4-FFF2-40B4-BE49-F238E27FC236}">
                    <a16:creationId xmlns:a16="http://schemas.microsoft.com/office/drawing/2014/main" id="{84D5B1B5-8485-4AE8-947B-69F062704B94}"/>
                  </a:ext>
                </a:extLst>
              </p:cNvPr>
              <p:cNvSpPr/>
              <p:nvPr userDrawn="1"/>
            </p:nvSpPr>
            <p:spPr>
              <a:xfrm>
                <a:off x="947350" y="549550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Plus Sign 139">
                <a:extLst>
                  <a:ext uri="{FF2B5EF4-FFF2-40B4-BE49-F238E27FC236}">
                    <a16:creationId xmlns:a16="http://schemas.microsoft.com/office/drawing/2014/main" id="{A2258CD3-4D73-4207-AD78-5261369DA1C9}"/>
                  </a:ext>
                </a:extLst>
              </p:cNvPr>
              <p:cNvSpPr/>
              <p:nvPr userDrawn="1"/>
            </p:nvSpPr>
            <p:spPr>
              <a:xfrm>
                <a:off x="947350" y="492573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Plus Sign 144">
                <a:extLst>
                  <a:ext uri="{FF2B5EF4-FFF2-40B4-BE49-F238E27FC236}">
                    <a16:creationId xmlns:a16="http://schemas.microsoft.com/office/drawing/2014/main" id="{B55A9CCB-E552-4141-B5AB-BC77FEAAD9D4}"/>
                  </a:ext>
                </a:extLst>
              </p:cNvPr>
              <p:cNvSpPr/>
              <p:nvPr userDrawn="1"/>
            </p:nvSpPr>
            <p:spPr>
              <a:xfrm>
                <a:off x="947350" y="520594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Plus Sign 151">
                <a:extLst>
                  <a:ext uri="{FF2B5EF4-FFF2-40B4-BE49-F238E27FC236}">
                    <a16:creationId xmlns:a16="http://schemas.microsoft.com/office/drawing/2014/main" id="{61FAC999-FA19-499D-9B7E-DD21922BC5A7}"/>
                  </a:ext>
                </a:extLst>
              </p:cNvPr>
              <p:cNvSpPr/>
              <p:nvPr userDrawn="1"/>
            </p:nvSpPr>
            <p:spPr>
              <a:xfrm>
                <a:off x="947350" y="10516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Plus Sign 161">
                <a:extLst>
                  <a:ext uri="{FF2B5EF4-FFF2-40B4-BE49-F238E27FC236}">
                    <a16:creationId xmlns:a16="http://schemas.microsoft.com/office/drawing/2014/main" id="{DC832644-0AAB-4B8B-AEE7-5A72BC6E25A8}"/>
                  </a:ext>
                </a:extLst>
              </p:cNvPr>
              <p:cNvSpPr/>
              <p:nvPr userDrawn="1"/>
            </p:nvSpPr>
            <p:spPr>
              <a:xfrm>
                <a:off x="948408" y="73232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Plus Sign 171">
                <a:extLst>
                  <a:ext uri="{FF2B5EF4-FFF2-40B4-BE49-F238E27FC236}">
                    <a16:creationId xmlns:a16="http://schemas.microsoft.com/office/drawing/2014/main" id="{8EC830BD-6802-4C16-B630-033AA9A69635}"/>
                  </a:ext>
                </a:extLst>
              </p:cNvPr>
              <p:cNvSpPr/>
              <p:nvPr userDrawn="1"/>
            </p:nvSpPr>
            <p:spPr>
              <a:xfrm>
                <a:off x="948408" y="4039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5" name="Group 194">
              <a:extLst>
                <a:ext uri="{FF2B5EF4-FFF2-40B4-BE49-F238E27FC236}">
                  <a16:creationId xmlns:a16="http://schemas.microsoft.com/office/drawing/2014/main" id="{7531F661-8FF2-4D7D-80B2-ED855E762860}"/>
                </a:ext>
              </a:extLst>
            </p:cNvPr>
            <p:cNvGrpSpPr/>
            <p:nvPr userDrawn="1"/>
          </p:nvGrpSpPr>
          <p:grpSpPr>
            <a:xfrm>
              <a:off x="1243879" y="381941"/>
              <a:ext cx="263806" cy="5074154"/>
              <a:chOff x="1226801" y="403972"/>
              <a:chExt cx="263806" cy="5074154"/>
            </a:xfrm>
          </p:grpSpPr>
          <p:sp>
            <p:nvSpPr>
              <p:cNvPr id="48" name="Plus Sign 47">
                <a:extLst>
                  <a:ext uri="{FF2B5EF4-FFF2-40B4-BE49-F238E27FC236}">
                    <a16:creationId xmlns:a16="http://schemas.microsoft.com/office/drawing/2014/main" id="{D975EAD3-9785-4D5C-8F85-BDE5FDCFC099}"/>
                  </a:ext>
                </a:extLst>
              </p:cNvPr>
              <p:cNvSpPr/>
              <p:nvPr userDrawn="1"/>
            </p:nvSpPr>
            <p:spPr>
              <a:xfrm>
                <a:off x="1228388" y="14085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Plus Sign 49">
                <a:extLst>
                  <a:ext uri="{FF2B5EF4-FFF2-40B4-BE49-F238E27FC236}">
                    <a16:creationId xmlns:a16="http://schemas.microsoft.com/office/drawing/2014/main" id="{64C75D40-FF57-490D-B4D6-056DD0C37FB4}"/>
                  </a:ext>
                </a:extLst>
              </p:cNvPr>
              <p:cNvSpPr/>
              <p:nvPr userDrawn="1"/>
            </p:nvSpPr>
            <p:spPr>
              <a:xfrm>
                <a:off x="1228388" y="1727947"/>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Plus Sign 54">
                <a:extLst>
                  <a:ext uri="{FF2B5EF4-FFF2-40B4-BE49-F238E27FC236}">
                    <a16:creationId xmlns:a16="http://schemas.microsoft.com/office/drawing/2014/main" id="{3767562A-41D2-408D-930B-607F2898547F}"/>
                  </a:ext>
                </a:extLst>
              </p:cNvPr>
              <p:cNvSpPr/>
              <p:nvPr userDrawn="1"/>
            </p:nvSpPr>
            <p:spPr>
              <a:xfrm>
                <a:off x="1228388" y="2056299"/>
                <a:ext cx="245053" cy="264919"/>
              </a:xfrm>
              <a:prstGeom prst="mathPlus">
                <a:avLst/>
              </a:prstGeom>
              <a:solidFill>
                <a:srgbClr val="F9BE1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Plus Sign 56">
                <a:extLst>
                  <a:ext uri="{FF2B5EF4-FFF2-40B4-BE49-F238E27FC236}">
                    <a16:creationId xmlns:a16="http://schemas.microsoft.com/office/drawing/2014/main" id="{D5C86D67-14D8-47F8-98B5-FEE1958D23BA}"/>
                  </a:ext>
                </a:extLst>
              </p:cNvPr>
              <p:cNvSpPr/>
              <p:nvPr userDrawn="1"/>
            </p:nvSpPr>
            <p:spPr>
              <a:xfrm>
                <a:off x="1228388" y="236408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Plus Sign 58">
                <a:extLst>
                  <a:ext uri="{FF2B5EF4-FFF2-40B4-BE49-F238E27FC236}">
                    <a16:creationId xmlns:a16="http://schemas.microsoft.com/office/drawing/2014/main" id="{E39FB31B-5DC0-4E4F-8236-D0DAB5F4EF32}"/>
                  </a:ext>
                </a:extLst>
              </p:cNvPr>
              <p:cNvSpPr/>
              <p:nvPr userDrawn="1"/>
            </p:nvSpPr>
            <p:spPr>
              <a:xfrm>
                <a:off x="1228388" y="27039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Plus Sign 60">
                <a:extLst>
                  <a:ext uri="{FF2B5EF4-FFF2-40B4-BE49-F238E27FC236}">
                    <a16:creationId xmlns:a16="http://schemas.microsoft.com/office/drawing/2014/main" id="{F3AC9BCE-FAC8-4CE3-9E07-7D3095A692C6}"/>
                  </a:ext>
                </a:extLst>
              </p:cNvPr>
              <p:cNvSpPr/>
              <p:nvPr userDrawn="1"/>
            </p:nvSpPr>
            <p:spPr>
              <a:xfrm>
                <a:off x="1228388" y="3032872"/>
                <a:ext cx="245053" cy="264919"/>
              </a:xfrm>
              <a:prstGeom prst="mathPlus">
                <a:avLst/>
              </a:prstGeom>
              <a:solidFill>
                <a:srgbClr val="A7DAF1">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Plus Sign 62">
                <a:extLst>
                  <a:ext uri="{FF2B5EF4-FFF2-40B4-BE49-F238E27FC236}">
                    <a16:creationId xmlns:a16="http://schemas.microsoft.com/office/drawing/2014/main" id="{9124A352-5208-4BA9-B125-28AB637D24F2}"/>
                  </a:ext>
                </a:extLst>
              </p:cNvPr>
              <p:cNvSpPr/>
              <p:nvPr userDrawn="1"/>
            </p:nvSpPr>
            <p:spPr>
              <a:xfrm>
                <a:off x="1226801" y="336122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Plus Sign 64">
                <a:extLst>
                  <a:ext uri="{FF2B5EF4-FFF2-40B4-BE49-F238E27FC236}">
                    <a16:creationId xmlns:a16="http://schemas.microsoft.com/office/drawing/2014/main" id="{A52F99A9-78C9-4053-9B12-2080480F2FE9}"/>
                  </a:ext>
                </a:extLst>
              </p:cNvPr>
              <p:cNvSpPr/>
              <p:nvPr userDrawn="1"/>
            </p:nvSpPr>
            <p:spPr>
              <a:xfrm>
                <a:off x="1228586" y="366900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Plus Sign 66">
                <a:extLst>
                  <a:ext uri="{FF2B5EF4-FFF2-40B4-BE49-F238E27FC236}">
                    <a16:creationId xmlns:a16="http://schemas.microsoft.com/office/drawing/2014/main" id="{1A308408-672A-48EF-84E1-19A780DED0A4}"/>
                  </a:ext>
                </a:extLst>
              </p:cNvPr>
              <p:cNvSpPr/>
              <p:nvPr userDrawn="1"/>
            </p:nvSpPr>
            <p:spPr>
              <a:xfrm>
                <a:off x="1226801" y="401844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Plus Sign 68">
                <a:extLst>
                  <a:ext uri="{FF2B5EF4-FFF2-40B4-BE49-F238E27FC236}">
                    <a16:creationId xmlns:a16="http://schemas.microsoft.com/office/drawing/2014/main" id="{E6F27247-C701-4CC6-814B-CFA4FA3AB2B7}"/>
                  </a:ext>
                </a:extLst>
              </p:cNvPr>
              <p:cNvSpPr/>
              <p:nvPr userDrawn="1"/>
            </p:nvSpPr>
            <p:spPr>
              <a:xfrm>
                <a:off x="1226801" y="43252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Plus Sign 70">
                <a:extLst>
                  <a:ext uri="{FF2B5EF4-FFF2-40B4-BE49-F238E27FC236}">
                    <a16:creationId xmlns:a16="http://schemas.microsoft.com/office/drawing/2014/main" id="{16E4E7F8-D0C8-4169-8E6F-18C4655B8E6D}"/>
                  </a:ext>
                </a:extLst>
              </p:cNvPr>
              <p:cNvSpPr/>
              <p:nvPr userDrawn="1"/>
            </p:nvSpPr>
            <p:spPr>
              <a:xfrm>
                <a:off x="1226801" y="4633072"/>
                <a:ext cx="245053" cy="264919"/>
              </a:xfrm>
              <a:prstGeom prst="mathPlus">
                <a:avLst/>
              </a:prstGeom>
              <a:solidFill>
                <a:srgbClr val="BD3B31">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Plus Sign 140">
                <a:extLst>
                  <a:ext uri="{FF2B5EF4-FFF2-40B4-BE49-F238E27FC236}">
                    <a16:creationId xmlns:a16="http://schemas.microsoft.com/office/drawing/2014/main" id="{0BD3C50D-5B81-4FF9-AA0D-B0D13ED8733E}"/>
                  </a:ext>
                </a:extLst>
              </p:cNvPr>
              <p:cNvSpPr/>
              <p:nvPr userDrawn="1"/>
            </p:nvSpPr>
            <p:spPr>
              <a:xfrm>
                <a:off x="1226801" y="4927096"/>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Plus Sign 145">
                <a:extLst>
                  <a:ext uri="{FF2B5EF4-FFF2-40B4-BE49-F238E27FC236}">
                    <a16:creationId xmlns:a16="http://schemas.microsoft.com/office/drawing/2014/main" id="{0C3B258C-353E-4BAB-98E2-3E8BFA99E6F3}"/>
                  </a:ext>
                </a:extLst>
              </p:cNvPr>
              <p:cNvSpPr/>
              <p:nvPr userDrawn="1"/>
            </p:nvSpPr>
            <p:spPr>
              <a:xfrm>
                <a:off x="1226801" y="5213207"/>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Plus Sign 152">
                <a:extLst>
                  <a:ext uri="{FF2B5EF4-FFF2-40B4-BE49-F238E27FC236}">
                    <a16:creationId xmlns:a16="http://schemas.microsoft.com/office/drawing/2014/main" id="{0BEF8B88-1FCA-4473-B7A4-D9D182455E55}"/>
                  </a:ext>
                </a:extLst>
              </p:cNvPr>
              <p:cNvSpPr/>
              <p:nvPr userDrawn="1"/>
            </p:nvSpPr>
            <p:spPr>
              <a:xfrm>
                <a:off x="1245554" y="10656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Plus Sign 162">
                <a:extLst>
                  <a:ext uri="{FF2B5EF4-FFF2-40B4-BE49-F238E27FC236}">
                    <a16:creationId xmlns:a16="http://schemas.microsoft.com/office/drawing/2014/main" id="{35C7280B-0E83-4ACE-AF34-892DCC7835C5}"/>
                  </a:ext>
                </a:extLst>
              </p:cNvPr>
              <p:cNvSpPr/>
              <p:nvPr userDrawn="1"/>
            </p:nvSpPr>
            <p:spPr>
              <a:xfrm>
                <a:off x="1228388" y="73232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Plus Sign 172">
                <a:extLst>
                  <a:ext uri="{FF2B5EF4-FFF2-40B4-BE49-F238E27FC236}">
                    <a16:creationId xmlns:a16="http://schemas.microsoft.com/office/drawing/2014/main" id="{AAE217D0-A8A1-4D26-A3E4-3129F76E49CF}"/>
                  </a:ext>
                </a:extLst>
              </p:cNvPr>
              <p:cNvSpPr/>
              <p:nvPr userDrawn="1"/>
            </p:nvSpPr>
            <p:spPr>
              <a:xfrm>
                <a:off x="1228388" y="40397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6" name="Group 195">
              <a:extLst>
                <a:ext uri="{FF2B5EF4-FFF2-40B4-BE49-F238E27FC236}">
                  <a16:creationId xmlns:a16="http://schemas.microsoft.com/office/drawing/2014/main" id="{6038FC07-1180-42F0-85FE-1725F2C9BBD6}"/>
                </a:ext>
              </a:extLst>
            </p:cNvPr>
            <p:cNvGrpSpPr/>
            <p:nvPr userDrawn="1"/>
          </p:nvGrpSpPr>
          <p:grpSpPr>
            <a:xfrm>
              <a:off x="1550454" y="381941"/>
              <a:ext cx="261474" cy="4805181"/>
              <a:chOff x="1555953" y="403973"/>
              <a:chExt cx="261474" cy="4805181"/>
            </a:xfrm>
          </p:grpSpPr>
          <p:sp>
            <p:nvSpPr>
              <p:cNvPr id="72" name="Plus Sign 71">
                <a:extLst>
                  <a:ext uri="{FF2B5EF4-FFF2-40B4-BE49-F238E27FC236}">
                    <a16:creationId xmlns:a16="http://schemas.microsoft.com/office/drawing/2014/main" id="{8076837B-25DD-4223-AFBA-29460BCDF312}"/>
                  </a:ext>
                </a:extLst>
              </p:cNvPr>
              <p:cNvSpPr/>
              <p:nvPr userDrawn="1"/>
            </p:nvSpPr>
            <p:spPr>
              <a:xfrm>
                <a:off x="1558069" y="14086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Plus Sign 73">
                <a:extLst>
                  <a:ext uri="{FF2B5EF4-FFF2-40B4-BE49-F238E27FC236}">
                    <a16:creationId xmlns:a16="http://schemas.microsoft.com/office/drawing/2014/main" id="{843E68B4-A8DE-43BB-A068-49F66C3A6104}"/>
                  </a:ext>
                </a:extLst>
              </p:cNvPr>
              <p:cNvSpPr/>
              <p:nvPr userDrawn="1"/>
            </p:nvSpPr>
            <p:spPr>
              <a:xfrm>
                <a:off x="1558069" y="172794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Plus Sign 75">
                <a:extLst>
                  <a:ext uri="{FF2B5EF4-FFF2-40B4-BE49-F238E27FC236}">
                    <a16:creationId xmlns:a16="http://schemas.microsoft.com/office/drawing/2014/main" id="{18EA131C-F634-4415-940C-E02EE2AF5553}"/>
                  </a:ext>
                </a:extLst>
              </p:cNvPr>
              <p:cNvSpPr/>
              <p:nvPr userDrawn="1"/>
            </p:nvSpPr>
            <p:spPr>
              <a:xfrm>
                <a:off x="1558069" y="20563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Plus Sign 77">
                <a:extLst>
                  <a:ext uri="{FF2B5EF4-FFF2-40B4-BE49-F238E27FC236}">
                    <a16:creationId xmlns:a16="http://schemas.microsoft.com/office/drawing/2014/main" id="{CCBD56B3-C504-4AE9-810F-8C0D18AEA407}"/>
                  </a:ext>
                </a:extLst>
              </p:cNvPr>
              <p:cNvSpPr/>
              <p:nvPr userDrawn="1"/>
            </p:nvSpPr>
            <p:spPr>
              <a:xfrm>
                <a:off x="1558069" y="236408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Plus Sign 79">
                <a:extLst>
                  <a:ext uri="{FF2B5EF4-FFF2-40B4-BE49-F238E27FC236}">
                    <a16:creationId xmlns:a16="http://schemas.microsoft.com/office/drawing/2014/main" id="{30D1FD29-FAD7-4EC1-ADCC-54620347E49B}"/>
                  </a:ext>
                </a:extLst>
              </p:cNvPr>
              <p:cNvSpPr/>
              <p:nvPr userDrawn="1"/>
            </p:nvSpPr>
            <p:spPr>
              <a:xfrm>
                <a:off x="1558069" y="27040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Plus Sign 81">
                <a:extLst>
                  <a:ext uri="{FF2B5EF4-FFF2-40B4-BE49-F238E27FC236}">
                    <a16:creationId xmlns:a16="http://schemas.microsoft.com/office/drawing/2014/main" id="{CF7B7A9D-18B5-465B-A042-F291F8B4399C}"/>
                  </a:ext>
                </a:extLst>
              </p:cNvPr>
              <p:cNvSpPr/>
              <p:nvPr userDrawn="1"/>
            </p:nvSpPr>
            <p:spPr>
              <a:xfrm>
                <a:off x="1558069" y="30328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Plus Sign 83">
                <a:extLst>
                  <a:ext uri="{FF2B5EF4-FFF2-40B4-BE49-F238E27FC236}">
                    <a16:creationId xmlns:a16="http://schemas.microsoft.com/office/drawing/2014/main" id="{1D29FC10-6934-4294-9E28-512E9F25E708}"/>
                  </a:ext>
                </a:extLst>
              </p:cNvPr>
              <p:cNvSpPr/>
              <p:nvPr userDrawn="1"/>
            </p:nvSpPr>
            <p:spPr>
              <a:xfrm>
                <a:off x="1555953" y="336122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Plus Sign 85">
                <a:extLst>
                  <a:ext uri="{FF2B5EF4-FFF2-40B4-BE49-F238E27FC236}">
                    <a16:creationId xmlns:a16="http://schemas.microsoft.com/office/drawing/2014/main" id="{197A4F62-2B2B-4C6C-A04D-BAC191E2F049}"/>
                  </a:ext>
                </a:extLst>
              </p:cNvPr>
              <p:cNvSpPr/>
              <p:nvPr userDrawn="1"/>
            </p:nvSpPr>
            <p:spPr>
              <a:xfrm>
                <a:off x="1558333" y="3669006"/>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Plus Sign 87">
                <a:extLst>
                  <a:ext uri="{FF2B5EF4-FFF2-40B4-BE49-F238E27FC236}">
                    <a16:creationId xmlns:a16="http://schemas.microsoft.com/office/drawing/2014/main" id="{D8C7AAE1-FC71-48F6-9461-31047C5A8B73}"/>
                  </a:ext>
                </a:extLst>
              </p:cNvPr>
              <p:cNvSpPr/>
              <p:nvPr userDrawn="1"/>
            </p:nvSpPr>
            <p:spPr>
              <a:xfrm>
                <a:off x="1555953" y="401845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Plus Sign 89">
                <a:extLst>
                  <a:ext uri="{FF2B5EF4-FFF2-40B4-BE49-F238E27FC236}">
                    <a16:creationId xmlns:a16="http://schemas.microsoft.com/office/drawing/2014/main" id="{2266F509-46FB-435C-9536-91EBDFE9C538}"/>
                  </a:ext>
                </a:extLst>
              </p:cNvPr>
              <p:cNvSpPr/>
              <p:nvPr userDrawn="1"/>
            </p:nvSpPr>
            <p:spPr>
              <a:xfrm>
                <a:off x="1555953" y="43252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Plus Sign 91">
                <a:extLst>
                  <a:ext uri="{FF2B5EF4-FFF2-40B4-BE49-F238E27FC236}">
                    <a16:creationId xmlns:a16="http://schemas.microsoft.com/office/drawing/2014/main" id="{ADDED35D-3C57-4349-981C-2DE42C639627}"/>
                  </a:ext>
                </a:extLst>
              </p:cNvPr>
              <p:cNvSpPr/>
              <p:nvPr userDrawn="1"/>
            </p:nvSpPr>
            <p:spPr>
              <a:xfrm>
                <a:off x="1555953" y="46330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Plus Sign 143">
                <a:extLst>
                  <a:ext uri="{FF2B5EF4-FFF2-40B4-BE49-F238E27FC236}">
                    <a16:creationId xmlns:a16="http://schemas.microsoft.com/office/drawing/2014/main" id="{4A629F1F-45DE-41DC-8C59-05A01192D49F}"/>
                  </a:ext>
                </a:extLst>
              </p:cNvPr>
              <p:cNvSpPr/>
              <p:nvPr userDrawn="1"/>
            </p:nvSpPr>
            <p:spPr>
              <a:xfrm>
                <a:off x="1569591" y="4944235"/>
                <a:ext cx="217777"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Plus Sign 153">
                <a:extLst>
                  <a:ext uri="{FF2B5EF4-FFF2-40B4-BE49-F238E27FC236}">
                    <a16:creationId xmlns:a16="http://schemas.microsoft.com/office/drawing/2014/main" id="{A6EFD9AD-04BB-43DE-B7EC-5236FC3A44B5}"/>
                  </a:ext>
                </a:extLst>
              </p:cNvPr>
              <p:cNvSpPr/>
              <p:nvPr userDrawn="1"/>
            </p:nvSpPr>
            <p:spPr>
              <a:xfrm>
                <a:off x="1572374" y="10657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Plus Sign 163">
                <a:extLst>
                  <a:ext uri="{FF2B5EF4-FFF2-40B4-BE49-F238E27FC236}">
                    <a16:creationId xmlns:a16="http://schemas.microsoft.com/office/drawing/2014/main" id="{11CCBEA7-7511-490A-809E-AE46EC70C50F}"/>
                  </a:ext>
                </a:extLst>
              </p:cNvPr>
              <p:cNvSpPr/>
              <p:nvPr userDrawn="1"/>
            </p:nvSpPr>
            <p:spPr>
              <a:xfrm>
                <a:off x="1558069" y="73232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Plus Sign 173">
                <a:extLst>
                  <a:ext uri="{FF2B5EF4-FFF2-40B4-BE49-F238E27FC236}">
                    <a16:creationId xmlns:a16="http://schemas.microsoft.com/office/drawing/2014/main" id="{875C17B7-FED0-4ABC-A0D0-153C3E548159}"/>
                  </a:ext>
                </a:extLst>
              </p:cNvPr>
              <p:cNvSpPr/>
              <p:nvPr userDrawn="1"/>
            </p:nvSpPr>
            <p:spPr>
              <a:xfrm>
                <a:off x="1558069" y="4039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a:extLst>
                <a:ext uri="{FF2B5EF4-FFF2-40B4-BE49-F238E27FC236}">
                  <a16:creationId xmlns:a16="http://schemas.microsoft.com/office/drawing/2014/main" id="{4EE66791-BF6A-407F-898C-401D044A6F4C}"/>
                </a:ext>
              </a:extLst>
            </p:cNvPr>
            <p:cNvGrpSpPr/>
            <p:nvPr userDrawn="1"/>
          </p:nvGrpSpPr>
          <p:grpSpPr>
            <a:xfrm>
              <a:off x="1857029" y="381941"/>
              <a:ext cx="259142" cy="4484544"/>
              <a:chOff x="1858718" y="403972"/>
              <a:chExt cx="259142" cy="4484544"/>
            </a:xfrm>
          </p:grpSpPr>
          <p:sp>
            <p:nvSpPr>
              <p:cNvPr id="73" name="Plus Sign 72">
                <a:extLst>
                  <a:ext uri="{FF2B5EF4-FFF2-40B4-BE49-F238E27FC236}">
                    <a16:creationId xmlns:a16="http://schemas.microsoft.com/office/drawing/2014/main" id="{73D389A1-9CE6-4387-8F19-0B57B0BB0153}"/>
                  </a:ext>
                </a:extLst>
              </p:cNvPr>
              <p:cNvSpPr/>
              <p:nvPr userDrawn="1"/>
            </p:nvSpPr>
            <p:spPr>
              <a:xfrm>
                <a:off x="1861363" y="14085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Plus Sign 74">
                <a:extLst>
                  <a:ext uri="{FF2B5EF4-FFF2-40B4-BE49-F238E27FC236}">
                    <a16:creationId xmlns:a16="http://schemas.microsoft.com/office/drawing/2014/main" id="{AF1BC0B1-B8CD-44CF-A892-CB9A1C0618F0}"/>
                  </a:ext>
                </a:extLst>
              </p:cNvPr>
              <p:cNvSpPr/>
              <p:nvPr userDrawn="1"/>
            </p:nvSpPr>
            <p:spPr>
              <a:xfrm>
                <a:off x="1861363" y="1727947"/>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Plus Sign 76">
                <a:extLst>
                  <a:ext uri="{FF2B5EF4-FFF2-40B4-BE49-F238E27FC236}">
                    <a16:creationId xmlns:a16="http://schemas.microsoft.com/office/drawing/2014/main" id="{94AB561E-F7AB-4B6F-9C75-DB79DB9B7C3A}"/>
                  </a:ext>
                </a:extLst>
              </p:cNvPr>
              <p:cNvSpPr/>
              <p:nvPr userDrawn="1"/>
            </p:nvSpPr>
            <p:spPr>
              <a:xfrm>
                <a:off x="1861363" y="20562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Plus Sign 78">
                <a:extLst>
                  <a:ext uri="{FF2B5EF4-FFF2-40B4-BE49-F238E27FC236}">
                    <a16:creationId xmlns:a16="http://schemas.microsoft.com/office/drawing/2014/main" id="{088E3BE7-FBE1-44DE-92F1-947A1E808E78}"/>
                  </a:ext>
                </a:extLst>
              </p:cNvPr>
              <p:cNvSpPr/>
              <p:nvPr userDrawn="1"/>
            </p:nvSpPr>
            <p:spPr>
              <a:xfrm>
                <a:off x="1861363" y="236408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Plus Sign 80">
                <a:extLst>
                  <a:ext uri="{FF2B5EF4-FFF2-40B4-BE49-F238E27FC236}">
                    <a16:creationId xmlns:a16="http://schemas.microsoft.com/office/drawing/2014/main" id="{E245F58D-7A3C-4841-AB3D-659302A3C094}"/>
                  </a:ext>
                </a:extLst>
              </p:cNvPr>
              <p:cNvSpPr/>
              <p:nvPr userDrawn="1"/>
            </p:nvSpPr>
            <p:spPr>
              <a:xfrm>
                <a:off x="1861363" y="27039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Plus Sign 82">
                <a:extLst>
                  <a:ext uri="{FF2B5EF4-FFF2-40B4-BE49-F238E27FC236}">
                    <a16:creationId xmlns:a16="http://schemas.microsoft.com/office/drawing/2014/main" id="{1F535E98-70A3-4ECC-9534-0423C7A393F1}"/>
                  </a:ext>
                </a:extLst>
              </p:cNvPr>
              <p:cNvSpPr/>
              <p:nvPr userDrawn="1"/>
            </p:nvSpPr>
            <p:spPr>
              <a:xfrm>
                <a:off x="1861363" y="303287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Plus Sign 84">
                <a:extLst>
                  <a:ext uri="{FF2B5EF4-FFF2-40B4-BE49-F238E27FC236}">
                    <a16:creationId xmlns:a16="http://schemas.microsoft.com/office/drawing/2014/main" id="{A334560C-9CA0-414E-836A-61177ECD5F67}"/>
                  </a:ext>
                </a:extLst>
              </p:cNvPr>
              <p:cNvSpPr/>
              <p:nvPr userDrawn="1"/>
            </p:nvSpPr>
            <p:spPr>
              <a:xfrm>
                <a:off x="1858718" y="3361224"/>
                <a:ext cx="245053" cy="264919"/>
              </a:xfrm>
              <a:prstGeom prst="mathPlus">
                <a:avLst/>
              </a:prstGeom>
              <a:solidFill>
                <a:srgbClr val="BD3B31">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Plus Sign 86">
                <a:extLst>
                  <a:ext uri="{FF2B5EF4-FFF2-40B4-BE49-F238E27FC236}">
                    <a16:creationId xmlns:a16="http://schemas.microsoft.com/office/drawing/2014/main" id="{13233A3C-250F-4804-9A8F-EFAEAAD5710A}"/>
                  </a:ext>
                </a:extLst>
              </p:cNvPr>
              <p:cNvSpPr/>
              <p:nvPr userDrawn="1"/>
            </p:nvSpPr>
            <p:spPr>
              <a:xfrm>
                <a:off x="1861693" y="366900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Plus Sign 88">
                <a:extLst>
                  <a:ext uri="{FF2B5EF4-FFF2-40B4-BE49-F238E27FC236}">
                    <a16:creationId xmlns:a16="http://schemas.microsoft.com/office/drawing/2014/main" id="{7ECABEB1-4913-44AA-B358-3B451199882F}"/>
                  </a:ext>
                </a:extLst>
              </p:cNvPr>
              <p:cNvSpPr/>
              <p:nvPr userDrawn="1"/>
            </p:nvSpPr>
            <p:spPr>
              <a:xfrm>
                <a:off x="1858718" y="401844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Plus Sign 90">
                <a:extLst>
                  <a:ext uri="{FF2B5EF4-FFF2-40B4-BE49-F238E27FC236}">
                    <a16:creationId xmlns:a16="http://schemas.microsoft.com/office/drawing/2014/main" id="{A262FD89-5F8E-468C-A9E5-ECAB9A0B0CDB}"/>
                  </a:ext>
                </a:extLst>
              </p:cNvPr>
              <p:cNvSpPr/>
              <p:nvPr userDrawn="1"/>
            </p:nvSpPr>
            <p:spPr>
              <a:xfrm>
                <a:off x="1858718" y="43252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Plus Sign 92">
                <a:extLst>
                  <a:ext uri="{FF2B5EF4-FFF2-40B4-BE49-F238E27FC236}">
                    <a16:creationId xmlns:a16="http://schemas.microsoft.com/office/drawing/2014/main" id="{8AB88D21-4010-427E-AB8E-75FBA26C1445}"/>
                  </a:ext>
                </a:extLst>
              </p:cNvPr>
              <p:cNvSpPr/>
              <p:nvPr userDrawn="1"/>
            </p:nvSpPr>
            <p:spPr>
              <a:xfrm>
                <a:off x="1858718" y="4623597"/>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Plus Sign 154">
                <a:extLst>
                  <a:ext uri="{FF2B5EF4-FFF2-40B4-BE49-F238E27FC236}">
                    <a16:creationId xmlns:a16="http://schemas.microsoft.com/office/drawing/2014/main" id="{8CA39B95-27CF-46E2-9571-497C48699EF0}"/>
                  </a:ext>
                </a:extLst>
              </p:cNvPr>
              <p:cNvSpPr/>
              <p:nvPr userDrawn="1"/>
            </p:nvSpPr>
            <p:spPr>
              <a:xfrm>
                <a:off x="1872807" y="10656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Plus Sign 164">
                <a:extLst>
                  <a:ext uri="{FF2B5EF4-FFF2-40B4-BE49-F238E27FC236}">
                    <a16:creationId xmlns:a16="http://schemas.microsoft.com/office/drawing/2014/main" id="{05B82327-B99F-44CF-AE4A-F919634BCBC4}"/>
                  </a:ext>
                </a:extLst>
              </p:cNvPr>
              <p:cNvSpPr/>
              <p:nvPr userDrawn="1"/>
            </p:nvSpPr>
            <p:spPr>
              <a:xfrm>
                <a:off x="1861363" y="73232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Plus Sign 174">
                <a:extLst>
                  <a:ext uri="{FF2B5EF4-FFF2-40B4-BE49-F238E27FC236}">
                    <a16:creationId xmlns:a16="http://schemas.microsoft.com/office/drawing/2014/main" id="{8BDCD35D-2C0C-45EA-B680-5FE7C8A46576}"/>
                  </a:ext>
                </a:extLst>
              </p:cNvPr>
              <p:cNvSpPr/>
              <p:nvPr userDrawn="1"/>
            </p:nvSpPr>
            <p:spPr>
              <a:xfrm>
                <a:off x="1861363" y="40397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8" name="Group 197">
              <a:extLst>
                <a:ext uri="{FF2B5EF4-FFF2-40B4-BE49-F238E27FC236}">
                  <a16:creationId xmlns:a16="http://schemas.microsoft.com/office/drawing/2014/main" id="{CB5543BC-4DF7-4CF2-9992-92A8333F2192}"/>
                </a:ext>
              </a:extLst>
            </p:cNvPr>
            <p:cNvGrpSpPr/>
            <p:nvPr userDrawn="1"/>
          </p:nvGrpSpPr>
          <p:grpSpPr>
            <a:xfrm>
              <a:off x="2163604" y="381941"/>
              <a:ext cx="256810" cy="4173151"/>
              <a:chOff x="2177459" y="420041"/>
              <a:chExt cx="256810" cy="4173151"/>
            </a:xfrm>
          </p:grpSpPr>
          <p:sp>
            <p:nvSpPr>
              <p:cNvPr id="96" name="Plus Sign 95">
                <a:extLst>
                  <a:ext uri="{FF2B5EF4-FFF2-40B4-BE49-F238E27FC236}">
                    <a16:creationId xmlns:a16="http://schemas.microsoft.com/office/drawing/2014/main" id="{DD2AADD3-5066-4A44-B022-0B8D7EDA14D9}"/>
                  </a:ext>
                </a:extLst>
              </p:cNvPr>
              <p:cNvSpPr/>
              <p:nvPr userDrawn="1"/>
            </p:nvSpPr>
            <p:spPr>
              <a:xfrm>
                <a:off x="2180633" y="14246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Plus Sign 97">
                <a:extLst>
                  <a:ext uri="{FF2B5EF4-FFF2-40B4-BE49-F238E27FC236}">
                    <a16:creationId xmlns:a16="http://schemas.microsoft.com/office/drawing/2014/main" id="{F49B77FB-359B-4F30-86EC-D7F68EF17E52}"/>
                  </a:ext>
                </a:extLst>
              </p:cNvPr>
              <p:cNvSpPr/>
              <p:nvPr userDrawn="1"/>
            </p:nvSpPr>
            <p:spPr>
              <a:xfrm>
                <a:off x="2180633" y="1744016"/>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Plus Sign 99">
                <a:extLst>
                  <a:ext uri="{FF2B5EF4-FFF2-40B4-BE49-F238E27FC236}">
                    <a16:creationId xmlns:a16="http://schemas.microsoft.com/office/drawing/2014/main" id="{C883FC2A-BACB-4200-8297-DE84390FF7DB}"/>
                  </a:ext>
                </a:extLst>
              </p:cNvPr>
              <p:cNvSpPr/>
              <p:nvPr userDrawn="1"/>
            </p:nvSpPr>
            <p:spPr>
              <a:xfrm>
                <a:off x="2180633" y="20723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Plus Sign 101">
                <a:extLst>
                  <a:ext uri="{FF2B5EF4-FFF2-40B4-BE49-F238E27FC236}">
                    <a16:creationId xmlns:a16="http://schemas.microsoft.com/office/drawing/2014/main" id="{0170F159-F41F-4FE9-AAA3-39C3505C7030}"/>
                  </a:ext>
                </a:extLst>
              </p:cNvPr>
              <p:cNvSpPr/>
              <p:nvPr userDrawn="1"/>
            </p:nvSpPr>
            <p:spPr>
              <a:xfrm>
                <a:off x="2180633" y="238014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Plus Sign 103">
                <a:extLst>
                  <a:ext uri="{FF2B5EF4-FFF2-40B4-BE49-F238E27FC236}">
                    <a16:creationId xmlns:a16="http://schemas.microsoft.com/office/drawing/2014/main" id="{E62AE564-4DC1-4E74-9296-0398F5D8D304}"/>
                  </a:ext>
                </a:extLst>
              </p:cNvPr>
              <p:cNvSpPr/>
              <p:nvPr userDrawn="1"/>
            </p:nvSpPr>
            <p:spPr>
              <a:xfrm>
                <a:off x="2180633" y="27200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Plus Sign 105">
                <a:extLst>
                  <a:ext uri="{FF2B5EF4-FFF2-40B4-BE49-F238E27FC236}">
                    <a16:creationId xmlns:a16="http://schemas.microsoft.com/office/drawing/2014/main" id="{23DF78CC-6562-4D36-AA11-7F220F9A844B}"/>
                  </a:ext>
                </a:extLst>
              </p:cNvPr>
              <p:cNvSpPr/>
              <p:nvPr userDrawn="1"/>
            </p:nvSpPr>
            <p:spPr>
              <a:xfrm>
                <a:off x="2180633" y="304894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Plus Sign 107">
                <a:extLst>
                  <a:ext uri="{FF2B5EF4-FFF2-40B4-BE49-F238E27FC236}">
                    <a16:creationId xmlns:a16="http://schemas.microsoft.com/office/drawing/2014/main" id="{417EE8D5-6CBD-4725-B099-96F3C6C8F0AE}"/>
                  </a:ext>
                </a:extLst>
              </p:cNvPr>
              <p:cNvSpPr/>
              <p:nvPr userDrawn="1"/>
            </p:nvSpPr>
            <p:spPr>
              <a:xfrm>
                <a:off x="2177459" y="337729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Plus Sign 109">
                <a:extLst>
                  <a:ext uri="{FF2B5EF4-FFF2-40B4-BE49-F238E27FC236}">
                    <a16:creationId xmlns:a16="http://schemas.microsoft.com/office/drawing/2014/main" id="{A6621559-790A-466A-B15A-23152C90BB16}"/>
                  </a:ext>
                </a:extLst>
              </p:cNvPr>
              <p:cNvSpPr/>
              <p:nvPr userDrawn="1"/>
            </p:nvSpPr>
            <p:spPr>
              <a:xfrm>
                <a:off x="2181029" y="368507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Plus Sign 111">
                <a:extLst>
                  <a:ext uri="{FF2B5EF4-FFF2-40B4-BE49-F238E27FC236}">
                    <a16:creationId xmlns:a16="http://schemas.microsoft.com/office/drawing/2014/main" id="{FD831B63-C627-460D-885E-F84790175402}"/>
                  </a:ext>
                </a:extLst>
              </p:cNvPr>
              <p:cNvSpPr/>
              <p:nvPr userDrawn="1"/>
            </p:nvSpPr>
            <p:spPr>
              <a:xfrm>
                <a:off x="2177459" y="4034518"/>
                <a:ext cx="245053" cy="264919"/>
              </a:xfrm>
              <a:prstGeom prst="mathPlus">
                <a:avLst/>
              </a:prstGeom>
              <a:solidFill>
                <a:srgbClr val="A7DAF1">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Plus Sign 113">
                <a:extLst>
                  <a:ext uri="{FF2B5EF4-FFF2-40B4-BE49-F238E27FC236}">
                    <a16:creationId xmlns:a16="http://schemas.microsoft.com/office/drawing/2014/main" id="{FC48D06F-6F14-4741-9A23-622730CCC1C4}"/>
                  </a:ext>
                </a:extLst>
              </p:cNvPr>
              <p:cNvSpPr/>
              <p:nvPr userDrawn="1"/>
            </p:nvSpPr>
            <p:spPr>
              <a:xfrm>
                <a:off x="2177459" y="43282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Plus Sign 155">
                <a:extLst>
                  <a:ext uri="{FF2B5EF4-FFF2-40B4-BE49-F238E27FC236}">
                    <a16:creationId xmlns:a16="http://schemas.microsoft.com/office/drawing/2014/main" id="{A9C919A4-3F74-452E-980E-21DDA0D259D1}"/>
                  </a:ext>
                </a:extLst>
              </p:cNvPr>
              <p:cNvSpPr/>
              <p:nvPr userDrawn="1"/>
            </p:nvSpPr>
            <p:spPr>
              <a:xfrm>
                <a:off x="2189216" y="10817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Plus Sign 165">
                <a:extLst>
                  <a:ext uri="{FF2B5EF4-FFF2-40B4-BE49-F238E27FC236}">
                    <a16:creationId xmlns:a16="http://schemas.microsoft.com/office/drawing/2014/main" id="{217DDEDD-AE80-421F-8C56-B7C397561DCA}"/>
                  </a:ext>
                </a:extLst>
              </p:cNvPr>
              <p:cNvSpPr/>
              <p:nvPr userDrawn="1"/>
            </p:nvSpPr>
            <p:spPr>
              <a:xfrm>
                <a:off x="2180633" y="74839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Plus Sign 175">
                <a:extLst>
                  <a:ext uri="{FF2B5EF4-FFF2-40B4-BE49-F238E27FC236}">
                    <a16:creationId xmlns:a16="http://schemas.microsoft.com/office/drawing/2014/main" id="{2889E9CE-FB5F-4DA4-9E03-1824C623E00F}"/>
                  </a:ext>
                </a:extLst>
              </p:cNvPr>
              <p:cNvSpPr/>
              <p:nvPr userDrawn="1"/>
            </p:nvSpPr>
            <p:spPr>
              <a:xfrm>
                <a:off x="2180633" y="42004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0" name="Group 199">
              <a:extLst>
                <a:ext uri="{FF2B5EF4-FFF2-40B4-BE49-F238E27FC236}">
                  <a16:creationId xmlns:a16="http://schemas.microsoft.com/office/drawing/2014/main" id="{206D9D9F-2806-4828-89E5-7C6F43E91768}"/>
                </a:ext>
              </a:extLst>
            </p:cNvPr>
            <p:cNvGrpSpPr/>
            <p:nvPr userDrawn="1"/>
          </p:nvGrpSpPr>
          <p:grpSpPr>
            <a:xfrm>
              <a:off x="2470179" y="381941"/>
              <a:ext cx="254478" cy="3879396"/>
              <a:chOff x="2464205" y="391987"/>
              <a:chExt cx="254478" cy="3879396"/>
            </a:xfrm>
          </p:grpSpPr>
          <p:sp>
            <p:nvSpPr>
              <p:cNvPr id="97" name="Plus Sign 96">
                <a:extLst>
                  <a:ext uri="{FF2B5EF4-FFF2-40B4-BE49-F238E27FC236}">
                    <a16:creationId xmlns:a16="http://schemas.microsoft.com/office/drawing/2014/main" id="{E4CA1EB7-EC7C-485F-81AA-1EC61AD94C52}"/>
                  </a:ext>
                </a:extLst>
              </p:cNvPr>
              <p:cNvSpPr/>
              <p:nvPr userDrawn="1"/>
            </p:nvSpPr>
            <p:spPr>
              <a:xfrm>
                <a:off x="2467908" y="139661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Plus Sign 98">
                <a:extLst>
                  <a:ext uri="{FF2B5EF4-FFF2-40B4-BE49-F238E27FC236}">
                    <a16:creationId xmlns:a16="http://schemas.microsoft.com/office/drawing/2014/main" id="{149130DD-15A8-4C8D-8C26-717ACD700BFA}"/>
                  </a:ext>
                </a:extLst>
              </p:cNvPr>
              <p:cNvSpPr/>
              <p:nvPr userDrawn="1"/>
            </p:nvSpPr>
            <p:spPr>
              <a:xfrm>
                <a:off x="2467908" y="171596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Plus Sign 100">
                <a:extLst>
                  <a:ext uri="{FF2B5EF4-FFF2-40B4-BE49-F238E27FC236}">
                    <a16:creationId xmlns:a16="http://schemas.microsoft.com/office/drawing/2014/main" id="{2FBD8F35-A886-4852-BB91-D675FF55364D}"/>
                  </a:ext>
                </a:extLst>
              </p:cNvPr>
              <p:cNvSpPr/>
              <p:nvPr userDrawn="1"/>
            </p:nvSpPr>
            <p:spPr>
              <a:xfrm>
                <a:off x="2467908" y="204431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Plus Sign 102">
                <a:extLst>
                  <a:ext uri="{FF2B5EF4-FFF2-40B4-BE49-F238E27FC236}">
                    <a16:creationId xmlns:a16="http://schemas.microsoft.com/office/drawing/2014/main" id="{14CF6EA1-3B97-4933-9178-4DC40F147416}"/>
                  </a:ext>
                </a:extLst>
              </p:cNvPr>
              <p:cNvSpPr/>
              <p:nvPr userDrawn="1"/>
            </p:nvSpPr>
            <p:spPr>
              <a:xfrm>
                <a:off x="2467908" y="235209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Plus Sign 104">
                <a:extLst>
                  <a:ext uri="{FF2B5EF4-FFF2-40B4-BE49-F238E27FC236}">
                    <a16:creationId xmlns:a16="http://schemas.microsoft.com/office/drawing/2014/main" id="{0E4B4712-03D2-407A-A019-3E79F5E10F34}"/>
                  </a:ext>
                </a:extLst>
              </p:cNvPr>
              <p:cNvSpPr/>
              <p:nvPr userDrawn="1"/>
            </p:nvSpPr>
            <p:spPr>
              <a:xfrm>
                <a:off x="2467908" y="269201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Plus Sign 106">
                <a:extLst>
                  <a:ext uri="{FF2B5EF4-FFF2-40B4-BE49-F238E27FC236}">
                    <a16:creationId xmlns:a16="http://schemas.microsoft.com/office/drawing/2014/main" id="{06913980-2410-477D-9DCA-8CFDD0171BF5}"/>
                  </a:ext>
                </a:extLst>
              </p:cNvPr>
              <p:cNvSpPr/>
              <p:nvPr userDrawn="1"/>
            </p:nvSpPr>
            <p:spPr>
              <a:xfrm>
                <a:off x="2467908" y="3020887"/>
                <a:ext cx="245053" cy="264919"/>
              </a:xfrm>
              <a:prstGeom prst="mathPlus">
                <a:avLst/>
              </a:prstGeom>
              <a:solidFill>
                <a:srgbClr val="F9BE1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Plus Sign 108">
                <a:extLst>
                  <a:ext uri="{FF2B5EF4-FFF2-40B4-BE49-F238E27FC236}">
                    <a16:creationId xmlns:a16="http://schemas.microsoft.com/office/drawing/2014/main" id="{6E9DA5EC-E0B1-4882-BD72-339F379B1377}"/>
                  </a:ext>
                </a:extLst>
              </p:cNvPr>
              <p:cNvSpPr/>
              <p:nvPr userDrawn="1"/>
            </p:nvSpPr>
            <p:spPr>
              <a:xfrm>
                <a:off x="2468968" y="334923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Plus Sign 110">
                <a:extLst>
                  <a:ext uri="{FF2B5EF4-FFF2-40B4-BE49-F238E27FC236}">
                    <a16:creationId xmlns:a16="http://schemas.microsoft.com/office/drawing/2014/main" id="{D463FE99-F2A3-4E6E-A570-809B942F74EB}"/>
                  </a:ext>
                </a:extLst>
              </p:cNvPr>
              <p:cNvSpPr/>
              <p:nvPr userDrawn="1"/>
            </p:nvSpPr>
            <p:spPr>
              <a:xfrm>
                <a:off x="2468370" y="365702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Plus Sign 112">
                <a:extLst>
                  <a:ext uri="{FF2B5EF4-FFF2-40B4-BE49-F238E27FC236}">
                    <a16:creationId xmlns:a16="http://schemas.microsoft.com/office/drawing/2014/main" id="{BCE02C37-E8AC-4D0F-A776-93E18B1883B9}"/>
                  </a:ext>
                </a:extLst>
              </p:cNvPr>
              <p:cNvSpPr/>
              <p:nvPr userDrawn="1"/>
            </p:nvSpPr>
            <p:spPr>
              <a:xfrm>
                <a:off x="2464205" y="400646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Plus Sign 156">
                <a:extLst>
                  <a:ext uri="{FF2B5EF4-FFF2-40B4-BE49-F238E27FC236}">
                    <a16:creationId xmlns:a16="http://schemas.microsoft.com/office/drawing/2014/main" id="{9E4F39AB-7C33-43CA-AA7B-182CC1C93DDD}"/>
                  </a:ext>
                </a:extLst>
              </p:cNvPr>
              <p:cNvSpPr/>
              <p:nvPr userDrawn="1"/>
            </p:nvSpPr>
            <p:spPr>
              <a:xfrm>
                <a:off x="2473630" y="105371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Plus Sign 166">
                <a:extLst>
                  <a:ext uri="{FF2B5EF4-FFF2-40B4-BE49-F238E27FC236}">
                    <a16:creationId xmlns:a16="http://schemas.microsoft.com/office/drawing/2014/main" id="{FE118D6B-EEAA-4CD3-8A0F-68A02B7BFDDF}"/>
                  </a:ext>
                </a:extLst>
              </p:cNvPr>
              <p:cNvSpPr/>
              <p:nvPr userDrawn="1"/>
            </p:nvSpPr>
            <p:spPr>
              <a:xfrm>
                <a:off x="2467908" y="72033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Plus Sign 176">
                <a:extLst>
                  <a:ext uri="{FF2B5EF4-FFF2-40B4-BE49-F238E27FC236}">
                    <a16:creationId xmlns:a16="http://schemas.microsoft.com/office/drawing/2014/main" id="{D7857387-C7C8-4293-B5C2-A6E1C1FB43A9}"/>
                  </a:ext>
                </a:extLst>
              </p:cNvPr>
              <p:cNvSpPr/>
              <p:nvPr userDrawn="1"/>
            </p:nvSpPr>
            <p:spPr>
              <a:xfrm>
                <a:off x="2467908" y="391987"/>
                <a:ext cx="245053" cy="264919"/>
              </a:xfrm>
              <a:prstGeom prst="mathPlus">
                <a:avLst/>
              </a:prstGeom>
              <a:solidFill>
                <a:srgbClr val="A7DAF1">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9" name="Group 198">
              <a:extLst>
                <a:ext uri="{FF2B5EF4-FFF2-40B4-BE49-F238E27FC236}">
                  <a16:creationId xmlns:a16="http://schemas.microsoft.com/office/drawing/2014/main" id="{1411BC79-1369-409B-A51A-36B1267E652D}"/>
                </a:ext>
              </a:extLst>
            </p:cNvPr>
            <p:cNvGrpSpPr/>
            <p:nvPr userDrawn="1"/>
          </p:nvGrpSpPr>
          <p:grpSpPr>
            <a:xfrm>
              <a:off x="2780986" y="381941"/>
              <a:ext cx="247914" cy="3529952"/>
              <a:chOff x="2793672" y="403973"/>
              <a:chExt cx="247914" cy="3529952"/>
            </a:xfrm>
          </p:grpSpPr>
          <p:sp>
            <p:nvSpPr>
              <p:cNvPr id="120" name="Plus Sign 119">
                <a:extLst>
                  <a:ext uri="{FF2B5EF4-FFF2-40B4-BE49-F238E27FC236}">
                    <a16:creationId xmlns:a16="http://schemas.microsoft.com/office/drawing/2014/main" id="{57D88B86-88C2-4373-A8E8-E3F1A5D8AF22}"/>
                  </a:ext>
                </a:extLst>
              </p:cNvPr>
              <p:cNvSpPr/>
              <p:nvPr userDrawn="1"/>
            </p:nvSpPr>
            <p:spPr>
              <a:xfrm>
                <a:off x="2793672" y="14086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Plus Sign 121">
                <a:extLst>
                  <a:ext uri="{FF2B5EF4-FFF2-40B4-BE49-F238E27FC236}">
                    <a16:creationId xmlns:a16="http://schemas.microsoft.com/office/drawing/2014/main" id="{9C38288E-BAAD-4397-A9FA-260BAB32B914}"/>
                  </a:ext>
                </a:extLst>
              </p:cNvPr>
              <p:cNvSpPr/>
              <p:nvPr userDrawn="1"/>
            </p:nvSpPr>
            <p:spPr>
              <a:xfrm>
                <a:off x="2793672" y="172794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Plus Sign 123">
                <a:extLst>
                  <a:ext uri="{FF2B5EF4-FFF2-40B4-BE49-F238E27FC236}">
                    <a16:creationId xmlns:a16="http://schemas.microsoft.com/office/drawing/2014/main" id="{8BEB69B7-3AA9-406D-988D-B53225561D38}"/>
                  </a:ext>
                </a:extLst>
              </p:cNvPr>
              <p:cNvSpPr/>
              <p:nvPr userDrawn="1"/>
            </p:nvSpPr>
            <p:spPr>
              <a:xfrm>
                <a:off x="2793672" y="2056300"/>
                <a:ext cx="245053" cy="264919"/>
              </a:xfrm>
              <a:prstGeom prst="mathPlus">
                <a:avLst/>
              </a:prstGeom>
              <a:solidFill>
                <a:srgbClr val="BD3B31">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Plus Sign 125">
                <a:extLst>
                  <a:ext uri="{FF2B5EF4-FFF2-40B4-BE49-F238E27FC236}">
                    <a16:creationId xmlns:a16="http://schemas.microsoft.com/office/drawing/2014/main" id="{7E90BF05-F82E-4966-A89A-55D9B99AFA23}"/>
                  </a:ext>
                </a:extLst>
              </p:cNvPr>
              <p:cNvSpPr/>
              <p:nvPr userDrawn="1"/>
            </p:nvSpPr>
            <p:spPr>
              <a:xfrm>
                <a:off x="2793672" y="236408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Plus Sign 127">
                <a:extLst>
                  <a:ext uri="{FF2B5EF4-FFF2-40B4-BE49-F238E27FC236}">
                    <a16:creationId xmlns:a16="http://schemas.microsoft.com/office/drawing/2014/main" id="{9F449D3B-92A8-45DC-8593-A50C1EFCADDB}"/>
                  </a:ext>
                </a:extLst>
              </p:cNvPr>
              <p:cNvSpPr/>
              <p:nvPr userDrawn="1"/>
            </p:nvSpPr>
            <p:spPr>
              <a:xfrm>
                <a:off x="2793672" y="27040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Plus Sign 129">
                <a:extLst>
                  <a:ext uri="{FF2B5EF4-FFF2-40B4-BE49-F238E27FC236}">
                    <a16:creationId xmlns:a16="http://schemas.microsoft.com/office/drawing/2014/main" id="{9FE53D72-1377-47D3-A615-6DA3E267CA58}"/>
                  </a:ext>
                </a:extLst>
              </p:cNvPr>
              <p:cNvSpPr/>
              <p:nvPr userDrawn="1"/>
            </p:nvSpPr>
            <p:spPr>
              <a:xfrm>
                <a:off x="2793672" y="30328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Plus Sign 131">
                <a:extLst>
                  <a:ext uri="{FF2B5EF4-FFF2-40B4-BE49-F238E27FC236}">
                    <a16:creationId xmlns:a16="http://schemas.microsoft.com/office/drawing/2014/main" id="{A826A380-817E-42DE-9E76-A6E34F4019F3}"/>
                  </a:ext>
                </a:extLst>
              </p:cNvPr>
              <p:cNvSpPr/>
              <p:nvPr userDrawn="1"/>
            </p:nvSpPr>
            <p:spPr>
              <a:xfrm>
                <a:off x="2794203" y="3361225"/>
                <a:ext cx="245053" cy="264919"/>
              </a:xfrm>
              <a:prstGeom prst="mathPlus">
                <a:avLst/>
              </a:prstGeom>
              <a:solidFill>
                <a:srgbClr val="BD3B31">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Plus Sign 133">
                <a:extLst>
                  <a:ext uri="{FF2B5EF4-FFF2-40B4-BE49-F238E27FC236}">
                    <a16:creationId xmlns:a16="http://schemas.microsoft.com/office/drawing/2014/main" id="{6F72FD60-EBEE-4462-96EB-93996BA4832B}"/>
                  </a:ext>
                </a:extLst>
              </p:cNvPr>
              <p:cNvSpPr/>
              <p:nvPr userDrawn="1"/>
            </p:nvSpPr>
            <p:spPr>
              <a:xfrm>
                <a:off x="2794203" y="3669006"/>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Plus Sign 157">
                <a:extLst>
                  <a:ext uri="{FF2B5EF4-FFF2-40B4-BE49-F238E27FC236}">
                    <a16:creationId xmlns:a16="http://schemas.microsoft.com/office/drawing/2014/main" id="{9981F9D2-FF83-4BE4-9F13-A7A8B4BFA33B}"/>
                  </a:ext>
                </a:extLst>
              </p:cNvPr>
              <p:cNvSpPr/>
              <p:nvPr userDrawn="1"/>
            </p:nvSpPr>
            <p:spPr>
              <a:xfrm>
                <a:off x="2796533" y="10657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Plus Sign 167">
                <a:extLst>
                  <a:ext uri="{FF2B5EF4-FFF2-40B4-BE49-F238E27FC236}">
                    <a16:creationId xmlns:a16="http://schemas.microsoft.com/office/drawing/2014/main" id="{A5A84C81-08D5-4C3C-AE3D-A967BF81F469}"/>
                  </a:ext>
                </a:extLst>
              </p:cNvPr>
              <p:cNvSpPr/>
              <p:nvPr userDrawn="1"/>
            </p:nvSpPr>
            <p:spPr>
              <a:xfrm>
                <a:off x="2793672" y="73232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Plus Sign 177">
                <a:extLst>
                  <a:ext uri="{FF2B5EF4-FFF2-40B4-BE49-F238E27FC236}">
                    <a16:creationId xmlns:a16="http://schemas.microsoft.com/office/drawing/2014/main" id="{FA20F957-1F21-46E7-9327-49C6E4F76EE0}"/>
                  </a:ext>
                </a:extLst>
              </p:cNvPr>
              <p:cNvSpPr/>
              <p:nvPr userDrawn="1"/>
            </p:nvSpPr>
            <p:spPr>
              <a:xfrm>
                <a:off x="2793672" y="4039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1" name="Group 200">
              <a:extLst>
                <a:ext uri="{FF2B5EF4-FFF2-40B4-BE49-F238E27FC236}">
                  <a16:creationId xmlns:a16="http://schemas.microsoft.com/office/drawing/2014/main" id="{C31FFCD9-20C2-4096-B842-552A69AECB08}"/>
                </a:ext>
              </a:extLst>
            </p:cNvPr>
            <p:cNvGrpSpPr/>
            <p:nvPr userDrawn="1"/>
          </p:nvGrpSpPr>
          <p:grpSpPr>
            <a:xfrm>
              <a:off x="3088093" y="381941"/>
              <a:ext cx="245053" cy="3222171"/>
              <a:chOff x="3088093" y="403972"/>
              <a:chExt cx="245053" cy="3222171"/>
            </a:xfrm>
          </p:grpSpPr>
          <p:sp>
            <p:nvSpPr>
              <p:cNvPr id="121" name="Plus Sign 120">
                <a:extLst>
                  <a:ext uri="{FF2B5EF4-FFF2-40B4-BE49-F238E27FC236}">
                    <a16:creationId xmlns:a16="http://schemas.microsoft.com/office/drawing/2014/main" id="{D21328EF-AB47-4977-99F2-2231758C2642}"/>
                  </a:ext>
                </a:extLst>
              </p:cNvPr>
              <p:cNvSpPr/>
              <p:nvPr userDrawn="1"/>
            </p:nvSpPr>
            <p:spPr>
              <a:xfrm>
                <a:off x="3088093" y="1408599"/>
                <a:ext cx="245053" cy="264919"/>
              </a:xfrm>
              <a:prstGeom prst="mathPlus">
                <a:avLst/>
              </a:prstGeom>
              <a:solidFill>
                <a:srgbClr val="F9BE1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Plus Sign 122">
                <a:extLst>
                  <a:ext uri="{FF2B5EF4-FFF2-40B4-BE49-F238E27FC236}">
                    <a16:creationId xmlns:a16="http://schemas.microsoft.com/office/drawing/2014/main" id="{66CF7F4C-0D96-4C67-817E-9313F28FE4F3}"/>
                  </a:ext>
                </a:extLst>
              </p:cNvPr>
              <p:cNvSpPr/>
              <p:nvPr userDrawn="1"/>
            </p:nvSpPr>
            <p:spPr>
              <a:xfrm>
                <a:off x="3088093" y="1727947"/>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Plus Sign 124">
                <a:extLst>
                  <a:ext uri="{FF2B5EF4-FFF2-40B4-BE49-F238E27FC236}">
                    <a16:creationId xmlns:a16="http://schemas.microsoft.com/office/drawing/2014/main" id="{17B5265A-C62C-4139-9716-7CAFC5EB832B}"/>
                  </a:ext>
                </a:extLst>
              </p:cNvPr>
              <p:cNvSpPr/>
              <p:nvPr userDrawn="1"/>
            </p:nvSpPr>
            <p:spPr>
              <a:xfrm>
                <a:off x="3088093" y="20562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Plus Sign 126">
                <a:extLst>
                  <a:ext uri="{FF2B5EF4-FFF2-40B4-BE49-F238E27FC236}">
                    <a16:creationId xmlns:a16="http://schemas.microsoft.com/office/drawing/2014/main" id="{8F5E07E6-5391-4CA8-9587-A85B11E5902C}"/>
                  </a:ext>
                </a:extLst>
              </p:cNvPr>
              <p:cNvSpPr/>
              <p:nvPr userDrawn="1"/>
            </p:nvSpPr>
            <p:spPr>
              <a:xfrm>
                <a:off x="3088093" y="236408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Plus Sign 128">
                <a:extLst>
                  <a:ext uri="{FF2B5EF4-FFF2-40B4-BE49-F238E27FC236}">
                    <a16:creationId xmlns:a16="http://schemas.microsoft.com/office/drawing/2014/main" id="{A18C9507-3FF4-412F-934B-22EA938C4D12}"/>
                  </a:ext>
                </a:extLst>
              </p:cNvPr>
              <p:cNvSpPr/>
              <p:nvPr userDrawn="1"/>
            </p:nvSpPr>
            <p:spPr>
              <a:xfrm>
                <a:off x="3088093" y="27039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Plus Sign 130">
                <a:extLst>
                  <a:ext uri="{FF2B5EF4-FFF2-40B4-BE49-F238E27FC236}">
                    <a16:creationId xmlns:a16="http://schemas.microsoft.com/office/drawing/2014/main" id="{6C8BE420-0055-4510-8606-C104FB5B8421}"/>
                  </a:ext>
                </a:extLst>
              </p:cNvPr>
              <p:cNvSpPr/>
              <p:nvPr userDrawn="1"/>
            </p:nvSpPr>
            <p:spPr>
              <a:xfrm>
                <a:off x="3088093" y="303287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Plus Sign 132">
                <a:extLst>
                  <a:ext uri="{FF2B5EF4-FFF2-40B4-BE49-F238E27FC236}">
                    <a16:creationId xmlns:a16="http://schemas.microsoft.com/office/drawing/2014/main" id="{D89C9E82-2A27-4420-A479-CA8C717282D6}"/>
                  </a:ext>
                </a:extLst>
              </p:cNvPr>
              <p:cNvSpPr/>
              <p:nvPr userDrawn="1"/>
            </p:nvSpPr>
            <p:spPr>
              <a:xfrm>
                <a:off x="3088093" y="336122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Plus Sign 158">
                <a:extLst>
                  <a:ext uri="{FF2B5EF4-FFF2-40B4-BE49-F238E27FC236}">
                    <a16:creationId xmlns:a16="http://schemas.microsoft.com/office/drawing/2014/main" id="{D82C5966-5679-43EC-9D57-47C23ADDE643}"/>
                  </a:ext>
                </a:extLst>
              </p:cNvPr>
              <p:cNvSpPr/>
              <p:nvPr userDrawn="1"/>
            </p:nvSpPr>
            <p:spPr>
              <a:xfrm>
                <a:off x="3088093" y="10656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Plus Sign 168">
                <a:extLst>
                  <a:ext uri="{FF2B5EF4-FFF2-40B4-BE49-F238E27FC236}">
                    <a16:creationId xmlns:a16="http://schemas.microsoft.com/office/drawing/2014/main" id="{7A6BEE30-1E76-4160-A639-09E983EEE6E4}"/>
                  </a:ext>
                </a:extLst>
              </p:cNvPr>
              <p:cNvSpPr/>
              <p:nvPr userDrawn="1"/>
            </p:nvSpPr>
            <p:spPr>
              <a:xfrm>
                <a:off x="3088093" y="73232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Plus Sign 178">
                <a:extLst>
                  <a:ext uri="{FF2B5EF4-FFF2-40B4-BE49-F238E27FC236}">
                    <a16:creationId xmlns:a16="http://schemas.microsoft.com/office/drawing/2014/main" id="{5322B3CD-CD2C-4A0D-80D3-60C6541D613C}"/>
                  </a:ext>
                </a:extLst>
              </p:cNvPr>
              <p:cNvSpPr/>
              <p:nvPr userDrawn="1"/>
            </p:nvSpPr>
            <p:spPr>
              <a:xfrm>
                <a:off x="3088093" y="40397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203" name="Picture 202">
            <a:extLst>
              <a:ext uri="{FF2B5EF4-FFF2-40B4-BE49-F238E27FC236}">
                <a16:creationId xmlns:a16="http://schemas.microsoft.com/office/drawing/2014/main" id="{21F20D58-6F8F-4C7B-BBDD-64BA2B51C13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58094" y="6313790"/>
            <a:ext cx="1296186" cy="570958"/>
          </a:xfrm>
          <a:prstGeom prst="rect">
            <a:avLst/>
          </a:prstGeom>
        </p:spPr>
      </p:pic>
      <p:sp>
        <p:nvSpPr>
          <p:cNvPr id="3" name="Text Placeholder 2">
            <a:extLst>
              <a:ext uri="{FF2B5EF4-FFF2-40B4-BE49-F238E27FC236}">
                <a16:creationId xmlns:a16="http://schemas.microsoft.com/office/drawing/2014/main" id="{371702D6-CBD7-4E1A-B293-72E23B177DEB}"/>
              </a:ext>
            </a:extLst>
          </p:cNvPr>
          <p:cNvSpPr>
            <a:spLocks noGrp="1"/>
          </p:cNvSpPr>
          <p:nvPr>
            <p:ph type="body" sz="quarter" idx="10" hasCustomPrompt="1"/>
          </p:nvPr>
        </p:nvSpPr>
        <p:spPr>
          <a:xfrm>
            <a:off x="4268476" y="1458292"/>
            <a:ext cx="7485804" cy="762000"/>
          </a:xfrm>
        </p:spPr>
        <p:txBody>
          <a:bodyPr>
            <a:noAutofit/>
          </a:bodyPr>
          <a:lstStyle>
            <a:lvl1pPr marL="0" indent="0">
              <a:buNone/>
              <a:defRPr lang="en-US" sz="6000" b="1" kern="1200" dirty="0">
                <a:solidFill>
                  <a:srgbClr val="F9BE10"/>
                </a:solidFill>
                <a:latin typeface="Segoe UI Semilight" panose="020B0402040204020203" pitchFamily="34" charset="0"/>
                <a:ea typeface="+mn-ea"/>
                <a:cs typeface="Segoe UI Semilight" panose="020B0402040204020203" pitchFamily="34" charset="0"/>
              </a:defRPr>
            </a:lvl1pPr>
          </a:lstStyle>
          <a:p>
            <a:pPr lvl="0"/>
            <a:r>
              <a:rPr lang="en-US" dirty="0"/>
              <a:t>Presentation Name</a:t>
            </a:r>
          </a:p>
        </p:txBody>
      </p:sp>
      <p:sp>
        <p:nvSpPr>
          <p:cNvPr id="5" name="Text Placeholder 4">
            <a:extLst>
              <a:ext uri="{FF2B5EF4-FFF2-40B4-BE49-F238E27FC236}">
                <a16:creationId xmlns:a16="http://schemas.microsoft.com/office/drawing/2014/main" id="{6BDFFFB1-8495-414A-97F1-3BCFB0914428}"/>
              </a:ext>
            </a:extLst>
          </p:cNvPr>
          <p:cNvSpPr>
            <a:spLocks noGrp="1"/>
          </p:cNvSpPr>
          <p:nvPr>
            <p:ph type="body" sz="quarter" idx="11" hasCustomPrompt="1"/>
          </p:nvPr>
        </p:nvSpPr>
        <p:spPr>
          <a:xfrm>
            <a:off x="4418965" y="2617260"/>
            <a:ext cx="2884487" cy="1379537"/>
          </a:xfrm>
        </p:spPr>
        <p:txBody>
          <a:bodyPr>
            <a:normAutofit/>
          </a:bodyPr>
          <a:lstStyle>
            <a:lvl1pPr marL="0" indent="0">
              <a:buNone/>
              <a:defRPr lang="en-US" sz="2500" kern="1200" dirty="0">
                <a:solidFill>
                  <a:schemeClr val="bg1"/>
                </a:solidFill>
                <a:latin typeface="Segoe UI Semilight" panose="020B0402040204020203" pitchFamily="34" charset="0"/>
                <a:ea typeface="+mn-ea"/>
                <a:cs typeface="Segoe UI Semilight" panose="020B0402040204020203" pitchFamily="34" charset="0"/>
              </a:defRPr>
            </a:lvl1pPr>
          </a:lstStyle>
          <a:p>
            <a:pPr lvl="0"/>
            <a:r>
              <a:rPr lang="en-US" dirty="0"/>
              <a:t>Presenter’s Name</a:t>
            </a:r>
          </a:p>
          <a:p>
            <a:pPr lvl="0"/>
            <a:endParaRPr lang="en-US" dirty="0"/>
          </a:p>
          <a:p>
            <a:pPr lvl="0"/>
            <a:r>
              <a:rPr lang="en-US" dirty="0"/>
              <a:t>Date</a:t>
            </a:r>
          </a:p>
        </p:txBody>
      </p:sp>
    </p:spTree>
    <p:extLst>
      <p:ext uri="{BB962C8B-B14F-4D97-AF65-F5344CB8AC3E}">
        <p14:creationId xmlns:p14="http://schemas.microsoft.com/office/powerpoint/2010/main" val="72138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B03782F-C1B6-490F-A7A4-D1B71880DCCA}"/>
              </a:ext>
            </a:extLst>
          </p:cNvPr>
          <p:cNvSpPr/>
          <p:nvPr userDrawn="1"/>
        </p:nvSpPr>
        <p:spPr>
          <a:xfrm>
            <a:off x="0" y="6311900"/>
            <a:ext cx="12192000" cy="546100"/>
          </a:xfrm>
          <a:prstGeom prst="rect">
            <a:avLst/>
          </a:prstGeom>
          <a:solidFill>
            <a:srgbClr val="7073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p>
        </p:txBody>
      </p:sp>
      <p:sp>
        <p:nvSpPr>
          <p:cNvPr id="3" name="Vertical Text Placeholder 2">
            <a:extLst>
              <a:ext uri="{FF2B5EF4-FFF2-40B4-BE49-F238E27FC236}">
                <a16:creationId xmlns:a16="http://schemas.microsoft.com/office/drawing/2014/main" id="{D63B9305-F56E-4885-B3F4-C846EAD1F8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38088D38-ABA2-485D-91C5-0A59A9371A47}"/>
              </a:ext>
            </a:extLst>
          </p:cNvPr>
          <p:cNvSpPr>
            <a:spLocks noGrp="1"/>
          </p:cNvSpPr>
          <p:nvPr>
            <p:ph type="sldNum" sz="quarter" idx="12"/>
          </p:nvPr>
        </p:nvSpPr>
        <p:spPr/>
        <p:txBody>
          <a:bodyPr/>
          <a:lstStyle/>
          <a:p>
            <a:fld id="{5CA61F6E-E245-424A-B612-7F6B6A782722}" type="slidenum">
              <a:rPr lang="en-US" smtClean="0"/>
              <a:t>‹#›</a:t>
            </a:fld>
            <a:endParaRPr lang="en-US"/>
          </a:p>
        </p:txBody>
      </p:sp>
      <p:pic>
        <p:nvPicPr>
          <p:cNvPr id="7" name="Picture 6">
            <a:extLst>
              <a:ext uri="{FF2B5EF4-FFF2-40B4-BE49-F238E27FC236}">
                <a16:creationId xmlns:a16="http://schemas.microsoft.com/office/drawing/2014/main" id="{9BF64002-5D99-496B-A4B8-774057C307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77144" y="207842"/>
            <a:ext cx="1296186" cy="570958"/>
          </a:xfrm>
          <a:prstGeom prst="rect">
            <a:avLst/>
          </a:prstGeom>
        </p:spPr>
      </p:pic>
      <p:sp>
        <p:nvSpPr>
          <p:cNvPr id="10" name="Footer Placeholder 4">
            <a:extLst>
              <a:ext uri="{FF2B5EF4-FFF2-40B4-BE49-F238E27FC236}">
                <a16:creationId xmlns:a16="http://schemas.microsoft.com/office/drawing/2014/main" id="{B8EFB22A-671C-4009-95E5-2D50258E9D53}"/>
              </a:ext>
            </a:extLst>
          </p:cNvPr>
          <p:cNvSpPr>
            <a:spLocks noGrp="1"/>
          </p:cNvSpPr>
          <p:nvPr>
            <p:ph type="ftr" sz="quarter" idx="11"/>
          </p:nvPr>
        </p:nvSpPr>
        <p:spPr>
          <a:xfrm>
            <a:off x="838200" y="6403976"/>
            <a:ext cx="5407355" cy="365125"/>
          </a:xfrm>
        </p:spPr>
        <p:txBody>
          <a:bodyPr/>
          <a:lstStyle>
            <a:lvl1pPr algn="l">
              <a:defRPr/>
            </a:lvl1pPr>
          </a:lstStyle>
          <a:p>
            <a:r>
              <a:rPr lang="en-US" dirty="0"/>
              <a:t>A Member of PrimeGlobal – An Association of Independent Accounting Firms </a:t>
            </a:r>
          </a:p>
        </p:txBody>
      </p:sp>
      <p:sp>
        <p:nvSpPr>
          <p:cNvPr id="11" name="Title 1">
            <a:extLst>
              <a:ext uri="{FF2B5EF4-FFF2-40B4-BE49-F238E27FC236}">
                <a16:creationId xmlns:a16="http://schemas.microsoft.com/office/drawing/2014/main" id="{E3EE9287-EB94-432E-B32D-40007FD27B6D}"/>
              </a:ext>
            </a:extLst>
          </p:cNvPr>
          <p:cNvSpPr>
            <a:spLocks noGrp="1"/>
          </p:cNvSpPr>
          <p:nvPr>
            <p:ph type="title" hasCustomPrompt="1"/>
          </p:nvPr>
        </p:nvSpPr>
        <p:spPr>
          <a:xfrm>
            <a:off x="838200" y="365126"/>
            <a:ext cx="10515600" cy="777874"/>
          </a:xfrm>
        </p:spPr>
        <p:txBody>
          <a:bodyPr anchor="ctr"/>
          <a:lstStyle>
            <a:lvl1pPr>
              <a:defRPr/>
            </a:lvl1pPr>
          </a:lstStyle>
          <a:p>
            <a:r>
              <a:rPr lang="en-US" dirty="0"/>
              <a:t>Click To Edit Master Title Style.</a:t>
            </a:r>
          </a:p>
        </p:txBody>
      </p:sp>
      <p:cxnSp>
        <p:nvCxnSpPr>
          <p:cNvPr id="12" name="Straight Connector 11">
            <a:extLst>
              <a:ext uri="{FF2B5EF4-FFF2-40B4-BE49-F238E27FC236}">
                <a16:creationId xmlns:a16="http://schemas.microsoft.com/office/drawing/2014/main" id="{2F154A02-594D-410C-B8F5-0CFC544371C3}"/>
              </a:ext>
            </a:extLst>
          </p:cNvPr>
          <p:cNvCxnSpPr>
            <a:cxnSpLocks/>
          </p:cNvCxnSpPr>
          <p:nvPr userDrawn="1"/>
        </p:nvCxnSpPr>
        <p:spPr>
          <a:xfrm>
            <a:off x="838200" y="1223963"/>
            <a:ext cx="5257800" cy="0"/>
          </a:xfrm>
          <a:prstGeom prst="line">
            <a:avLst/>
          </a:prstGeom>
          <a:ln>
            <a:solidFill>
              <a:srgbClr val="F9BE10"/>
            </a:solidFill>
          </a:ln>
        </p:spPr>
        <p:style>
          <a:lnRef idx="2">
            <a:schemeClr val="accent1"/>
          </a:lnRef>
          <a:fillRef idx="0">
            <a:schemeClr val="accent1"/>
          </a:fillRef>
          <a:effectRef idx="1">
            <a:schemeClr val="accent1"/>
          </a:effectRef>
          <a:fontRef idx="minor">
            <a:schemeClr val="tx1"/>
          </a:fontRef>
        </p:style>
      </p:cxnSp>
      <p:grpSp>
        <p:nvGrpSpPr>
          <p:cNvPr id="13" name="Group 12">
            <a:extLst>
              <a:ext uri="{FF2B5EF4-FFF2-40B4-BE49-F238E27FC236}">
                <a16:creationId xmlns:a16="http://schemas.microsoft.com/office/drawing/2014/main" id="{E867A191-FC04-49A2-900D-FB75B7A0E9C0}"/>
              </a:ext>
            </a:extLst>
          </p:cNvPr>
          <p:cNvGrpSpPr/>
          <p:nvPr userDrawn="1"/>
        </p:nvGrpSpPr>
        <p:grpSpPr>
          <a:xfrm rot="5400000">
            <a:off x="-577755" y="3916462"/>
            <a:ext cx="3676456" cy="844546"/>
            <a:chOff x="7399146" y="4969579"/>
            <a:chExt cx="3676456" cy="844546"/>
          </a:xfrm>
        </p:grpSpPr>
        <p:sp>
          <p:nvSpPr>
            <p:cNvPr id="14" name="Plus Sign 13">
              <a:extLst>
                <a:ext uri="{FF2B5EF4-FFF2-40B4-BE49-F238E27FC236}">
                  <a16:creationId xmlns:a16="http://schemas.microsoft.com/office/drawing/2014/main" id="{B4849DDB-1A0E-4107-9074-1FDEABBAFEE7}"/>
                </a:ext>
              </a:extLst>
            </p:cNvPr>
            <p:cNvSpPr/>
            <p:nvPr userDrawn="1"/>
          </p:nvSpPr>
          <p:spPr>
            <a:xfrm>
              <a:off x="10535285" y="4972991"/>
              <a:ext cx="245053" cy="264919"/>
            </a:xfrm>
            <a:prstGeom prst="mathPlus">
              <a:avLst/>
            </a:prstGeom>
            <a:solidFill>
              <a:schemeClr val="bg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lus Sign 14">
              <a:extLst>
                <a:ext uri="{FF2B5EF4-FFF2-40B4-BE49-F238E27FC236}">
                  <a16:creationId xmlns:a16="http://schemas.microsoft.com/office/drawing/2014/main" id="{F05A2411-B21D-4066-A5C5-052354D96B4E}"/>
                </a:ext>
              </a:extLst>
            </p:cNvPr>
            <p:cNvSpPr/>
            <p:nvPr userDrawn="1"/>
          </p:nvSpPr>
          <p:spPr>
            <a:xfrm>
              <a:off x="10830549" y="4972991"/>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Plus Sign 15">
              <a:extLst>
                <a:ext uri="{FF2B5EF4-FFF2-40B4-BE49-F238E27FC236}">
                  <a16:creationId xmlns:a16="http://schemas.microsoft.com/office/drawing/2014/main" id="{B3E18687-D03B-42E1-950F-814F51717AE7}"/>
                </a:ext>
              </a:extLst>
            </p:cNvPr>
            <p:cNvSpPr/>
            <p:nvPr userDrawn="1"/>
          </p:nvSpPr>
          <p:spPr>
            <a:xfrm>
              <a:off x="10257186" y="4972991"/>
              <a:ext cx="245053" cy="264919"/>
            </a:xfrm>
            <a:prstGeom prst="mathPlus">
              <a:avLst/>
            </a:prstGeom>
            <a:solidFill>
              <a:schemeClr val="bg1">
                <a:lumMod val="7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lus Sign 16">
              <a:extLst>
                <a:ext uri="{FF2B5EF4-FFF2-40B4-BE49-F238E27FC236}">
                  <a16:creationId xmlns:a16="http://schemas.microsoft.com/office/drawing/2014/main" id="{1088DA7D-EB05-416A-86D9-568950B563D7}"/>
                </a:ext>
              </a:extLst>
            </p:cNvPr>
            <p:cNvSpPr/>
            <p:nvPr userDrawn="1"/>
          </p:nvSpPr>
          <p:spPr>
            <a:xfrm>
              <a:off x="9952240" y="49729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lus Sign 17">
              <a:extLst>
                <a:ext uri="{FF2B5EF4-FFF2-40B4-BE49-F238E27FC236}">
                  <a16:creationId xmlns:a16="http://schemas.microsoft.com/office/drawing/2014/main" id="{58D4F8B0-DAF5-4744-A435-E99A3C0ABB83}"/>
                </a:ext>
              </a:extLst>
            </p:cNvPr>
            <p:cNvSpPr/>
            <p:nvPr userDrawn="1"/>
          </p:nvSpPr>
          <p:spPr>
            <a:xfrm>
              <a:off x="10535285" y="5256131"/>
              <a:ext cx="245053" cy="264919"/>
            </a:xfrm>
            <a:prstGeom prst="mathPlus">
              <a:avLst/>
            </a:prstGeom>
            <a:solidFill>
              <a:srgbClr val="F9BE1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lus Sign 18">
              <a:extLst>
                <a:ext uri="{FF2B5EF4-FFF2-40B4-BE49-F238E27FC236}">
                  <a16:creationId xmlns:a16="http://schemas.microsoft.com/office/drawing/2014/main" id="{84A14FDD-626B-453D-AA7F-0F5791D69A3F}"/>
                </a:ext>
              </a:extLst>
            </p:cNvPr>
            <p:cNvSpPr/>
            <p:nvPr userDrawn="1"/>
          </p:nvSpPr>
          <p:spPr>
            <a:xfrm>
              <a:off x="10830549" y="5256131"/>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lus Sign 19">
              <a:extLst>
                <a:ext uri="{FF2B5EF4-FFF2-40B4-BE49-F238E27FC236}">
                  <a16:creationId xmlns:a16="http://schemas.microsoft.com/office/drawing/2014/main" id="{F4FB8707-8C13-4A97-961E-1E070B86B25E}"/>
                </a:ext>
              </a:extLst>
            </p:cNvPr>
            <p:cNvSpPr/>
            <p:nvPr userDrawn="1"/>
          </p:nvSpPr>
          <p:spPr>
            <a:xfrm>
              <a:off x="10257186" y="5256131"/>
              <a:ext cx="245053" cy="264919"/>
            </a:xfrm>
            <a:prstGeom prst="mathPlus">
              <a:avLst/>
            </a:prstGeom>
            <a:solidFill>
              <a:schemeClr val="bg1">
                <a:lumMod val="7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Plus Sign 20">
              <a:extLst>
                <a:ext uri="{FF2B5EF4-FFF2-40B4-BE49-F238E27FC236}">
                  <a16:creationId xmlns:a16="http://schemas.microsoft.com/office/drawing/2014/main" id="{EBB22B50-7785-48FC-9501-29B673A668FB}"/>
                </a:ext>
              </a:extLst>
            </p:cNvPr>
            <p:cNvSpPr/>
            <p:nvPr userDrawn="1"/>
          </p:nvSpPr>
          <p:spPr>
            <a:xfrm>
              <a:off x="9952240" y="525613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lus Sign 21">
              <a:extLst>
                <a:ext uri="{FF2B5EF4-FFF2-40B4-BE49-F238E27FC236}">
                  <a16:creationId xmlns:a16="http://schemas.microsoft.com/office/drawing/2014/main" id="{CC1B0D76-E970-4EC4-827F-0EA5350BDC0B}"/>
                </a:ext>
              </a:extLst>
            </p:cNvPr>
            <p:cNvSpPr/>
            <p:nvPr userDrawn="1"/>
          </p:nvSpPr>
          <p:spPr>
            <a:xfrm>
              <a:off x="9650324" y="5256131"/>
              <a:ext cx="245053" cy="264919"/>
            </a:xfrm>
            <a:prstGeom prst="mathPlus">
              <a:avLst/>
            </a:prstGeom>
            <a:solidFill>
              <a:srgbClr val="F9BE1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Plus Sign 22">
              <a:extLst>
                <a:ext uri="{FF2B5EF4-FFF2-40B4-BE49-F238E27FC236}">
                  <a16:creationId xmlns:a16="http://schemas.microsoft.com/office/drawing/2014/main" id="{2BFA3A73-D0A3-4322-80C8-211D13731A69}"/>
                </a:ext>
              </a:extLst>
            </p:cNvPr>
            <p:cNvSpPr/>
            <p:nvPr userDrawn="1"/>
          </p:nvSpPr>
          <p:spPr>
            <a:xfrm>
              <a:off x="9371403" y="525613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lus Sign 23">
              <a:extLst>
                <a:ext uri="{FF2B5EF4-FFF2-40B4-BE49-F238E27FC236}">
                  <a16:creationId xmlns:a16="http://schemas.microsoft.com/office/drawing/2014/main" id="{862107FE-FC9A-4C45-BDEB-D642CF3D8F61}"/>
                </a:ext>
              </a:extLst>
            </p:cNvPr>
            <p:cNvSpPr/>
            <p:nvPr userDrawn="1"/>
          </p:nvSpPr>
          <p:spPr>
            <a:xfrm>
              <a:off x="9650324" y="496958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lus Sign 24">
              <a:extLst>
                <a:ext uri="{FF2B5EF4-FFF2-40B4-BE49-F238E27FC236}">
                  <a16:creationId xmlns:a16="http://schemas.microsoft.com/office/drawing/2014/main" id="{32226788-454A-4869-ACD8-F98ABC94AA68}"/>
                </a:ext>
              </a:extLst>
            </p:cNvPr>
            <p:cNvSpPr/>
            <p:nvPr userDrawn="1"/>
          </p:nvSpPr>
          <p:spPr>
            <a:xfrm>
              <a:off x="9103044" y="5256131"/>
              <a:ext cx="245053" cy="264919"/>
            </a:xfrm>
            <a:prstGeom prst="mathPlus">
              <a:avLst/>
            </a:prstGeom>
            <a:solidFill>
              <a:srgbClr val="A7DAF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Plus Sign 25">
              <a:extLst>
                <a:ext uri="{FF2B5EF4-FFF2-40B4-BE49-F238E27FC236}">
                  <a16:creationId xmlns:a16="http://schemas.microsoft.com/office/drawing/2014/main" id="{8D56951A-45E7-426D-B5EA-8DACB29EB45F}"/>
                </a:ext>
              </a:extLst>
            </p:cNvPr>
            <p:cNvSpPr/>
            <p:nvPr userDrawn="1"/>
          </p:nvSpPr>
          <p:spPr>
            <a:xfrm>
              <a:off x="8860386" y="526401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lus Sign 26">
              <a:extLst>
                <a:ext uri="{FF2B5EF4-FFF2-40B4-BE49-F238E27FC236}">
                  <a16:creationId xmlns:a16="http://schemas.microsoft.com/office/drawing/2014/main" id="{E8A353BA-BC3A-49DD-92CD-EA0AFB03A883}"/>
                </a:ext>
              </a:extLst>
            </p:cNvPr>
            <p:cNvSpPr/>
            <p:nvPr userDrawn="1"/>
          </p:nvSpPr>
          <p:spPr>
            <a:xfrm>
              <a:off x="8609486" y="5256130"/>
              <a:ext cx="245053" cy="264919"/>
            </a:xfrm>
            <a:prstGeom prst="mathPlus">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Plus Sign 27">
              <a:extLst>
                <a:ext uri="{FF2B5EF4-FFF2-40B4-BE49-F238E27FC236}">
                  <a16:creationId xmlns:a16="http://schemas.microsoft.com/office/drawing/2014/main" id="{50614CF7-9DE1-4EB5-84F6-945E722727AF}"/>
                </a:ext>
              </a:extLst>
            </p:cNvPr>
            <p:cNvSpPr/>
            <p:nvPr userDrawn="1"/>
          </p:nvSpPr>
          <p:spPr>
            <a:xfrm>
              <a:off x="9371403" y="496957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Plus Sign 28">
              <a:extLst>
                <a:ext uri="{FF2B5EF4-FFF2-40B4-BE49-F238E27FC236}">
                  <a16:creationId xmlns:a16="http://schemas.microsoft.com/office/drawing/2014/main" id="{F97AA767-27CD-451E-901B-06794BA0AFA4}"/>
                </a:ext>
              </a:extLst>
            </p:cNvPr>
            <p:cNvSpPr/>
            <p:nvPr userDrawn="1"/>
          </p:nvSpPr>
          <p:spPr>
            <a:xfrm>
              <a:off x="9103044" y="497866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Plus Sign 29">
              <a:extLst>
                <a:ext uri="{FF2B5EF4-FFF2-40B4-BE49-F238E27FC236}">
                  <a16:creationId xmlns:a16="http://schemas.microsoft.com/office/drawing/2014/main" id="{133CF338-4535-409D-86D0-605D20755F07}"/>
                </a:ext>
              </a:extLst>
            </p:cNvPr>
            <p:cNvSpPr/>
            <p:nvPr userDrawn="1"/>
          </p:nvSpPr>
          <p:spPr>
            <a:xfrm>
              <a:off x="8125017" y="5544753"/>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Plus Sign 30">
              <a:extLst>
                <a:ext uri="{FF2B5EF4-FFF2-40B4-BE49-F238E27FC236}">
                  <a16:creationId xmlns:a16="http://schemas.microsoft.com/office/drawing/2014/main" id="{E2E72A81-40F9-425D-B308-28ECEAFD0D4A}"/>
                </a:ext>
              </a:extLst>
            </p:cNvPr>
            <p:cNvSpPr/>
            <p:nvPr userDrawn="1"/>
          </p:nvSpPr>
          <p:spPr>
            <a:xfrm>
              <a:off x="8357383" y="5264011"/>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Plus Sign 31">
              <a:extLst>
                <a:ext uri="{FF2B5EF4-FFF2-40B4-BE49-F238E27FC236}">
                  <a16:creationId xmlns:a16="http://schemas.microsoft.com/office/drawing/2014/main" id="{FB14CFE3-8E45-49E1-B4F6-8B2EDFD8FF6E}"/>
                </a:ext>
              </a:extLst>
            </p:cNvPr>
            <p:cNvSpPr/>
            <p:nvPr userDrawn="1"/>
          </p:nvSpPr>
          <p:spPr>
            <a:xfrm>
              <a:off x="8125017" y="5264010"/>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lus Sign 32">
              <a:extLst>
                <a:ext uri="{FF2B5EF4-FFF2-40B4-BE49-F238E27FC236}">
                  <a16:creationId xmlns:a16="http://schemas.microsoft.com/office/drawing/2014/main" id="{94824B06-85B3-4C1B-A9E0-2CACBDD48ABE}"/>
                </a:ext>
              </a:extLst>
            </p:cNvPr>
            <p:cNvSpPr/>
            <p:nvPr userDrawn="1"/>
          </p:nvSpPr>
          <p:spPr>
            <a:xfrm>
              <a:off x="7883552" y="5540896"/>
              <a:ext cx="245053" cy="264919"/>
            </a:xfrm>
            <a:prstGeom prst="mathPlus">
              <a:avLst/>
            </a:prstGeom>
            <a:solidFill>
              <a:srgbClr val="F9BE10">
                <a:alpha val="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lus Sign 33">
              <a:extLst>
                <a:ext uri="{FF2B5EF4-FFF2-40B4-BE49-F238E27FC236}">
                  <a16:creationId xmlns:a16="http://schemas.microsoft.com/office/drawing/2014/main" id="{F1C00780-E9E3-4207-A20D-06D035C0B6D1}"/>
                </a:ext>
              </a:extLst>
            </p:cNvPr>
            <p:cNvSpPr/>
            <p:nvPr userDrawn="1"/>
          </p:nvSpPr>
          <p:spPr>
            <a:xfrm>
              <a:off x="8860386" y="497866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Plus Sign 34">
              <a:extLst>
                <a:ext uri="{FF2B5EF4-FFF2-40B4-BE49-F238E27FC236}">
                  <a16:creationId xmlns:a16="http://schemas.microsoft.com/office/drawing/2014/main" id="{08474425-5C86-47B7-93DE-1869F7234517}"/>
                </a:ext>
              </a:extLst>
            </p:cNvPr>
            <p:cNvSpPr/>
            <p:nvPr userDrawn="1"/>
          </p:nvSpPr>
          <p:spPr>
            <a:xfrm>
              <a:off x="7637761" y="5540895"/>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Plus Sign 35">
              <a:extLst>
                <a:ext uri="{FF2B5EF4-FFF2-40B4-BE49-F238E27FC236}">
                  <a16:creationId xmlns:a16="http://schemas.microsoft.com/office/drawing/2014/main" id="{A479E335-3957-4D1D-9C4F-A4EF7BB886FC}"/>
                </a:ext>
              </a:extLst>
            </p:cNvPr>
            <p:cNvSpPr/>
            <p:nvPr userDrawn="1"/>
          </p:nvSpPr>
          <p:spPr>
            <a:xfrm>
              <a:off x="7399146" y="5540895"/>
              <a:ext cx="245053" cy="264919"/>
            </a:xfrm>
            <a:prstGeom prst="mathPlus">
              <a:avLst/>
            </a:prstGeom>
            <a:solidFill>
              <a:schemeClr val="bg1">
                <a:lumMod val="75000"/>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Plus Sign 36">
              <a:extLst>
                <a:ext uri="{FF2B5EF4-FFF2-40B4-BE49-F238E27FC236}">
                  <a16:creationId xmlns:a16="http://schemas.microsoft.com/office/drawing/2014/main" id="{5246FDA9-F5D4-43AE-AECD-B80D2A40BC0E}"/>
                </a:ext>
              </a:extLst>
            </p:cNvPr>
            <p:cNvSpPr/>
            <p:nvPr userDrawn="1"/>
          </p:nvSpPr>
          <p:spPr>
            <a:xfrm>
              <a:off x="8609486" y="4972991"/>
              <a:ext cx="245053" cy="264919"/>
            </a:xfrm>
            <a:prstGeom prst="mathPlus">
              <a:avLst/>
            </a:prstGeom>
            <a:solidFill>
              <a:srgbClr val="BD3B31">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Plus Sign 37">
              <a:extLst>
                <a:ext uri="{FF2B5EF4-FFF2-40B4-BE49-F238E27FC236}">
                  <a16:creationId xmlns:a16="http://schemas.microsoft.com/office/drawing/2014/main" id="{EDA09EA3-F62C-41A2-908C-9E1C19A5900D}"/>
                </a:ext>
              </a:extLst>
            </p:cNvPr>
            <p:cNvSpPr/>
            <p:nvPr userDrawn="1"/>
          </p:nvSpPr>
          <p:spPr>
            <a:xfrm>
              <a:off x="8357383" y="5549140"/>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Plus Sign 38">
              <a:extLst>
                <a:ext uri="{FF2B5EF4-FFF2-40B4-BE49-F238E27FC236}">
                  <a16:creationId xmlns:a16="http://schemas.microsoft.com/office/drawing/2014/main" id="{77F7F96E-FE4A-44CD-95F9-662DC7C048F4}"/>
                </a:ext>
              </a:extLst>
            </p:cNvPr>
            <p:cNvSpPr/>
            <p:nvPr userDrawn="1"/>
          </p:nvSpPr>
          <p:spPr>
            <a:xfrm>
              <a:off x="8609486" y="5513480"/>
              <a:ext cx="245053" cy="264919"/>
            </a:xfrm>
            <a:prstGeom prst="mathPlus">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Plus Sign 39">
              <a:extLst>
                <a:ext uri="{FF2B5EF4-FFF2-40B4-BE49-F238E27FC236}">
                  <a16:creationId xmlns:a16="http://schemas.microsoft.com/office/drawing/2014/main" id="{70F2491D-1AE1-41E9-B1B8-75E8EEE2837C}"/>
                </a:ext>
              </a:extLst>
            </p:cNvPr>
            <p:cNvSpPr/>
            <p:nvPr userDrawn="1"/>
          </p:nvSpPr>
          <p:spPr>
            <a:xfrm>
              <a:off x="8860386" y="5531390"/>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Plus Sign 40">
              <a:extLst>
                <a:ext uri="{FF2B5EF4-FFF2-40B4-BE49-F238E27FC236}">
                  <a16:creationId xmlns:a16="http://schemas.microsoft.com/office/drawing/2014/main" id="{786AB8A2-F7DB-4954-89A8-0672B19C703D}"/>
                </a:ext>
              </a:extLst>
            </p:cNvPr>
            <p:cNvSpPr/>
            <p:nvPr userDrawn="1"/>
          </p:nvSpPr>
          <p:spPr>
            <a:xfrm>
              <a:off x="9103044" y="5531389"/>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Plus Sign 41">
              <a:extLst>
                <a:ext uri="{FF2B5EF4-FFF2-40B4-BE49-F238E27FC236}">
                  <a16:creationId xmlns:a16="http://schemas.microsoft.com/office/drawing/2014/main" id="{D4C3BCA1-48F0-42E6-A3A6-FE2EF8429BFD}"/>
                </a:ext>
              </a:extLst>
            </p:cNvPr>
            <p:cNvSpPr/>
            <p:nvPr userDrawn="1"/>
          </p:nvSpPr>
          <p:spPr>
            <a:xfrm>
              <a:off x="9371403" y="553138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Plus Sign 42">
              <a:extLst>
                <a:ext uri="{FF2B5EF4-FFF2-40B4-BE49-F238E27FC236}">
                  <a16:creationId xmlns:a16="http://schemas.microsoft.com/office/drawing/2014/main" id="{C135249D-91AE-44CE-9954-2167858847AE}"/>
                </a:ext>
              </a:extLst>
            </p:cNvPr>
            <p:cNvSpPr/>
            <p:nvPr userDrawn="1"/>
          </p:nvSpPr>
          <p:spPr>
            <a:xfrm>
              <a:off x="9650324" y="554913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Plus Sign 43">
              <a:extLst>
                <a:ext uri="{FF2B5EF4-FFF2-40B4-BE49-F238E27FC236}">
                  <a16:creationId xmlns:a16="http://schemas.microsoft.com/office/drawing/2014/main" id="{AB148703-A6E4-493A-A8D1-939EE79D8EE8}"/>
                </a:ext>
              </a:extLst>
            </p:cNvPr>
            <p:cNvSpPr/>
            <p:nvPr userDrawn="1"/>
          </p:nvSpPr>
          <p:spPr>
            <a:xfrm>
              <a:off x="9952240" y="553221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Plus Sign 44">
              <a:extLst>
                <a:ext uri="{FF2B5EF4-FFF2-40B4-BE49-F238E27FC236}">
                  <a16:creationId xmlns:a16="http://schemas.microsoft.com/office/drawing/2014/main" id="{FC70C84A-261E-4664-B626-71C9D0378D05}"/>
                </a:ext>
              </a:extLst>
            </p:cNvPr>
            <p:cNvSpPr/>
            <p:nvPr userDrawn="1"/>
          </p:nvSpPr>
          <p:spPr>
            <a:xfrm>
              <a:off x="10257186" y="5531389"/>
              <a:ext cx="245053" cy="264919"/>
            </a:xfrm>
            <a:prstGeom prst="mathPlus">
              <a:avLst/>
            </a:prstGeom>
            <a:solidFill>
              <a:srgbClr val="A7DAF1">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Plus Sign 45">
              <a:extLst>
                <a:ext uri="{FF2B5EF4-FFF2-40B4-BE49-F238E27FC236}">
                  <a16:creationId xmlns:a16="http://schemas.microsoft.com/office/drawing/2014/main" id="{9E55E862-4308-4ECC-96C7-EE3CD94C961E}"/>
                </a:ext>
              </a:extLst>
            </p:cNvPr>
            <p:cNvSpPr/>
            <p:nvPr userDrawn="1"/>
          </p:nvSpPr>
          <p:spPr>
            <a:xfrm>
              <a:off x="10535285" y="5549206"/>
              <a:ext cx="245053" cy="264919"/>
            </a:xfrm>
            <a:prstGeom prst="mathPlus">
              <a:avLst/>
            </a:prstGeom>
            <a:solidFill>
              <a:schemeClr val="bg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Plus Sign 46">
              <a:extLst>
                <a:ext uri="{FF2B5EF4-FFF2-40B4-BE49-F238E27FC236}">
                  <a16:creationId xmlns:a16="http://schemas.microsoft.com/office/drawing/2014/main" id="{BA827C20-0797-407E-9595-B0EDC5560C55}"/>
                </a:ext>
              </a:extLst>
            </p:cNvPr>
            <p:cNvSpPr/>
            <p:nvPr userDrawn="1"/>
          </p:nvSpPr>
          <p:spPr>
            <a:xfrm>
              <a:off x="10830549" y="5523527"/>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spTree>
    <p:extLst>
      <p:ext uri="{BB962C8B-B14F-4D97-AF65-F5344CB8AC3E}">
        <p14:creationId xmlns:p14="http://schemas.microsoft.com/office/powerpoint/2010/main" val="36152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8AF88BA-0B84-4671-B537-40D866925AF1}"/>
              </a:ext>
            </a:extLst>
          </p:cNvPr>
          <p:cNvSpPr/>
          <p:nvPr userDrawn="1"/>
        </p:nvSpPr>
        <p:spPr>
          <a:xfrm>
            <a:off x="0" y="6311900"/>
            <a:ext cx="12192000" cy="546100"/>
          </a:xfrm>
          <a:prstGeom prst="rect">
            <a:avLst/>
          </a:prstGeom>
          <a:solidFill>
            <a:srgbClr val="7073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AB7B0EA3-9806-40CA-8C4E-012BA140F8B9}"/>
              </a:ext>
            </a:extLst>
          </p:cNvPr>
          <p:cNvSpPr>
            <a:spLocks noGrp="1"/>
          </p:cNvSpPr>
          <p:nvPr>
            <p:ph type="title" orient="vert" hasCustomPrompt="1"/>
          </p:nvPr>
        </p:nvSpPr>
        <p:spPr>
          <a:xfrm>
            <a:off x="8724900" y="365125"/>
            <a:ext cx="2628900" cy="5811838"/>
          </a:xfrm>
        </p:spPr>
        <p:txBody>
          <a:bodyPr vert="eaVert"/>
          <a:lstStyle>
            <a:lvl1pPr>
              <a:defRPr/>
            </a:lvl1pPr>
          </a:lstStyle>
          <a:p>
            <a:br>
              <a:rPr lang="en-US" dirty="0"/>
            </a:br>
            <a:r>
              <a:rPr lang="en-US" dirty="0"/>
              <a:t>Click To Edit Master Title Style.</a:t>
            </a:r>
          </a:p>
        </p:txBody>
      </p:sp>
      <p:sp>
        <p:nvSpPr>
          <p:cNvPr id="3" name="Vertical Text Placeholder 2">
            <a:extLst>
              <a:ext uri="{FF2B5EF4-FFF2-40B4-BE49-F238E27FC236}">
                <a16:creationId xmlns:a16="http://schemas.microsoft.com/office/drawing/2014/main" id="{7281F6A0-2A39-400B-BE6B-2745BA880AFF}"/>
              </a:ext>
            </a:extLst>
          </p:cNvPr>
          <p:cNvSpPr>
            <a:spLocks noGrp="1"/>
          </p:cNvSpPr>
          <p:nvPr>
            <p:ph type="body" orient="vert" idx="1"/>
          </p:nvPr>
        </p:nvSpPr>
        <p:spPr>
          <a:xfrm>
            <a:off x="838200" y="365125"/>
            <a:ext cx="7734300" cy="5811838"/>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B5509E6-7BA2-4790-B89D-03D049BEE486}"/>
              </a:ext>
            </a:extLst>
          </p:cNvPr>
          <p:cNvSpPr>
            <a:spLocks noGrp="1"/>
          </p:cNvSpPr>
          <p:nvPr>
            <p:ph type="sldNum" sz="quarter" idx="12"/>
          </p:nvPr>
        </p:nvSpPr>
        <p:spPr/>
        <p:txBody>
          <a:bodyPr/>
          <a:lstStyle/>
          <a:p>
            <a:fld id="{5CA61F6E-E245-424A-B612-7F6B6A782722}" type="slidenum">
              <a:rPr lang="en-US" smtClean="0"/>
              <a:t>‹#›</a:t>
            </a:fld>
            <a:endParaRPr lang="en-US" dirty="0"/>
          </a:p>
        </p:txBody>
      </p:sp>
      <p:pic>
        <p:nvPicPr>
          <p:cNvPr id="7" name="Picture 6">
            <a:extLst>
              <a:ext uri="{FF2B5EF4-FFF2-40B4-BE49-F238E27FC236}">
                <a16:creationId xmlns:a16="http://schemas.microsoft.com/office/drawing/2014/main" id="{05EA996D-BE14-4B48-B0F6-38B07CBDD8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77144" y="207842"/>
            <a:ext cx="1296186" cy="570958"/>
          </a:xfrm>
          <a:prstGeom prst="rect">
            <a:avLst/>
          </a:prstGeom>
        </p:spPr>
      </p:pic>
      <p:cxnSp>
        <p:nvCxnSpPr>
          <p:cNvPr id="9" name="Straight Connector 8">
            <a:extLst>
              <a:ext uri="{FF2B5EF4-FFF2-40B4-BE49-F238E27FC236}">
                <a16:creationId xmlns:a16="http://schemas.microsoft.com/office/drawing/2014/main" id="{455F2AA2-B1EE-40CF-B75B-A167FDB38065}"/>
              </a:ext>
            </a:extLst>
          </p:cNvPr>
          <p:cNvCxnSpPr>
            <a:cxnSpLocks/>
          </p:cNvCxnSpPr>
          <p:nvPr userDrawn="1"/>
        </p:nvCxnSpPr>
        <p:spPr>
          <a:xfrm>
            <a:off x="8648700" y="338138"/>
            <a:ext cx="0" cy="4405312"/>
          </a:xfrm>
          <a:prstGeom prst="line">
            <a:avLst/>
          </a:prstGeom>
          <a:ln>
            <a:solidFill>
              <a:srgbClr val="F9BE10"/>
            </a:solidFill>
          </a:ln>
        </p:spPr>
        <p:style>
          <a:lnRef idx="2">
            <a:schemeClr val="accent1"/>
          </a:lnRef>
          <a:fillRef idx="0">
            <a:schemeClr val="accent1"/>
          </a:fillRef>
          <a:effectRef idx="1">
            <a:schemeClr val="accent1"/>
          </a:effectRef>
          <a:fontRef idx="minor">
            <a:schemeClr val="tx1"/>
          </a:fontRef>
        </p:style>
      </p:cxnSp>
      <p:sp>
        <p:nvSpPr>
          <p:cNvPr id="10" name="Footer Placeholder 4">
            <a:extLst>
              <a:ext uri="{FF2B5EF4-FFF2-40B4-BE49-F238E27FC236}">
                <a16:creationId xmlns:a16="http://schemas.microsoft.com/office/drawing/2014/main" id="{2ED87889-B654-4F5B-B67E-EE39D5AA0D86}"/>
              </a:ext>
            </a:extLst>
          </p:cNvPr>
          <p:cNvSpPr>
            <a:spLocks noGrp="1"/>
          </p:cNvSpPr>
          <p:nvPr>
            <p:ph type="ftr" sz="quarter" idx="11"/>
          </p:nvPr>
        </p:nvSpPr>
        <p:spPr>
          <a:xfrm>
            <a:off x="838200" y="6403976"/>
            <a:ext cx="5407355" cy="365125"/>
          </a:xfrm>
        </p:spPr>
        <p:txBody>
          <a:bodyPr/>
          <a:lstStyle/>
          <a:p>
            <a:pPr algn="l"/>
            <a:r>
              <a:rPr lang="en-US" dirty="0"/>
              <a:t>A Member of PrimeGlobal – An Association of Independent Accounting Firms </a:t>
            </a:r>
          </a:p>
        </p:txBody>
      </p:sp>
      <p:grpSp>
        <p:nvGrpSpPr>
          <p:cNvPr id="11" name="Group 10">
            <a:extLst>
              <a:ext uri="{FF2B5EF4-FFF2-40B4-BE49-F238E27FC236}">
                <a16:creationId xmlns:a16="http://schemas.microsoft.com/office/drawing/2014/main" id="{25E1EBB5-E129-402A-A3AF-4F7A0064C7B0}"/>
              </a:ext>
            </a:extLst>
          </p:cNvPr>
          <p:cNvGrpSpPr/>
          <p:nvPr userDrawn="1"/>
        </p:nvGrpSpPr>
        <p:grpSpPr>
          <a:xfrm rot="5400000">
            <a:off x="-577755" y="3916462"/>
            <a:ext cx="3676456" cy="844546"/>
            <a:chOff x="7399146" y="4969579"/>
            <a:chExt cx="3676456" cy="844546"/>
          </a:xfrm>
        </p:grpSpPr>
        <p:sp>
          <p:nvSpPr>
            <p:cNvPr id="12" name="Plus Sign 11">
              <a:extLst>
                <a:ext uri="{FF2B5EF4-FFF2-40B4-BE49-F238E27FC236}">
                  <a16:creationId xmlns:a16="http://schemas.microsoft.com/office/drawing/2014/main" id="{3EFFAC7A-5EA5-48DA-87EA-BBDFC9601BAA}"/>
                </a:ext>
              </a:extLst>
            </p:cNvPr>
            <p:cNvSpPr/>
            <p:nvPr userDrawn="1"/>
          </p:nvSpPr>
          <p:spPr>
            <a:xfrm>
              <a:off x="10535285" y="4972991"/>
              <a:ext cx="245053" cy="264919"/>
            </a:xfrm>
            <a:prstGeom prst="mathPlus">
              <a:avLst/>
            </a:prstGeom>
            <a:solidFill>
              <a:schemeClr val="bg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lus Sign 12">
              <a:extLst>
                <a:ext uri="{FF2B5EF4-FFF2-40B4-BE49-F238E27FC236}">
                  <a16:creationId xmlns:a16="http://schemas.microsoft.com/office/drawing/2014/main" id="{ED2B3EF4-AB99-4490-8DBD-3C9ABC893DAB}"/>
                </a:ext>
              </a:extLst>
            </p:cNvPr>
            <p:cNvSpPr/>
            <p:nvPr userDrawn="1"/>
          </p:nvSpPr>
          <p:spPr>
            <a:xfrm>
              <a:off x="10830549" y="4972991"/>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4" name="Plus Sign 13">
              <a:extLst>
                <a:ext uri="{FF2B5EF4-FFF2-40B4-BE49-F238E27FC236}">
                  <a16:creationId xmlns:a16="http://schemas.microsoft.com/office/drawing/2014/main" id="{3C7B7D13-EBA7-4E75-A19B-6ADC270114BB}"/>
                </a:ext>
              </a:extLst>
            </p:cNvPr>
            <p:cNvSpPr/>
            <p:nvPr userDrawn="1"/>
          </p:nvSpPr>
          <p:spPr>
            <a:xfrm>
              <a:off x="10257186" y="4972991"/>
              <a:ext cx="245053" cy="264919"/>
            </a:xfrm>
            <a:prstGeom prst="mathPlus">
              <a:avLst/>
            </a:prstGeom>
            <a:solidFill>
              <a:schemeClr val="bg1">
                <a:lumMod val="7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lus Sign 14">
              <a:extLst>
                <a:ext uri="{FF2B5EF4-FFF2-40B4-BE49-F238E27FC236}">
                  <a16:creationId xmlns:a16="http://schemas.microsoft.com/office/drawing/2014/main" id="{8D247B62-C56D-4D87-AFF8-CC0C6089020D}"/>
                </a:ext>
              </a:extLst>
            </p:cNvPr>
            <p:cNvSpPr/>
            <p:nvPr userDrawn="1"/>
          </p:nvSpPr>
          <p:spPr>
            <a:xfrm>
              <a:off x="9952240" y="49729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lus Sign 15">
              <a:extLst>
                <a:ext uri="{FF2B5EF4-FFF2-40B4-BE49-F238E27FC236}">
                  <a16:creationId xmlns:a16="http://schemas.microsoft.com/office/drawing/2014/main" id="{64D56A14-4889-4CBA-A70E-8CF65BCA77B1}"/>
                </a:ext>
              </a:extLst>
            </p:cNvPr>
            <p:cNvSpPr/>
            <p:nvPr userDrawn="1"/>
          </p:nvSpPr>
          <p:spPr>
            <a:xfrm>
              <a:off x="10535285" y="5256131"/>
              <a:ext cx="245053" cy="264919"/>
            </a:xfrm>
            <a:prstGeom prst="mathPlus">
              <a:avLst/>
            </a:prstGeom>
            <a:solidFill>
              <a:srgbClr val="F9BE1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lus Sign 16">
              <a:extLst>
                <a:ext uri="{FF2B5EF4-FFF2-40B4-BE49-F238E27FC236}">
                  <a16:creationId xmlns:a16="http://schemas.microsoft.com/office/drawing/2014/main" id="{3336406C-A7BB-4CC4-B5DA-FCF3F892E89A}"/>
                </a:ext>
              </a:extLst>
            </p:cNvPr>
            <p:cNvSpPr/>
            <p:nvPr userDrawn="1"/>
          </p:nvSpPr>
          <p:spPr>
            <a:xfrm>
              <a:off x="10830549" y="5256131"/>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lus Sign 17">
              <a:extLst>
                <a:ext uri="{FF2B5EF4-FFF2-40B4-BE49-F238E27FC236}">
                  <a16:creationId xmlns:a16="http://schemas.microsoft.com/office/drawing/2014/main" id="{F65FE8E7-26D5-4049-A068-7B6C53672A54}"/>
                </a:ext>
              </a:extLst>
            </p:cNvPr>
            <p:cNvSpPr/>
            <p:nvPr userDrawn="1"/>
          </p:nvSpPr>
          <p:spPr>
            <a:xfrm>
              <a:off x="10257186" y="5256131"/>
              <a:ext cx="245053" cy="264919"/>
            </a:xfrm>
            <a:prstGeom prst="mathPlus">
              <a:avLst/>
            </a:prstGeom>
            <a:solidFill>
              <a:schemeClr val="bg1">
                <a:lumMod val="7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lus Sign 18">
              <a:extLst>
                <a:ext uri="{FF2B5EF4-FFF2-40B4-BE49-F238E27FC236}">
                  <a16:creationId xmlns:a16="http://schemas.microsoft.com/office/drawing/2014/main" id="{01218A9E-278A-4105-B586-832D43278B5B}"/>
                </a:ext>
              </a:extLst>
            </p:cNvPr>
            <p:cNvSpPr/>
            <p:nvPr userDrawn="1"/>
          </p:nvSpPr>
          <p:spPr>
            <a:xfrm>
              <a:off x="9952240" y="525613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lus Sign 19">
              <a:extLst>
                <a:ext uri="{FF2B5EF4-FFF2-40B4-BE49-F238E27FC236}">
                  <a16:creationId xmlns:a16="http://schemas.microsoft.com/office/drawing/2014/main" id="{2C93B1AE-D4F4-4C0B-B98F-943F4273C51D}"/>
                </a:ext>
              </a:extLst>
            </p:cNvPr>
            <p:cNvSpPr/>
            <p:nvPr userDrawn="1"/>
          </p:nvSpPr>
          <p:spPr>
            <a:xfrm>
              <a:off x="9650324" y="5256131"/>
              <a:ext cx="245053" cy="264919"/>
            </a:xfrm>
            <a:prstGeom prst="mathPlus">
              <a:avLst/>
            </a:prstGeom>
            <a:solidFill>
              <a:srgbClr val="F9BE1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lus Sign 20">
              <a:extLst>
                <a:ext uri="{FF2B5EF4-FFF2-40B4-BE49-F238E27FC236}">
                  <a16:creationId xmlns:a16="http://schemas.microsoft.com/office/drawing/2014/main" id="{2C5213CA-C4CF-4B2F-AE0C-054D788B7D29}"/>
                </a:ext>
              </a:extLst>
            </p:cNvPr>
            <p:cNvSpPr/>
            <p:nvPr userDrawn="1"/>
          </p:nvSpPr>
          <p:spPr>
            <a:xfrm>
              <a:off x="9371403" y="525613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lus Sign 21">
              <a:extLst>
                <a:ext uri="{FF2B5EF4-FFF2-40B4-BE49-F238E27FC236}">
                  <a16:creationId xmlns:a16="http://schemas.microsoft.com/office/drawing/2014/main" id="{2A0ED7D2-D830-4D16-830B-0187A27B608B}"/>
                </a:ext>
              </a:extLst>
            </p:cNvPr>
            <p:cNvSpPr/>
            <p:nvPr userDrawn="1"/>
          </p:nvSpPr>
          <p:spPr>
            <a:xfrm>
              <a:off x="9650324" y="496958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lus Sign 22">
              <a:extLst>
                <a:ext uri="{FF2B5EF4-FFF2-40B4-BE49-F238E27FC236}">
                  <a16:creationId xmlns:a16="http://schemas.microsoft.com/office/drawing/2014/main" id="{769E100B-3072-4DDD-B5AE-8A17A31AC1A7}"/>
                </a:ext>
              </a:extLst>
            </p:cNvPr>
            <p:cNvSpPr/>
            <p:nvPr userDrawn="1"/>
          </p:nvSpPr>
          <p:spPr>
            <a:xfrm>
              <a:off x="9103044" y="5256131"/>
              <a:ext cx="245053" cy="264919"/>
            </a:xfrm>
            <a:prstGeom prst="mathPlus">
              <a:avLst/>
            </a:prstGeom>
            <a:solidFill>
              <a:srgbClr val="A7DAF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Plus Sign 23">
              <a:extLst>
                <a:ext uri="{FF2B5EF4-FFF2-40B4-BE49-F238E27FC236}">
                  <a16:creationId xmlns:a16="http://schemas.microsoft.com/office/drawing/2014/main" id="{87B62A45-1AE1-4C2C-968E-065E2075F19F}"/>
                </a:ext>
              </a:extLst>
            </p:cNvPr>
            <p:cNvSpPr/>
            <p:nvPr userDrawn="1"/>
          </p:nvSpPr>
          <p:spPr>
            <a:xfrm>
              <a:off x="8860386" y="526401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Plus Sign 24">
              <a:extLst>
                <a:ext uri="{FF2B5EF4-FFF2-40B4-BE49-F238E27FC236}">
                  <a16:creationId xmlns:a16="http://schemas.microsoft.com/office/drawing/2014/main" id="{476FA56E-8048-4C3E-BE6E-690475CAB77B}"/>
                </a:ext>
              </a:extLst>
            </p:cNvPr>
            <p:cNvSpPr/>
            <p:nvPr userDrawn="1"/>
          </p:nvSpPr>
          <p:spPr>
            <a:xfrm>
              <a:off x="8609486" y="5256130"/>
              <a:ext cx="245053" cy="264919"/>
            </a:xfrm>
            <a:prstGeom prst="mathPlus">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Plus Sign 25">
              <a:extLst>
                <a:ext uri="{FF2B5EF4-FFF2-40B4-BE49-F238E27FC236}">
                  <a16:creationId xmlns:a16="http://schemas.microsoft.com/office/drawing/2014/main" id="{66DCD54D-50AB-48D5-A5E5-E956C0EBBE8C}"/>
                </a:ext>
              </a:extLst>
            </p:cNvPr>
            <p:cNvSpPr/>
            <p:nvPr userDrawn="1"/>
          </p:nvSpPr>
          <p:spPr>
            <a:xfrm>
              <a:off x="9371403" y="496957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lus Sign 26">
              <a:extLst>
                <a:ext uri="{FF2B5EF4-FFF2-40B4-BE49-F238E27FC236}">
                  <a16:creationId xmlns:a16="http://schemas.microsoft.com/office/drawing/2014/main" id="{A0528511-B75F-4940-99EC-F42B6E7C8C15}"/>
                </a:ext>
              </a:extLst>
            </p:cNvPr>
            <p:cNvSpPr/>
            <p:nvPr userDrawn="1"/>
          </p:nvSpPr>
          <p:spPr>
            <a:xfrm>
              <a:off x="9103044" y="497866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Plus Sign 27">
              <a:extLst>
                <a:ext uri="{FF2B5EF4-FFF2-40B4-BE49-F238E27FC236}">
                  <a16:creationId xmlns:a16="http://schemas.microsoft.com/office/drawing/2014/main" id="{EF2A1DFE-95CA-451D-9A96-92AA33AD7711}"/>
                </a:ext>
              </a:extLst>
            </p:cNvPr>
            <p:cNvSpPr/>
            <p:nvPr userDrawn="1"/>
          </p:nvSpPr>
          <p:spPr>
            <a:xfrm>
              <a:off x="8125017" y="5544753"/>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lus Sign 28">
              <a:extLst>
                <a:ext uri="{FF2B5EF4-FFF2-40B4-BE49-F238E27FC236}">
                  <a16:creationId xmlns:a16="http://schemas.microsoft.com/office/drawing/2014/main" id="{DEC9B9C9-BC73-4FE2-B90C-98826A704F94}"/>
                </a:ext>
              </a:extLst>
            </p:cNvPr>
            <p:cNvSpPr/>
            <p:nvPr userDrawn="1"/>
          </p:nvSpPr>
          <p:spPr>
            <a:xfrm>
              <a:off x="8357383" y="5264011"/>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Plus Sign 29">
              <a:extLst>
                <a:ext uri="{FF2B5EF4-FFF2-40B4-BE49-F238E27FC236}">
                  <a16:creationId xmlns:a16="http://schemas.microsoft.com/office/drawing/2014/main" id="{ACB8BEB7-9F90-4B5F-8EC1-A4F7D2EC4655}"/>
                </a:ext>
              </a:extLst>
            </p:cNvPr>
            <p:cNvSpPr/>
            <p:nvPr userDrawn="1"/>
          </p:nvSpPr>
          <p:spPr>
            <a:xfrm>
              <a:off x="8125017" y="5264010"/>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Plus Sign 30">
              <a:extLst>
                <a:ext uri="{FF2B5EF4-FFF2-40B4-BE49-F238E27FC236}">
                  <a16:creationId xmlns:a16="http://schemas.microsoft.com/office/drawing/2014/main" id="{7C781B59-78A8-49A9-A221-6408581C5D81}"/>
                </a:ext>
              </a:extLst>
            </p:cNvPr>
            <p:cNvSpPr/>
            <p:nvPr userDrawn="1"/>
          </p:nvSpPr>
          <p:spPr>
            <a:xfrm>
              <a:off x="7883552" y="5540896"/>
              <a:ext cx="245053" cy="264919"/>
            </a:xfrm>
            <a:prstGeom prst="mathPlus">
              <a:avLst/>
            </a:prstGeom>
            <a:solidFill>
              <a:srgbClr val="F9BE10">
                <a:alpha val="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Plus Sign 31">
              <a:extLst>
                <a:ext uri="{FF2B5EF4-FFF2-40B4-BE49-F238E27FC236}">
                  <a16:creationId xmlns:a16="http://schemas.microsoft.com/office/drawing/2014/main" id="{A1191DF8-7F2F-4CED-8B01-A12DF0BF29A9}"/>
                </a:ext>
              </a:extLst>
            </p:cNvPr>
            <p:cNvSpPr/>
            <p:nvPr userDrawn="1"/>
          </p:nvSpPr>
          <p:spPr>
            <a:xfrm>
              <a:off x="8860386" y="497866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lus Sign 32">
              <a:extLst>
                <a:ext uri="{FF2B5EF4-FFF2-40B4-BE49-F238E27FC236}">
                  <a16:creationId xmlns:a16="http://schemas.microsoft.com/office/drawing/2014/main" id="{E0EC2A03-3472-445F-959A-EC2611DE085D}"/>
                </a:ext>
              </a:extLst>
            </p:cNvPr>
            <p:cNvSpPr/>
            <p:nvPr userDrawn="1"/>
          </p:nvSpPr>
          <p:spPr>
            <a:xfrm>
              <a:off x="7637761" y="5540895"/>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lus Sign 33">
              <a:extLst>
                <a:ext uri="{FF2B5EF4-FFF2-40B4-BE49-F238E27FC236}">
                  <a16:creationId xmlns:a16="http://schemas.microsoft.com/office/drawing/2014/main" id="{F22B69B8-422F-451E-99B2-5912DF72D2C4}"/>
                </a:ext>
              </a:extLst>
            </p:cNvPr>
            <p:cNvSpPr/>
            <p:nvPr userDrawn="1"/>
          </p:nvSpPr>
          <p:spPr>
            <a:xfrm>
              <a:off x="7399146" y="5540895"/>
              <a:ext cx="245053" cy="264919"/>
            </a:xfrm>
            <a:prstGeom prst="mathPlus">
              <a:avLst/>
            </a:prstGeom>
            <a:solidFill>
              <a:schemeClr val="bg1">
                <a:lumMod val="75000"/>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Plus Sign 34">
              <a:extLst>
                <a:ext uri="{FF2B5EF4-FFF2-40B4-BE49-F238E27FC236}">
                  <a16:creationId xmlns:a16="http://schemas.microsoft.com/office/drawing/2014/main" id="{D1A1041F-05E4-4E1A-9D25-1DCFF923557E}"/>
                </a:ext>
              </a:extLst>
            </p:cNvPr>
            <p:cNvSpPr/>
            <p:nvPr userDrawn="1"/>
          </p:nvSpPr>
          <p:spPr>
            <a:xfrm>
              <a:off x="8609486" y="4972991"/>
              <a:ext cx="245053" cy="264919"/>
            </a:xfrm>
            <a:prstGeom prst="mathPlus">
              <a:avLst/>
            </a:prstGeom>
            <a:solidFill>
              <a:srgbClr val="BD3B31">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Plus Sign 35">
              <a:extLst>
                <a:ext uri="{FF2B5EF4-FFF2-40B4-BE49-F238E27FC236}">
                  <a16:creationId xmlns:a16="http://schemas.microsoft.com/office/drawing/2014/main" id="{4E6066C0-CC7E-4189-A170-85182F1F1E90}"/>
                </a:ext>
              </a:extLst>
            </p:cNvPr>
            <p:cNvSpPr/>
            <p:nvPr userDrawn="1"/>
          </p:nvSpPr>
          <p:spPr>
            <a:xfrm>
              <a:off x="8357383" y="5549140"/>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Plus Sign 36">
              <a:extLst>
                <a:ext uri="{FF2B5EF4-FFF2-40B4-BE49-F238E27FC236}">
                  <a16:creationId xmlns:a16="http://schemas.microsoft.com/office/drawing/2014/main" id="{32176FF4-6B2F-4DE1-9D6B-764B28098083}"/>
                </a:ext>
              </a:extLst>
            </p:cNvPr>
            <p:cNvSpPr/>
            <p:nvPr userDrawn="1"/>
          </p:nvSpPr>
          <p:spPr>
            <a:xfrm>
              <a:off x="8609486" y="5513480"/>
              <a:ext cx="245053" cy="264919"/>
            </a:xfrm>
            <a:prstGeom prst="mathPlus">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Plus Sign 37">
              <a:extLst>
                <a:ext uri="{FF2B5EF4-FFF2-40B4-BE49-F238E27FC236}">
                  <a16:creationId xmlns:a16="http://schemas.microsoft.com/office/drawing/2014/main" id="{10C425DC-657D-485C-AC26-07ADD6039609}"/>
                </a:ext>
              </a:extLst>
            </p:cNvPr>
            <p:cNvSpPr/>
            <p:nvPr userDrawn="1"/>
          </p:nvSpPr>
          <p:spPr>
            <a:xfrm>
              <a:off x="8860386" y="5531390"/>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Plus Sign 38">
              <a:extLst>
                <a:ext uri="{FF2B5EF4-FFF2-40B4-BE49-F238E27FC236}">
                  <a16:creationId xmlns:a16="http://schemas.microsoft.com/office/drawing/2014/main" id="{F2CC5C4F-0CC3-42A2-B0BF-7EBEB3F02456}"/>
                </a:ext>
              </a:extLst>
            </p:cNvPr>
            <p:cNvSpPr/>
            <p:nvPr userDrawn="1"/>
          </p:nvSpPr>
          <p:spPr>
            <a:xfrm>
              <a:off x="9103044" y="5531389"/>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Plus Sign 39">
              <a:extLst>
                <a:ext uri="{FF2B5EF4-FFF2-40B4-BE49-F238E27FC236}">
                  <a16:creationId xmlns:a16="http://schemas.microsoft.com/office/drawing/2014/main" id="{2172F25C-8D63-43DF-941E-9BBAB14B0BB3}"/>
                </a:ext>
              </a:extLst>
            </p:cNvPr>
            <p:cNvSpPr/>
            <p:nvPr userDrawn="1"/>
          </p:nvSpPr>
          <p:spPr>
            <a:xfrm>
              <a:off x="9371403" y="553138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Plus Sign 40">
              <a:extLst>
                <a:ext uri="{FF2B5EF4-FFF2-40B4-BE49-F238E27FC236}">
                  <a16:creationId xmlns:a16="http://schemas.microsoft.com/office/drawing/2014/main" id="{D9BB9C9F-DF5D-49DF-80BF-423AB0B3E6AB}"/>
                </a:ext>
              </a:extLst>
            </p:cNvPr>
            <p:cNvSpPr/>
            <p:nvPr userDrawn="1"/>
          </p:nvSpPr>
          <p:spPr>
            <a:xfrm>
              <a:off x="9650324" y="554913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Plus Sign 41">
              <a:extLst>
                <a:ext uri="{FF2B5EF4-FFF2-40B4-BE49-F238E27FC236}">
                  <a16:creationId xmlns:a16="http://schemas.microsoft.com/office/drawing/2014/main" id="{1A1DFA58-58D0-4182-8D4A-4CBB096A49C5}"/>
                </a:ext>
              </a:extLst>
            </p:cNvPr>
            <p:cNvSpPr/>
            <p:nvPr userDrawn="1"/>
          </p:nvSpPr>
          <p:spPr>
            <a:xfrm>
              <a:off x="9952240" y="553221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Plus Sign 42">
              <a:extLst>
                <a:ext uri="{FF2B5EF4-FFF2-40B4-BE49-F238E27FC236}">
                  <a16:creationId xmlns:a16="http://schemas.microsoft.com/office/drawing/2014/main" id="{23EE950F-DBD6-4A9D-AE85-EF3D0013DC92}"/>
                </a:ext>
              </a:extLst>
            </p:cNvPr>
            <p:cNvSpPr/>
            <p:nvPr userDrawn="1"/>
          </p:nvSpPr>
          <p:spPr>
            <a:xfrm>
              <a:off x="10257186" y="5531389"/>
              <a:ext cx="245053" cy="264919"/>
            </a:xfrm>
            <a:prstGeom prst="mathPlus">
              <a:avLst/>
            </a:prstGeom>
            <a:solidFill>
              <a:srgbClr val="A7DAF1">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Plus Sign 43">
              <a:extLst>
                <a:ext uri="{FF2B5EF4-FFF2-40B4-BE49-F238E27FC236}">
                  <a16:creationId xmlns:a16="http://schemas.microsoft.com/office/drawing/2014/main" id="{B2A5342F-9744-45CC-897C-EAEC19BB8518}"/>
                </a:ext>
              </a:extLst>
            </p:cNvPr>
            <p:cNvSpPr/>
            <p:nvPr userDrawn="1"/>
          </p:nvSpPr>
          <p:spPr>
            <a:xfrm>
              <a:off x="10535285" y="5549206"/>
              <a:ext cx="245053" cy="264919"/>
            </a:xfrm>
            <a:prstGeom prst="mathPlus">
              <a:avLst/>
            </a:prstGeom>
            <a:solidFill>
              <a:schemeClr val="bg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Plus Sign 44">
              <a:extLst>
                <a:ext uri="{FF2B5EF4-FFF2-40B4-BE49-F238E27FC236}">
                  <a16:creationId xmlns:a16="http://schemas.microsoft.com/office/drawing/2014/main" id="{787507E4-3307-4F53-BBFB-075713D63F29}"/>
                </a:ext>
              </a:extLst>
            </p:cNvPr>
            <p:cNvSpPr/>
            <p:nvPr userDrawn="1"/>
          </p:nvSpPr>
          <p:spPr>
            <a:xfrm>
              <a:off x="10830549" y="5523527"/>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spTree>
    <p:extLst>
      <p:ext uri="{BB962C8B-B14F-4D97-AF65-F5344CB8AC3E}">
        <p14:creationId xmlns:p14="http://schemas.microsoft.com/office/powerpoint/2010/main" val="625096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4A205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457CD-33F6-468C-B019-8F83337AC6B3}"/>
              </a:ext>
            </a:extLst>
          </p:cNvPr>
          <p:cNvSpPr>
            <a:spLocks noGrp="1"/>
          </p:cNvSpPr>
          <p:nvPr>
            <p:ph type="title" hasCustomPrompt="1"/>
          </p:nvPr>
        </p:nvSpPr>
        <p:spPr>
          <a:xfrm>
            <a:off x="838200" y="2251075"/>
            <a:ext cx="10515600" cy="1325563"/>
          </a:xfrm>
        </p:spPr>
        <p:txBody>
          <a:bodyPr/>
          <a:lstStyle>
            <a:lvl1pPr>
              <a:defRPr>
                <a:solidFill>
                  <a:schemeClr val="bg1"/>
                </a:solidFill>
              </a:defRPr>
            </a:lvl1pPr>
          </a:lstStyle>
          <a:p>
            <a:r>
              <a:rPr lang="en-US" dirty="0"/>
              <a:t>Questions?</a:t>
            </a:r>
          </a:p>
        </p:txBody>
      </p:sp>
      <p:sp>
        <p:nvSpPr>
          <p:cNvPr id="7" name="Rectangle 6">
            <a:extLst>
              <a:ext uri="{FF2B5EF4-FFF2-40B4-BE49-F238E27FC236}">
                <a16:creationId xmlns:a16="http://schemas.microsoft.com/office/drawing/2014/main" id="{0C6AF0CE-E8D1-40A8-A440-0E05ACE80E6E}"/>
              </a:ext>
            </a:extLst>
          </p:cNvPr>
          <p:cNvSpPr/>
          <p:nvPr userDrawn="1"/>
        </p:nvSpPr>
        <p:spPr>
          <a:xfrm>
            <a:off x="0" y="6311900"/>
            <a:ext cx="12192000" cy="546100"/>
          </a:xfrm>
          <a:prstGeom prst="rect">
            <a:avLst/>
          </a:prstGeom>
          <a:solidFill>
            <a:srgbClr val="7073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4">
            <a:extLst>
              <a:ext uri="{FF2B5EF4-FFF2-40B4-BE49-F238E27FC236}">
                <a16:creationId xmlns:a16="http://schemas.microsoft.com/office/drawing/2014/main" id="{BAF0F121-9B9F-42CE-A13C-E461D0D20918}"/>
              </a:ext>
            </a:extLst>
          </p:cNvPr>
          <p:cNvSpPr>
            <a:spLocks noGrp="1"/>
          </p:cNvSpPr>
          <p:nvPr>
            <p:ph type="sldNum" sz="quarter" idx="12"/>
          </p:nvPr>
        </p:nvSpPr>
        <p:spPr>
          <a:xfrm>
            <a:off x="8610600" y="6356350"/>
            <a:ext cx="2743200" cy="365125"/>
          </a:xfrm>
        </p:spPr>
        <p:txBody>
          <a:bodyPr/>
          <a:lstStyle/>
          <a:p>
            <a:fld id="{5CA61F6E-E245-424A-B612-7F6B6A782722}" type="slidenum">
              <a:rPr lang="en-US" smtClean="0"/>
              <a:t>‹#›</a:t>
            </a:fld>
            <a:endParaRPr lang="en-US"/>
          </a:p>
        </p:txBody>
      </p:sp>
      <p:sp>
        <p:nvSpPr>
          <p:cNvPr id="9" name="Footer Placeholder 4">
            <a:extLst>
              <a:ext uri="{FF2B5EF4-FFF2-40B4-BE49-F238E27FC236}">
                <a16:creationId xmlns:a16="http://schemas.microsoft.com/office/drawing/2014/main" id="{23BAB62E-085A-43DF-904F-8198D08641A3}"/>
              </a:ext>
            </a:extLst>
          </p:cNvPr>
          <p:cNvSpPr>
            <a:spLocks noGrp="1"/>
          </p:cNvSpPr>
          <p:nvPr>
            <p:ph type="ftr" sz="quarter" idx="11"/>
          </p:nvPr>
        </p:nvSpPr>
        <p:spPr>
          <a:xfrm>
            <a:off x="838200" y="6403976"/>
            <a:ext cx="5407355" cy="365125"/>
          </a:xfrm>
        </p:spPr>
        <p:txBody>
          <a:bodyPr/>
          <a:lstStyle>
            <a:lvl1pPr algn="l">
              <a:defRPr/>
            </a:lvl1pPr>
          </a:lstStyle>
          <a:p>
            <a:r>
              <a:rPr lang="en-US" dirty="0"/>
              <a:t>A Member of PrimeGlobal – An Association of Independent Accounting Firms </a:t>
            </a:r>
          </a:p>
        </p:txBody>
      </p:sp>
    </p:spTree>
    <p:extLst>
      <p:ext uri="{BB962C8B-B14F-4D97-AF65-F5344CB8AC3E}">
        <p14:creationId xmlns:p14="http://schemas.microsoft.com/office/powerpoint/2010/main" val="1462802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BA27577-368F-4390-9EDC-5C7488D92607}"/>
              </a:ext>
            </a:extLst>
          </p:cNvPr>
          <p:cNvSpPr>
            <a:spLocks noGrp="1"/>
          </p:cNvSpPr>
          <p:nvPr>
            <p:ph type="ftr" sz="quarter" idx="10"/>
          </p:nvPr>
        </p:nvSpPr>
        <p:spPr>
          <a:xfrm>
            <a:off x="6362700" y="6398522"/>
            <a:ext cx="5695950" cy="365125"/>
          </a:xfrm>
        </p:spPr>
        <p:txBody>
          <a:bodyPr anchor="b"/>
          <a:lstStyle>
            <a:lvl1pPr algn="r">
              <a:defRPr>
                <a:solidFill>
                  <a:srgbClr val="707372"/>
                </a:solidFill>
              </a:defRPr>
            </a:lvl1pPr>
          </a:lstStyle>
          <a:p>
            <a:r>
              <a:rPr lang="en-US"/>
              <a:t>A Member of PrimeGlobal – An Association of Independent Accounting Firms </a:t>
            </a:r>
            <a:endParaRPr lang="en-US" dirty="0"/>
          </a:p>
        </p:txBody>
      </p:sp>
      <p:pic>
        <p:nvPicPr>
          <p:cNvPr id="9" name="Picture 8">
            <a:extLst>
              <a:ext uri="{FF2B5EF4-FFF2-40B4-BE49-F238E27FC236}">
                <a16:creationId xmlns:a16="http://schemas.microsoft.com/office/drawing/2014/main" id="{F2BA5822-7732-4731-8786-8FE008581E6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11022" y="4789637"/>
            <a:ext cx="3369956" cy="1076374"/>
          </a:xfrm>
          <a:prstGeom prst="rect">
            <a:avLst/>
          </a:prstGeom>
        </p:spPr>
      </p:pic>
      <p:sp>
        <p:nvSpPr>
          <p:cNvPr id="13" name="Subtitle 2">
            <a:extLst>
              <a:ext uri="{FF2B5EF4-FFF2-40B4-BE49-F238E27FC236}">
                <a16:creationId xmlns:a16="http://schemas.microsoft.com/office/drawing/2014/main" id="{797F2B91-D84A-468F-9350-746F78675A56}"/>
              </a:ext>
            </a:extLst>
          </p:cNvPr>
          <p:cNvSpPr>
            <a:spLocks noGrp="1"/>
          </p:cNvSpPr>
          <p:nvPr>
            <p:ph type="subTitle" idx="1" hasCustomPrompt="1"/>
          </p:nvPr>
        </p:nvSpPr>
        <p:spPr>
          <a:xfrm>
            <a:off x="5554022" y="2828829"/>
            <a:ext cx="3990027" cy="1428297"/>
          </a:xfrm>
        </p:spPr>
        <p:txBody>
          <a:bodyPr/>
          <a:lstStyle>
            <a:lvl1pPr marL="0" marR="0" indent="0" algn="ctr" defTabSz="914400" rtl="0" eaLnBrk="1" fontAlgn="auto" latinLnBrk="0" hangingPunct="1">
              <a:lnSpc>
                <a:spcPct val="90000"/>
              </a:lnSpc>
              <a:spcBef>
                <a:spcPts val="1000"/>
              </a:spcBef>
              <a:spcAft>
                <a:spcPts val="0"/>
              </a:spcAft>
              <a:buClr>
                <a:srgbClr val="004A98"/>
              </a:buClr>
              <a:buSzTx/>
              <a:buFont typeface="Segoe UI Semilight" panose="020B0402040204020203" pitchFamily="34" charset="0"/>
              <a:buNone/>
              <a:tabLst/>
              <a:defRPr sz="2000" b="1">
                <a:solidFill>
                  <a:srgbClr val="70737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Presenter’s Name &amp; Contact Info</a:t>
            </a:r>
          </a:p>
          <a:p>
            <a:endParaRPr lang="en-US" dirty="0"/>
          </a:p>
          <a:p>
            <a:r>
              <a:rPr lang="en-US" dirty="0"/>
              <a:t>First.Last@mcmcpa.com</a:t>
            </a:r>
          </a:p>
          <a:p>
            <a:r>
              <a:rPr lang="en-US" dirty="0"/>
              <a:t>(XXX.XXX.XXXX)</a:t>
            </a:r>
          </a:p>
          <a:p>
            <a:endParaRPr lang="en-US" dirty="0"/>
          </a:p>
          <a:p>
            <a:endParaRPr lang="en-US" dirty="0"/>
          </a:p>
          <a:p>
            <a:endParaRPr lang="en-US" dirty="0"/>
          </a:p>
          <a:p>
            <a:endParaRPr lang="en-US" dirty="0"/>
          </a:p>
        </p:txBody>
      </p:sp>
      <p:sp>
        <p:nvSpPr>
          <p:cNvPr id="17" name="Picture Placeholder 16">
            <a:extLst>
              <a:ext uri="{FF2B5EF4-FFF2-40B4-BE49-F238E27FC236}">
                <a16:creationId xmlns:a16="http://schemas.microsoft.com/office/drawing/2014/main" id="{E4A969D6-B3B3-4E4D-8786-41EF7E92CF08}"/>
              </a:ext>
            </a:extLst>
          </p:cNvPr>
          <p:cNvSpPr>
            <a:spLocks noGrp="1"/>
          </p:cNvSpPr>
          <p:nvPr>
            <p:ph type="pic" sz="quarter" idx="12"/>
          </p:nvPr>
        </p:nvSpPr>
        <p:spPr>
          <a:xfrm>
            <a:off x="3268022" y="2169152"/>
            <a:ext cx="2286000" cy="2286000"/>
          </a:xfrm>
        </p:spPr>
        <p:txBody>
          <a:bodyPr/>
          <a:lstStyle/>
          <a:p>
            <a:endParaRPr lang="en-US"/>
          </a:p>
        </p:txBody>
      </p:sp>
      <p:cxnSp>
        <p:nvCxnSpPr>
          <p:cNvPr id="14" name="Straight Connector 13">
            <a:extLst>
              <a:ext uri="{FF2B5EF4-FFF2-40B4-BE49-F238E27FC236}">
                <a16:creationId xmlns:a16="http://schemas.microsoft.com/office/drawing/2014/main" id="{106B8BB2-0C10-470B-AE39-AFEF81AE0E18}"/>
              </a:ext>
            </a:extLst>
          </p:cNvPr>
          <p:cNvCxnSpPr>
            <a:cxnSpLocks/>
          </p:cNvCxnSpPr>
          <p:nvPr userDrawn="1"/>
        </p:nvCxnSpPr>
        <p:spPr>
          <a:xfrm>
            <a:off x="1790700" y="4455152"/>
            <a:ext cx="8496300" cy="0"/>
          </a:xfrm>
          <a:prstGeom prst="line">
            <a:avLst/>
          </a:prstGeom>
          <a:ln>
            <a:solidFill>
              <a:srgbClr val="F9BE1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19331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EDE2EF7-1F4A-4A98-B1A2-5958A57E8AD5}"/>
              </a:ext>
            </a:extLst>
          </p:cNvPr>
          <p:cNvSpPr/>
          <p:nvPr userDrawn="1"/>
        </p:nvSpPr>
        <p:spPr>
          <a:xfrm>
            <a:off x="0" y="6311900"/>
            <a:ext cx="12192000" cy="546100"/>
          </a:xfrm>
          <a:prstGeom prst="rect">
            <a:avLst/>
          </a:prstGeom>
          <a:solidFill>
            <a:srgbClr val="7073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4FCDD927-E481-41E6-9943-583030E053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77144" y="207842"/>
            <a:ext cx="1296186" cy="570958"/>
          </a:xfrm>
          <a:prstGeom prst="rect">
            <a:avLst/>
          </a:prstGeom>
        </p:spPr>
      </p:pic>
      <p:sp>
        <p:nvSpPr>
          <p:cNvPr id="9" name="Footer Placeholder 4">
            <a:extLst>
              <a:ext uri="{FF2B5EF4-FFF2-40B4-BE49-F238E27FC236}">
                <a16:creationId xmlns:a16="http://schemas.microsoft.com/office/drawing/2014/main" id="{B5CB5D2B-06DC-479D-976E-598AD880D843}"/>
              </a:ext>
            </a:extLst>
          </p:cNvPr>
          <p:cNvSpPr>
            <a:spLocks noGrp="1"/>
          </p:cNvSpPr>
          <p:nvPr>
            <p:ph type="ftr" sz="quarter" idx="11"/>
          </p:nvPr>
        </p:nvSpPr>
        <p:spPr>
          <a:xfrm>
            <a:off x="838200" y="6403976"/>
            <a:ext cx="5407355" cy="365125"/>
          </a:xfrm>
        </p:spPr>
        <p:txBody>
          <a:bodyPr/>
          <a:lstStyle>
            <a:lvl1pPr algn="l">
              <a:defRPr/>
            </a:lvl1pPr>
          </a:lstStyle>
          <a:p>
            <a:r>
              <a:rPr lang="en-US" dirty="0"/>
              <a:t>A Member of PrimeGlobal – An Association of Independent Accounting Firms </a:t>
            </a:r>
          </a:p>
        </p:txBody>
      </p:sp>
      <p:sp>
        <p:nvSpPr>
          <p:cNvPr id="10" name="Content Placeholder 2">
            <a:extLst>
              <a:ext uri="{FF2B5EF4-FFF2-40B4-BE49-F238E27FC236}">
                <a16:creationId xmlns:a16="http://schemas.microsoft.com/office/drawing/2014/main" id="{36394E5B-C187-4027-8670-3176AA7E00BA}"/>
              </a:ext>
            </a:extLst>
          </p:cNvPr>
          <p:cNvSpPr>
            <a:spLocks noGrp="1"/>
          </p:cNvSpPr>
          <p:nvPr>
            <p:ph idx="1" hasCustomPrompt="1"/>
          </p:nvPr>
        </p:nvSpPr>
        <p:spPr>
          <a:xfrm>
            <a:off x="838200" y="1825625"/>
            <a:ext cx="10515600" cy="4351338"/>
          </a:xfrm>
        </p:spPr>
        <p:txBody>
          <a:bodyPr/>
          <a:lstStyle>
            <a:lvl1pPr marL="0" indent="0">
              <a:buNone/>
              <a:defRPr/>
            </a:lvl1pPr>
          </a:lstStyle>
          <a:p>
            <a:pPr lvl="0"/>
            <a:r>
              <a:rPr lang="en-US" dirty="0"/>
              <a:t>Text here.</a:t>
            </a:r>
          </a:p>
        </p:txBody>
      </p:sp>
      <p:sp>
        <p:nvSpPr>
          <p:cNvPr id="11" name="Title 1">
            <a:extLst>
              <a:ext uri="{FF2B5EF4-FFF2-40B4-BE49-F238E27FC236}">
                <a16:creationId xmlns:a16="http://schemas.microsoft.com/office/drawing/2014/main" id="{C005DD3A-2168-4D8D-959E-41A0F21BE1F2}"/>
              </a:ext>
            </a:extLst>
          </p:cNvPr>
          <p:cNvSpPr>
            <a:spLocks noGrp="1"/>
          </p:cNvSpPr>
          <p:nvPr>
            <p:ph type="title" hasCustomPrompt="1"/>
          </p:nvPr>
        </p:nvSpPr>
        <p:spPr>
          <a:xfrm>
            <a:off x="838200" y="365126"/>
            <a:ext cx="10515600" cy="777874"/>
          </a:xfrm>
        </p:spPr>
        <p:txBody>
          <a:bodyPr anchor="ctr"/>
          <a:lstStyle>
            <a:lvl1pPr>
              <a:defRPr/>
            </a:lvl1pPr>
          </a:lstStyle>
          <a:p>
            <a:r>
              <a:rPr lang="en-US" dirty="0"/>
              <a:t>Click To Edit Master Title Style.</a:t>
            </a:r>
          </a:p>
        </p:txBody>
      </p:sp>
      <p:cxnSp>
        <p:nvCxnSpPr>
          <p:cNvPr id="12" name="Straight Connector 11">
            <a:extLst>
              <a:ext uri="{FF2B5EF4-FFF2-40B4-BE49-F238E27FC236}">
                <a16:creationId xmlns:a16="http://schemas.microsoft.com/office/drawing/2014/main" id="{AED84613-09DB-4D51-A56F-083FC5EDFCE8}"/>
              </a:ext>
            </a:extLst>
          </p:cNvPr>
          <p:cNvCxnSpPr>
            <a:cxnSpLocks/>
          </p:cNvCxnSpPr>
          <p:nvPr userDrawn="1"/>
        </p:nvCxnSpPr>
        <p:spPr>
          <a:xfrm>
            <a:off x="838200" y="1223963"/>
            <a:ext cx="5257800" cy="0"/>
          </a:xfrm>
          <a:prstGeom prst="line">
            <a:avLst/>
          </a:prstGeom>
          <a:ln>
            <a:solidFill>
              <a:srgbClr val="F9BE10"/>
            </a:solidFill>
          </a:ln>
        </p:spPr>
        <p:style>
          <a:lnRef idx="2">
            <a:schemeClr val="accent1"/>
          </a:lnRef>
          <a:fillRef idx="0">
            <a:schemeClr val="accent1"/>
          </a:fillRef>
          <a:effectRef idx="1">
            <a:schemeClr val="accent1"/>
          </a:effectRef>
          <a:fontRef idx="minor">
            <a:schemeClr val="tx1"/>
          </a:fontRef>
        </p:style>
      </p:cxnSp>
      <p:grpSp>
        <p:nvGrpSpPr>
          <p:cNvPr id="13" name="Group 12">
            <a:extLst>
              <a:ext uri="{FF2B5EF4-FFF2-40B4-BE49-F238E27FC236}">
                <a16:creationId xmlns:a16="http://schemas.microsoft.com/office/drawing/2014/main" id="{63F01426-3BC3-4B95-AFF9-597D6713FB95}"/>
              </a:ext>
            </a:extLst>
          </p:cNvPr>
          <p:cNvGrpSpPr/>
          <p:nvPr userDrawn="1"/>
        </p:nvGrpSpPr>
        <p:grpSpPr>
          <a:xfrm>
            <a:off x="8075421" y="5445829"/>
            <a:ext cx="3676456" cy="844546"/>
            <a:chOff x="7399146" y="4969579"/>
            <a:chExt cx="3676456" cy="844546"/>
          </a:xfrm>
        </p:grpSpPr>
        <p:sp>
          <p:nvSpPr>
            <p:cNvPr id="14" name="Plus Sign 13">
              <a:extLst>
                <a:ext uri="{FF2B5EF4-FFF2-40B4-BE49-F238E27FC236}">
                  <a16:creationId xmlns:a16="http://schemas.microsoft.com/office/drawing/2014/main" id="{5D3955F0-6048-4A60-9BE9-07EE6F82520C}"/>
                </a:ext>
              </a:extLst>
            </p:cNvPr>
            <p:cNvSpPr/>
            <p:nvPr userDrawn="1"/>
          </p:nvSpPr>
          <p:spPr>
            <a:xfrm>
              <a:off x="10535285" y="4972991"/>
              <a:ext cx="245053" cy="264919"/>
            </a:xfrm>
            <a:prstGeom prst="mathPlus">
              <a:avLst/>
            </a:prstGeom>
            <a:solidFill>
              <a:schemeClr val="bg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lus Sign 14">
              <a:extLst>
                <a:ext uri="{FF2B5EF4-FFF2-40B4-BE49-F238E27FC236}">
                  <a16:creationId xmlns:a16="http://schemas.microsoft.com/office/drawing/2014/main" id="{B1E27DB8-DB1E-4CD4-AC76-5369AA3283D1}"/>
                </a:ext>
              </a:extLst>
            </p:cNvPr>
            <p:cNvSpPr/>
            <p:nvPr userDrawn="1"/>
          </p:nvSpPr>
          <p:spPr>
            <a:xfrm>
              <a:off x="10830549" y="4972991"/>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Plus Sign 15">
              <a:extLst>
                <a:ext uri="{FF2B5EF4-FFF2-40B4-BE49-F238E27FC236}">
                  <a16:creationId xmlns:a16="http://schemas.microsoft.com/office/drawing/2014/main" id="{1B3DD5E4-8007-43E1-A903-2A5E43FE73F0}"/>
                </a:ext>
              </a:extLst>
            </p:cNvPr>
            <p:cNvSpPr/>
            <p:nvPr userDrawn="1"/>
          </p:nvSpPr>
          <p:spPr>
            <a:xfrm>
              <a:off x="10257186" y="4972991"/>
              <a:ext cx="245053" cy="264919"/>
            </a:xfrm>
            <a:prstGeom prst="mathPlus">
              <a:avLst/>
            </a:prstGeom>
            <a:solidFill>
              <a:schemeClr val="bg1">
                <a:lumMod val="7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lus Sign 16">
              <a:extLst>
                <a:ext uri="{FF2B5EF4-FFF2-40B4-BE49-F238E27FC236}">
                  <a16:creationId xmlns:a16="http://schemas.microsoft.com/office/drawing/2014/main" id="{0A697BA1-4861-4B63-A9F8-FC1AC21FD95E}"/>
                </a:ext>
              </a:extLst>
            </p:cNvPr>
            <p:cNvSpPr/>
            <p:nvPr userDrawn="1"/>
          </p:nvSpPr>
          <p:spPr>
            <a:xfrm>
              <a:off x="9952240" y="49729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lus Sign 17">
              <a:extLst>
                <a:ext uri="{FF2B5EF4-FFF2-40B4-BE49-F238E27FC236}">
                  <a16:creationId xmlns:a16="http://schemas.microsoft.com/office/drawing/2014/main" id="{CA7AD0D3-4FB1-4614-BE16-28A3BAE22AD2}"/>
                </a:ext>
              </a:extLst>
            </p:cNvPr>
            <p:cNvSpPr/>
            <p:nvPr userDrawn="1"/>
          </p:nvSpPr>
          <p:spPr>
            <a:xfrm>
              <a:off x="10535285" y="5256131"/>
              <a:ext cx="245053" cy="264919"/>
            </a:xfrm>
            <a:prstGeom prst="mathPlus">
              <a:avLst/>
            </a:prstGeom>
            <a:solidFill>
              <a:srgbClr val="F9BE1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lus Sign 18">
              <a:extLst>
                <a:ext uri="{FF2B5EF4-FFF2-40B4-BE49-F238E27FC236}">
                  <a16:creationId xmlns:a16="http://schemas.microsoft.com/office/drawing/2014/main" id="{F99D3A12-6088-4F0E-9649-D93C80F845BE}"/>
                </a:ext>
              </a:extLst>
            </p:cNvPr>
            <p:cNvSpPr/>
            <p:nvPr userDrawn="1"/>
          </p:nvSpPr>
          <p:spPr>
            <a:xfrm>
              <a:off x="10830549" y="5256131"/>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lus Sign 19">
              <a:extLst>
                <a:ext uri="{FF2B5EF4-FFF2-40B4-BE49-F238E27FC236}">
                  <a16:creationId xmlns:a16="http://schemas.microsoft.com/office/drawing/2014/main" id="{FDB1CC9D-837F-4DDB-B1F3-CAE19A76FBE3}"/>
                </a:ext>
              </a:extLst>
            </p:cNvPr>
            <p:cNvSpPr/>
            <p:nvPr userDrawn="1"/>
          </p:nvSpPr>
          <p:spPr>
            <a:xfrm>
              <a:off x="10257186" y="5256131"/>
              <a:ext cx="245053" cy="264919"/>
            </a:xfrm>
            <a:prstGeom prst="mathPlus">
              <a:avLst/>
            </a:prstGeom>
            <a:solidFill>
              <a:schemeClr val="bg1">
                <a:lumMod val="7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Plus Sign 20">
              <a:extLst>
                <a:ext uri="{FF2B5EF4-FFF2-40B4-BE49-F238E27FC236}">
                  <a16:creationId xmlns:a16="http://schemas.microsoft.com/office/drawing/2014/main" id="{0D9910E0-F065-4946-ABA6-71D4C568725B}"/>
                </a:ext>
              </a:extLst>
            </p:cNvPr>
            <p:cNvSpPr/>
            <p:nvPr userDrawn="1"/>
          </p:nvSpPr>
          <p:spPr>
            <a:xfrm>
              <a:off x="9952240" y="525613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lus Sign 21">
              <a:extLst>
                <a:ext uri="{FF2B5EF4-FFF2-40B4-BE49-F238E27FC236}">
                  <a16:creationId xmlns:a16="http://schemas.microsoft.com/office/drawing/2014/main" id="{5F58FAE7-B41A-489E-9356-FAD93E00C6C5}"/>
                </a:ext>
              </a:extLst>
            </p:cNvPr>
            <p:cNvSpPr/>
            <p:nvPr userDrawn="1"/>
          </p:nvSpPr>
          <p:spPr>
            <a:xfrm>
              <a:off x="9650324" y="5256131"/>
              <a:ext cx="245053" cy="264919"/>
            </a:xfrm>
            <a:prstGeom prst="mathPlus">
              <a:avLst/>
            </a:prstGeom>
            <a:solidFill>
              <a:srgbClr val="F9BE1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Plus Sign 22">
              <a:extLst>
                <a:ext uri="{FF2B5EF4-FFF2-40B4-BE49-F238E27FC236}">
                  <a16:creationId xmlns:a16="http://schemas.microsoft.com/office/drawing/2014/main" id="{E2E11E59-15C7-4983-919B-CE3F244987F9}"/>
                </a:ext>
              </a:extLst>
            </p:cNvPr>
            <p:cNvSpPr/>
            <p:nvPr userDrawn="1"/>
          </p:nvSpPr>
          <p:spPr>
            <a:xfrm>
              <a:off x="9371403" y="525613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lus Sign 23">
              <a:extLst>
                <a:ext uri="{FF2B5EF4-FFF2-40B4-BE49-F238E27FC236}">
                  <a16:creationId xmlns:a16="http://schemas.microsoft.com/office/drawing/2014/main" id="{ABFF8EBA-D698-4BAB-BF96-937262A6742F}"/>
                </a:ext>
              </a:extLst>
            </p:cNvPr>
            <p:cNvSpPr/>
            <p:nvPr userDrawn="1"/>
          </p:nvSpPr>
          <p:spPr>
            <a:xfrm>
              <a:off x="9650324" y="496958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lus Sign 24">
              <a:extLst>
                <a:ext uri="{FF2B5EF4-FFF2-40B4-BE49-F238E27FC236}">
                  <a16:creationId xmlns:a16="http://schemas.microsoft.com/office/drawing/2014/main" id="{B7AF30C1-D21A-4D1E-A3DB-813D72128EAC}"/>
                </a:ext>
              </a:extLst>
            </p:cNvPr>
            <p:cNvSpPr/>
            <p:nvPr userDrawn="1"/>
          </p:nvSpPr>
          <p:spPr>
            <a:xfrm>
              <a:off x="9103044" y="5256131"/>
              <a:ext cx="245053" cy="264919"/>
            </a:xfrm>
            <a:prstGeom prst="mathPlus">
              <a:avLst/>
            </a:prstGeom>
            <a:solidFill>
              <a:srgbClr val="A7DAF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Plus Sign 25">
              <a:extLst>
                <a:ext uri="{FF2B5EF4-FFF2-40B4-BE49-F238E27FC236}">
                  <a16:creationId xmlns:a16="http://schemas.microsoft.com/office/drawing/2014/main" id="{E5A7EC82-D6C1-4F2D-A98D-866E0FE5C3EA}"/>
                </a:ext>
              </a:extLst>
            </p:cNvPr>
            <p:cNvSpPr/>
            <p:nvPr userDrawn="1"/>
          </p:nvSpPr>
          <p:spPr>
            <a:xfrm>
              <a:off x="8860386" y="526401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lus Sign 26">
              <a:extLst>
                <a:ext uri="{FF2B5EF4-FFF2-40B4-BE49-F238E27FC236}">
                  <a16:creationId xmlns:a16="http://schemas.microsoft.com/office/drawing/2014/main" id="{810B07B0-217E-4155-91FE-79C6F9A5E34A}"/>
                </a:ext>
              </a:extLst>
            </p:cNvPr>
            <p:cNvSpPr/>
            <p:nvPr userDrawn="1"/>
          </p:nvSpPr>
          <p:spPr>
            <a:xfrm>
              <a:off x="8609486" y="5256130"/>
              <a:ext cx="245053" cy="264919"/>
            </a:xfrm>
            <a:prstGeom prst="mathPlus">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Plus Sign 27">
              <a:extLst>
                <a:ext uri="{FF2B5EF4-FFF2-40B4-BE49-F238E27FC236}">
                  <a16:creationId xmlns:a16="http://schemas.microsoft.com/office/drawing/2014/main" id="{599A380E-8271-4B2A-BE6E-746316CEE4A1}"/>
                </a:ext>
              </a:extLst>
            </p:cNvPr>
            <p:cNvSpPr/>
            <p:nvPr userDrawn="1"/>
          </p:nvSpPr>
          <p:spPr>
            <a:xfrm>
              <a:off x="9371403" y="496957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Plus Sign 28">
              <a:extLst>
                <a:ext uri="{FF2B5EF4-FFF2-40B4-BE49-F238E27FC236}">
                  <a16:creationId xmlns:a16="http://schemas.microsoft.com/office/drawing/2014/main" id="{B5025918-133B-4464-9E59-B39188C5FFD0}"/>
                </a:ext>
              </a:extLst>
            </p:cNvPr>
            <p:cNvSpPr/>
            <p:nvPr userDrawn="1"/>
          </p:nvSpPr>
          <p:spPr>
            <a:xfrm>
              <a:off x="9103044" y="497866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Plus Sign 29">
              <a:extLst>
                <a:ext uri="{FF2B5EF4-FFF2-40B4-BE49-F238E27FC236}">
                  <a16:creationId xmlns:a16="http://schemas.microsoft.com/office/drawing/2014/main" id="{88EE119C-8956-47BA-88C5-2FB651852F82}"/>
                </a:ext>
              </a:extLst>
            </p:cNvPr>
            <p:cNvSpPr/>
            <p:nvPr userDrawn="1"/>
          </p:nvSpPr>
          <p:spPr>
            <a:xfrm>
              <a:off x="8125017" y="5544753"/>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Plus Sign 30">
              <a:extLst>
                <a:ext uri="{FF2B5EF4-FFF2-40B4-BE49-F238E27FC236}">
                  <a16:creationId xmlns:a16="http://schemas.microsoft.com/office/drawing/2014/main" id="{9D00CA9B-42B1-4818-8729-DD6602727A3A}"/>
                </a:ext>
              </a:extLst>
            </p:cNvPr>
            <p:cNvSpPr/>
            <p:nvPr userDrawn="1"/>
          </p:nvSpPr>
          <p:spPr>
            <a:xfrm>
              <a:off x="8357383" y="5264011"/>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Plus Sign 31">
              <a:extLst>
                <a:ext uri="{FF2B5EF4-FFF2-40B4-BE49-F238E27FC236}">
                  <a16:creationId xmlns:a16="http://schemas.microsoft.com/office/drawing/2014/main" id="{958151A5-2992-4F96-9089-0F43507CC811}"/>
                </a:ext>
              </a:extLst>
            </p:cNvPr>
            <p:cNvSpPr/>
            <p:nvPr userDrawn="1"/>
          </p:nvSpPr>
          <p:spPr>
            <a:xfrm>
              <a:off x="8125017" y="5264010"/>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lus Sign 32">
              <a:extLst>
                <a:ext uri="{FF2B5EF4-FFF2-40B4-BE49-F238E27FC236}">
                  <a16:creationId xmlns:a16="http://schemas.microsoft.com/office/drawing/2014/main" id="{6F70C425-96B4-4922-A812-B80B73FFE741}"/>
                </a:ext>
              </a:extLst>
            </p:cNvPr>
            <p:cNvSpPr/>
            <p:nvPr userDrawn="1"/>
          </p:nvSpPr>
          <p:spPr>
            <a:xfrm>
              <a:off x="7883552" y="5540896"/>
              <a:ext cx="245053" cy="264919"/>
            </a:xfrm>
            <a:prstGeom prst="mathPlus">
              <a:avLst/>
            </a:prstGeom>
            <a:solidFill>
              <a:srgbClr val="F9BE10">
                <a:alpha val="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lus Sign 33">
              <a:extLst>
                <a:ext uri="{FF2B5EF4-FFF2-40B4-BE49-F238E27FC236}">
                  <a16:creationId xmlns:a16="http://schemas.microsoft.com/office/drawing/2014/main" id="{8F29FB96-2797-4B58-8A78-E3EDD594D0EF}"/>
                </a:ext>
              </a:extLst>
            </p:cNvPr>
            <p:cNvSpPr/>
            <p:nvPr userDrawn="1"/>
          </p:nvSpPr>
          <p:spPr>
            <a:xfrm>
              <a:off x="8860386" y="497866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Plus Sign 34">
              <a:extLst>
                <a:ext uri="{FF2B5EF4-FFF2-40B4-BE49-F238E27FC236}">
                  <a16:creationId xmlns:a16="http://schemas.microsoft.com/office/drawing/2014/main" id="{319B652B-B4CC-46B0-8298-0AD925199C45}"/>
                </a:ext>
              </a:extLst>
            </p:cNvPr>
            <p:cNvSpPr/>
            <p:nvPr userDrawn="1"/>
          </p:nvSpPr>
          <p:spPr>
            <a:xfrm>
              <a:off x="7637761" y="5540895"/>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Plus Sign 35">
              <a:extLst>
                <a:ext uri="{FF2B5EF4-FFF2-40B4-BE49-F238E27FC236}">
                  <a16:creationId xmlns:a16="http://schemas.microsoft.com/office/drawing/2014/main" id="{6991EE55-7CDD-4588-BA20-E396EAC0CF8B}"/>
                </a:ext>
              </a:extLst>
            </p:cNvPr>
            <p:cNvSpPr/>
            <p:nvPr userDrawn="1"/>
          </p:nvSpPr>
          <p:spPr>
            <a:xfrm>
              <a:off x="7399146" y="5540895"/>
              <a:ext cx="245053" cy="264919"/>
            </a:xfrm>
            <a:prstGeom prst="mathPlus">
              <a:avLst/>
            </a:prstGeom>
            <a:solidFill>
              <a:schemeClr val="bg1">
                <a:lumMod val="75000"/>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Plus Sign 36">
              <a:extLst>
                <a:ext uri="{FF2B5EF4-FFF2-40B4-BE49-F238E27FC236}">
                  <a16:creationId xmlns:a16="http://schemas.microsoft.com/office/drawing/2014/main" id="{E3B03F00-16F5-4E7D-A20F-871024E2BD50}"/>
                </a:ext>
              </a:extLst>
            </p:cNvPr>
            <p:cNvSpPr/>
            <p:nvPr userDrawn="1"/>
          </p:nvSpPr>
          <p:spPr>
            <a:xfrm>
              <a:off x="8609486" y="4972991"/>
              <a:ext cx="245053" cy="264919"/>
            </a:xfrm>
            <a:prstGeom prst="mathPlus">
              <a:avLst/>
            </a:prstGeom>
            <a:solidFill>
              <a:srgbClr val="BD3B31">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Plus Sign 37">
              <a:extLst>
                <a:ext uri="{FF2B5EF4-FFF2-40B4-BE49-F238E27FC236}">
                  <a16:creationId xmlns:a16="http://schemas.microsoft.com/office/drawing/2014/main" id="{9F3CFADA-5F2B-4201-9B7E-F4E22C0D7C5C}"/>
                </a:ext>
              </a:extLst>
            </p:cNvPr>
            <p:cNvSpPr/>
            <p:nvPr userDrawn="1"/>
          </p:nvSpPr>
          <p:spPr>
            <a:xfrm>
              <a:off x="8357383" y="5549140"/>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Plus Sign 38">
              <a:extLst>
                <a:ext uri="{FF2B5EF4-FFF2-40B4-BE49-F238E27FC236}">
                  <a16:creationId xmlns:a16="http://schemas.microsoft.com/office/drawing/2014/main" id="{E3C4C82D-E71A-4D9C-A9E4-B52C5E9C2532}"/>
                </a:ext>
              </a:extLst>
            </p:cNvPr>
            <p:cNvSpPr/>
            <p:nvPr userDrawn="1"/>
          </p:nvSpPr>
          <p:spPr>
            <a:xfrm>
              <a:off x="8609486" y="5513480"/>
              <a:ext cx="245053" cy="264919"/>
            </a:xfrm>
            <a:prstGeom prst="mathPlus">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Plus Sign 39">
              <a:extLst>
                <a:ext uri="{FF2B5EF4-FFF2-40B4-BE49-F238E27FC236}">
                  <a16:creationId xmlns:a16="http://schemas.microsoft.com/office/drawing/2014/main" id="{40945DFF-E959-4BF3-8BF9-2B4D5ACC4E36}"/>
                </a:ext>
              </a:extLst>
            </p:cNvPr>
            <p:cNvSpPr/>
            <p:nvPr userDrawn="1"/>
          </p:nvSpPr>
          <p:spPr>
            <a:xfrm>
              <a:off x="8860386" y="5531390"/>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Plus Sign 40">
              <a:extLst>
                <a:ext uri="{FF2B5EF4-FFF2-40B4-BE49-F238E27FC236}">
                  <a16:creationId xmlns:a16="http://schemas.microsoft.com/office/drawing/2014/main" id="{36559834-95B0-4897-AE09-5E630F4937D6}"/>
                </a:ext>
              </a:extLst>
            </p:cNvPr>
            <p:cNvSpPr/>
            <p:nvPr userDrawn="1"/>
          </p:nvSpPr>
          <p:spPr>
            <a:xfrm>
              <a:off x="9103044" y="5531389"/>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Plus Sign 41">
              <a:extLst>
                <a:ext uri="{FF2B5EF4-FFF2-40B4-BE49-F238E27FC236}">
                  <a16:creationId xmlns:a16="http://schemas.microsoft.com/office/drawing/2014/main" id="{80278837-5C8A-4CBE-A4FB-7CA37DB99C3F}"/>
                </a:ext>
              </a:extLst>
            </p:cNvPr>
            <p:cNvSpPr/>
            <p:nvPr userDrawn="1"/>
          </p:nvSpPr>
          <p:spPr>
            <a:xfrm>
              <a:off x="9371403" y="553138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Plus Sign 42">
              <a:extLst>
                <a:ext uri="{FF2B5EF4-FFF2-40B4-BE49-F238E27FC236}">
                  <a16:creationId xmlns:a16="http://schemas.microsoft.com/office/drawing/2014/main" id="{FB994B67-0465-4FEA-9D53-0B7215286CC9}"/>
                </a:ext>
              </a:extLst>
            </p:cNvPr>
            <p:cNvSpPr/>
            <p:nvPr userDrawn="1"/>
          </p:nvSpPr>
          <p:spPr>
            <a:xfrm>
              <a:off x="9650324" y="554913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Plus Sign 43">
              <a:extLst>
                <a:ext uri="{FF2B5EF4-FFF2-40B4-BE49-F238E27FC236}">
                  <a16:creationId xmlns:a16="http://schemas.microsoft.com/office/drawing/2014/main" id="{C5D64FDD-A979-442B-A64D-67F0FB8B97BE}"/>
                </a:ext>
              </a:extLst>
            </p:cNvPr>
            <p:cNvSpPr/>
            <p:nvPr userDrawn="1"/>
          </p:nvSpPr>
          <p:spPr>
            <a:xfrm>
              <a:off x="9952240" y="553221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Plus Sign 44">
              <a:extLst>
                <a:ext uri="{FF2B5EF4-FFF2-40B4-BE49-F238E27FC236}">
                  <a16:creationId xmlns:a16="http://schemas.microsoft.com/office/drawing/2014/main" id="{B2E926DD-5892-48AA-968D-523050678050}"/>
                </a:ext>
              </a:extLst>
            </p:cNvPr>
            <p:cNvSpPr/>
            <p:nvPr userDrawn="1"/>
          </p:nvSpPr>
          <p:spPr>
            <a:xfrm>
              <a:off x="10257186" y="5531389"/>
              <a:ext cx="245053" cy="264919"/>
            </a:xfrm>
            <a:prstGeom prst="mathPlus">
              <a:avLst/>
            </a:prstGeom>
            <a:solidFill>
              <a:srgbClr val="A7DAF1">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Plus Sign 45">
              <a:extLst>
                <a:ext uri="{FF2B5EF4-FFF2-40B4-BE49-F238E27FC236}">
                  <a16:creationId xmlns:a16="http://schemas.microsoft.com/office/drawing/2014/main" id="{1C0F0FDB-5F26-4A8D-AC31-BAF275218AF9}"/>
                </a:ext>
              </a:extLst>
            </p:cNvPr>
            <p:cNvSpPr/>
            <p:nvPr userDrawn="1"/>
          </p:nvSpPr>
          <p:spPr>
            <a:xfrm>
              <a:off x="10535285" y="5549206"/>
              <a:ext cx="245053" cy="264919"/>
            </a:xfrm>
            <a:prstGeom prst="mathPlus">
              <a:avLst/>
            </a:prstGeom>
            <a:solidFill>
              <a:schemeClr val="bg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Plus Sign 46">
              <a:extLst>
                <a:ext uri="{FF2B5EF4-FFF2-40B4-BE49-F238E27FC236}">
                  <a16:creationId xmlns:a16="http://schemas.microsoft.com/office/drawing/2014/main" id="{54A5E26A-0355-40DF-B74D-1960D523E90A}"/>
                </a:ext>
              </a:extLst>
            </p:cNvPr>
            <p:cNvSpPr/>
            <p:nvPr userDrawn="1"/>
          </p:nvSpPr>
          <p:spPr>
            <a:xfrm>
              <a:off x="10830549" y="5523527"/>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spTree>
    <p:extLst>
      <p:ext uri="{BB962C8B-B14F-4D97-AF65-F5344CB8AC3E}">
        <p14:creationId xmlns:p14="http://schemas.microsoft.com/office/powerpoint/2010/main" val="3376832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E17A4FB-5233-4AB2-A2B3-A0FB5DFC34C9}"/>
              </a:ext>
            </a:extLst>
          </p:cNvPr>
          <p:cNvSpPr/>
          <p:nvPr userDrawn="1"/>
        </p:nvSpPr>
        <p:spPr>
          <a:xfrm>
            <a:off x="0" y="6311900"/>
            <a:ext cx="12192000" cy="546100"/>
          </a:xfrm>
          <a:prstGeom prst="rect">
            <a:avLst/>
          </a:prstGeom>
          <a:solidFill>
            <a:srgbClr val="7073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6A24DD-866C-4F37-A828-2B3C100E0E1C}"/>
              </a:ext>
            </a:extLst>
          </p:cNvPr>
          <p:cNvSpPr>
            <a:spLocks noGrp="1"/>
          </p:cNvSpPr>
          <p:nvPr>
            <p:ph type="title" hasCustomPrompt="1"/>
          </p:nvPr>
        </p:nvSpPr>
        <p:spPr>
          <a:xfrm>
            <a:off x="838200" y="365126"/>
            <a:ext cx="10515600" cy="777874"/>
          </a:xfrm>
        </p:spPr>
        <p:txBody>
          <a:bodyPr anchor="ctr"/>
          <a:lstStyle>
            <a:lvl1pPr>
              <a:defRPr/>
            </a:lvl1pPr>
          </a:lstStyle>
          <a:p>
            <a:r>
              <a:rPr lang="en-US" dirty="0"/>
              <a:t>Click To Edit Master Title Style.</a:t>
            </a:r>
          </a:p>
        </p:txBody>
      </p:sp>
      <p:sp>
        <p:nvSpPr>
          <p:cNvPr id="3" name="Content Placeholder 2">
            <a:extLst>
              <a:ext uri="{FF2B5EF4-FFF2-40B4-BE49-F238E27FC236}">
                <a16:creationId xmlns:a16="http://schemas.microsoft.com/office/drawing/2014/main" id="{921C2501-91A0-4027-A18A-A02BA526112C}"/>
              </a:ext>
            </a:extLst>
          </p:cNvPr>
          <p:cNvSpPr>
            <a:spLocks noGrp="1"/>
          </p:cNvSpPr>
          <p:nvPr>
            <p:ph idx="1"/>
          </p:nvPr>
        </p:nvSpPr>
        <p:spPr>
          <a:xfrm>
            <a:off x="838200" y="1825625"/>
            <a:ext cx="10515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007BB1A-137A-4CFE-8E3B-DEC235F9333E}"/>
              </a:ext>
            </a:extLst>
          </p:cNvPr>
          <p:cNvSpPr>
            <a:spLocks noGrp="1"/>
          </p:cNvSpPr>
          <p:nvPr>
            <p:ph type="sldNum" sz="quarter" idx="12"/>
          </p:nvPr>
        </p:nvSpPr>
        <p:spPr/>
        <p:txBody>
          <a:bodyPr/>
          <a:lstStyle/>
          <a:p>
            <a:fld id="{5CA61F6E-E245-424A-B612-7F6B6A782722}" type="slidenum">
              <a:rPr lang="en-US" smtClean="0"/>
              <a:t>‹#›</a:t>
            </a:fld>
            <a:endParaRPr lang="en-US"/>
          </a:p>
        </p:txBody>
      </p:sp>
      <p:pic>
        <p:nvPicPr>
          <p:cNvPr id="7" name="Picture 6">
            <a:extLst>
              <a:ext uri="{FF2B5EF4-FFF2-40B4-BE49-F238E27FC236}">
                <a16:creationId xmlns:a16="http://schemas.microsoft.com/office/drawing/2014/main" id="{A23F594E-E751-4078-AD08-14C1FEA2580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77144" y="207842"/>
            <a:ext cx="1296186" cy="570958"/>
          </a:xfrm>
          <a:prstGeom prst="rect">
            <a:avLst/>
          </a:prstGeom>
        </p:spPr>
      </p:pic>
      <p:cxnSp>
        <p:nvCxnSpPr>
          <p:cNvPr id="9" name="Straight Connector 8">
            <a:extLst>
              <a:ext uri="{FF2B5EF4-FFF2-40B4-BE49-F238E27FC236}">
                <a16:creationId xmlns:a16="http://schemas.microsoft.com/office/drawing/2014/main" id="{647104AC-FE88-4BE4-B45B-97CEFA623641}"/>
              </a:ext>
            </a:extLst>
          </p:cNvPr>
          <p:cNvCxnSpPr>
            <a:cxnSpLocks/>
          </p:cNvCxnSpPr>
          <p:nvPr userDrawn="1"/>
        </p:nvCxnSpPr>
        <p:spPr>
          <a:xfrm>
            <a:off x="838200" y="1223963"/>
            <a:ext cx="5257800" cy="0"/>
          </a:xfrm>
          <a:prstGeom prst="line">
            <a:avLst/>
          </a:prstGeom>
          <a:ln>
            <a:solidFill>
              <a:srgbClr val="F9BE10"/>
            </a:solidFill>
          </a:ln>
        </p:spPr>
        <p:style>
          <a:lnRef idx="2">
            <a:schemeClr val="accent1"/>
          </a:lnRef>
          <a:fillRef idx="0">
            <a:schemeClr val="accent1"/>
          </a:fillRef>
          <a:effectRef idx="1">
            <a:schemeClr val="accent1"/>
          </a:effectRef>
          <a:fontRef idx="minor">
            <a:schemeClr val="tx1"/>
          </a:fontRef>
        </p:style>
      </p:cxnSp>
      <p:sp>
        <p:nvSpPr>
          <p:cNvPr id="10" name="Footer Placeholder 4">
            <a:extLst>
              <a:ext uri="{FF2B5EF4-FFF2-40B4-BE49-F238E27FC236}">
                <a16:creationId xmlns:a16="http://schemas.microsoft.com/office/drawing/2014/main" id="{C8C06179-9298-4A2F-937F-4E72E0911F97}"/>
              </a:ext>
            </a:extLst>
          </p:cNvPr>
          <p:cNvSpPr>
            <a:spLocks noGrp="1"/>
          </p:cNvSpPr>
          <p:nvPr>
            <p:ph type="ftr" sz="quarter" idx="11"/>
          </p:nvPr>
        </p:nvSpPr>
        <p:spPr>
          <a:xfrm>
            <a:off x="872127" y="6395769"/>
            <a:ext cx="5407355" cy="365125"/>
          </a:xfrm>
        </p:spPr>
        <p:txBody>
          <a:bodyPr/>
          <a:lstStyle>
            <a:lvl1pPr algn="l">
              <a:defRPr/>
            </a:lvl1pPr>
          </a:lstStyle>
          <a:p>
            <a:r>
              <a:rPr lang="en-US" dirty="0"/>
              <a:t>A Member of PrimeGlobal – An Association of Independent Accounting Firms </a:t>
            </a:r>
          </a:p>
        </p:txBody>
      </p:sp>
      <p:grpSp>
        <p:nvGrpSpPr>
          <p:cNvPr id="73" name="Group 72">
            <a:extLst>
              <a:ext uri="{FF2B5EF4-FFF2-40B4-BE49-F238E27FC236}">
                <a16:creationId xmlns:a16="http://schemas.microsoft.com/office/drawing/2014/main" id="{BA8558C6-46F5-4EC3-A003-F5F6A2C839D3}"/>
              </a:ext>
            </a:extLst>
          </p:cNvPr>
          <p:cNvGrpSpPr/>
          <p:nvPr userDrawn="1"/>
        </p:nvGrpSpPr>
        <p:grpSpPr>
          <a:xfrm>
            <a:off x="8075421" y="5445829"/>
            <a:ext cx="3676456" cy="844546"/>
            <a:chOff x="7399146" y="4969579"/>
            <a:chExt cx="3676456" cy="844546"/>
          </a:xfrm>
        </p:grpSpPr>
        <p:sp>
          <p:nvSpPr>
            <p:cNvPr id="74" name="Plus Sign 73">
              <a:extLst>
                <a:ext uri="{FF2B5EF4-FFF2-40B4-BE49-F238E27FC236}">
                  <a16:creationId xmlns:a16="http://schemas.microsoft.com/office/drawing/2014/main" id="{7DB8B758-EF5C-46F4-AB7B-A0399A3B0E78}"/>
                </a:ext>
              </a:extLst>
            </p:cNvPr>
            <p:cNvSpPr/>
            <p:nvPr userDrawn="1"/>
          </p:nvSpPr>
          <p:spPr>
            <a:xfrm>
              <a:off x="10535285" y="4972991"/>
              <a:ext cx="245053" cy="264919"/>
            </a:xfrm>
            <a:prstGeom prst="mathPlus">
              <a:avLst/>
            </a:prstGeom>
            <a:solidFill>
              <a:schemeClr val="bg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Plus Sign 74">
              <a:extLst>
                <a:ext uri="{FF2B5EF4-FFF2-40B4-BE49-F238E27FC236}">
                  <a16:creationId xmlns:a16="http://schemas.microsoft.com/office/drawing/2014/main" id="{C733E760-296B-4356-B7BE-205916B275ED}"/>
                </a:ext>
              </a:extLst>
            </p:cNvPr>
            <p:cNvSpPr/>
            <p:nvPr userDrawn="1"/>
          </p:nvSpPr>
          <p:spPr>
            <a:xfrm>
              <a:off x="10830549" y="4972991"/>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6" name="Plus Sign 75">
              <a:extLst>
                <a:ext uri="{FF2B5EF4-FFF2-40B4-BE49-F238E27FC236}">
                  <a16:creationId xmlns:a16="http://schemas.microsoft.com/office/drawing/2014/main" id="{F6D20A1C-6C36-469B-92FF-934FDF9F8DCB}"/>
                </a:ext>
              </a:extLst>
            </p:cNvPr>
            <p:cNvSpPr/>
            <p:nvPr userDrawn="1"/>
          </p:nvSpPr>
          <p:spPr>
            <a:xfrm>
              <a:off x="10257186" y="4972991"/>
              <a:ext cx="245053" cy="264919"/>
            </a:xfrm>
            <a:prstGeom prst="mathPlus">
              <a:avLst/>
            </a:prstGeom>
            <a:solidFill>
              <a:schemeClr val="bg1">
                <a:lumMod val="7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Plus Sign 76">
              <a:extLst>
                <a:ext uri="{FF2B5EF4-FFF2-40B4-BE49-F238E27FC236}">
                  <a16:creationId xmlns:a16="http://schemas.microsoft.com/office/drawing/2014/main" id="{0BA33CB4-D174-4D23-91F5-C2AA4F90CF81}"/>
                </a:ext>
              </a:extLst>
            </p:cNvPr>
            <p:cNvSpPr/>
            <p:nvPr userDrawn="1"/>
          </p:nvSpPr>
          <p:spPr>
            <a:xfrm>
              <a:off x="9952240" y="49729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Plus Sign 77">
              <a:extLst>
                <a:ext uri="{FF2B5EF4-FFF2-40B4-BE49-F238E27FC236}">
                  <a16:creationId xmlns:a16="http://schemas.microsoft.com/office/drawing/2014/main" id="{74363166-4DC5-45B4-85F0-144A8A3EBFB9}"/>
                </a:ext>
              </a:extLst>
            </p:cNvPr>
            <p:cNvSpPr/>
            <p:nvPr userDrawn="1"/>
          </p:nvSpPr>
          <p:spPr>
            <a:xfrm>
              <a:off x="10535285" y="5256131"/>
              <a:ext cx="245053" cy="264919"/>
            </a:xfrm>
            <a:prstGeom prst="mathPlus">
              <a:avLst/>
            </a:prstGeom>
            <a:solidFill>
              <a:srgbClr val="F9BE1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Plus Sign 78">
              <a:extLst>
                <a:ext uri="{FF2B5EF4-FFF2-40B4-BE49-F238E27FC236}">
                  <a16:creationId xmlns:a16="http://schemas.microsoft.com/office/drawing/2014/main" id="{B3CA5C27-3FA5-4460-B5D6-DEF064F21345}"/>
                </a:ext>
              </a:extLst>
            </p:cNvPr>
            <p:cNvSpPr/>
            <p:nvPr userDrawn="1"/>
          </p:nvSpPr>
          <p:spPr>
            <a:xfrm>
              <a:off x="10830549" y="5256131"/>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Plus Sign 79">
              <a:extLst>
                <a:ext uri="{FF2B5EF4-FFF2-40B4-BE49-F238E27FC236}">
                  <a16:creationId xmlns:a16="http://schemas.microsoft.com/office/drawing/2014/main" id="{0636C6B8-9DD4-4B87-BFC8-9AF46EFFCFCE}"/>
                </a:ext>
              </a:extLst>
            </p:cNvPr>
            <p:cNvSpPr/>
            <p:nvPr userDrawn="1"/>
          </p:nvSpPr>
          <p:spPr>
            <a:xfrm>
              <a:off x="10257186" y="5256131"/>
              <a:ext cx="245053" cy="264919"/>
            </a:xfrm>
            <a:prstGeom prst="mathPlus">
              <a:avLst/>
            </a:prstGeom>
            <a:solidFill>
              <a:schemeClr val="bg1">
                <a:lumMod val="7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Plus Sign 80">
              <a:extLst>
                <a:ext uri="{FF2B5EF4-FFF2-40B4-BE49-F238E27FC236}">
                  <a16:creationId xmlns:a16="http://schemas.microsoft.com/office/drawing/2014/main" id="{C27B4CB2-CC6E-4C66-9CF6-F3F90496B99D}"/>
                </a:ext>
              </a:extLst>
            </p:cNvPr>
            <p:cNvSpPr/>
            <p:nvPr userDrawn="1"/>
          </p:nvSpPr>
          <p:spPr>
            <a:xfrm>
              <a:off x="9952240" y="525613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Plus Sign 81">
              <a:extLst>
                <a:ext uri="{FF2B5EF4-FFF2-40B4-BE49-F238E27FC236}">
                  <a16:creationId xmlns:a16="http://schemas.microsoft.com/office/drawing/2014/main" id="{6F117FA1-94DE-4795-8C2C-0F9C1FF6ACDB}"/>
                </a:ext>
              </a:extLst>
            </p:cNvPr>
            <p:cNvSpPr/>
            <p:nvPr userDrawn="1"/>
          </p:nvSpPr>
          <p:spPr>
            <a:xfrm>
              <a:off x="9650324" y="5256131"/>
              <a:ext cx="245053" cy="264919"/>
            </a:xfrm>
            <a:prstGeom prst="mathPlus">
              <a:avLst/>
            </a:prstGeom>
            <a:solidFill>
              <a:srgbClr val="F9BE1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Plus Sign 82">
              <a:extLst>
                <a:ext uri="{FF2B5EF4-FFF2-40B4-BE49-F238E27FC236}">
                  <a16:creationId xmlns:a16="http://schemas.microsoft.com/office/drawing/2014/main" id="{742EFFA3-3DB6-4D87-AE4C-926D6AADE6D8}"/>
                </a:ext>
              </a:extLst>
            </p:cNvPr>
            <p:cNvSpPr/>
            <p:nvPr userDrawn="1"/>
          </p:nvSpPr>
          <p:spPr>
            <a:xfrm>
              <a:off x="9371403" y="525613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Plus Sign 83">
              <a:extLst>
                <a:ext uri="{FF2B5EF4-FFF2-40B4-BE49-F238E27FC236}">
                  <a16:creationId xmlns:a16="http://schemas.microsoft.com/office/drawing/2014/main" id="{1FD2DAFB-BFB6-40EB-AE7E-142B98AFF090}"/>
                </a:ext>
              </a:extLst>
            </p:cNvPr>
            <p:cNvSpPr/>
            <p:nvPr userDrawn="1"/>
          </p:nvSpPr>
          <p:spPr>
            <a:xfrm>
              <a:off x="9650324" y="496958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Plus Sign 84">
              <a:extLst>
                <a:ext uri="{FF2B5EF4-FFF2-40B4-BE49-F238E27FC236}">
                  <a16:creationId xmlns:a16="http://schemas.microsoft.com/office/drawing/2014/main" id="{AF406E99-36D1-4B39-9A01-69615D547BB2}"/>
                </a:ext>
              </a:extLst>
            </p:cNvPr>
            <p:cNvSpPr/>
            <p:nvPr userDrawn="1"/>
          </p:nvSpPr>
          <p:spPr>
            <a:xfrm>
              <a:off x="9103044" y="5256131"/>
              <a:ext cx="245053" cy="264919"/>
            </a:xfrm>
            <a:prstGeom prst="mathPlus">
              <a:avLst/>
            </a:prstGeom>
            <a:solidFill>
              <a:srgbClr val="A7DAF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Plus Sign 85">
              <a:extLst>
                <a:ext uri="{FF2B5EF4-FFF2-40B4-BE49-F238E27FC236}">
                  <a16:creationId xmlns:a16="http://schemas.microsoft.com/office/drawing/2014/main" id="{5E73B2C0-BFFC-428B-B8EA-28E8646FCD97}"/>
                </a:ext>
              </a:extLst>
            </p:cNvPr>
            <p:cNvSpPr/>
            <p:nvPr userDrawn="1"/>
          </p:nvSpPr>
          <p:spPr>
            <a:xfrm>
              <a:off x="8860386" y="526401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Plus Sign 86">
              <a:extLst>
                <a:ext uri="{FF2B5EF4-FFF2-40B4-BE49-F238E27FC236}">
                  <a16:creationId xmlns:a16="http://schemas.microsoft.com/office/drawing/2014/main" id="{458F6D91-91B1-44F4-9F16-0671A7D1CE34}"/>
                </a:ext>
              </a:extLst>
            </p:cNvPr>
            <p:cNvSpPr/>
            <p:nvPr userDrawn="1"/>
          </p:nvSpPr>
          <p:spPr>
            <a:xfrm>
              <a:off x="8609486" y="5256130"/>
              <a:ext cx="245053" cy="264919"/>
            </a:xfrm>
            <a:prstGeom prst="mathPlus">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Plus Sign 87">
              <a:extLst>
                <a:ext uri="{FF2B5EF4-FFF2-40B4-BE49-F238E27FC236}">
                  <a16:creationId xmlns:a16="http://schemas.microsoft.com/office/drawing/2014/main" id="{A98298C7-BDBA-498B-BD97-59C633C21245}"/>
                </a:ext>
              </a:extLst>
            </p:cNvPr>
            <p:cNvSpPr/>
            <p:nvPr userDrawn="1"/>
          </p:nvSpPr>
          <p:spPr>
            <a:xfrm>
              <a:off x="9371403" y="496957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Plus Sign 88">
              <a:extLst>
                <a:ext uri="{FF2B5EF4-FFF2-40B4-BE49-F238E27FC236}">
                  <a16:creationId xmlns:a16="http://schemas.microsoft.com/office/drawing/2014/main" id="{EA863602-B043-46D0-A04A-9EBA51B463CA}"/>
                </a:ext>
              </a:extLst>
            </p:cNvPr>
            <p:cNvSpPr/>
            <p:nvPr userDrawn="1"/>
          </p:nvSpPr>
          <p:spPr>
            <a:xfrm>
              <a:off x="9103044" y="497866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Plus Sign 89">
              <a:extLst>
                <a:ext uri="{FF2B5EF4-FFF2-40B4-BE49-F238E27FC236}">
                  <a16:creationId xmlns:a16="http://schemas.microsoft.com/office/drawing/2014/main" id="{73D18A1D-FE6E-47BE-867F-D4F1EFEA5E38}"/>
                </a:ext>
              </a:extLst>
            </p:cNvPr>
            <p:cNvSpPr/>
            <p:nvPr userDrawn="1"/>
          </p:nvSpPr>
          <p:spPr>
            <a:xfrm>
              <a:off x="8125017" y="5544753"/>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Plus Sign 90">
              <a:extLst>
                <a:ext uri="{FF2B5EF4-FFF2-40B4-BE49-F238E27FC236}">
                  <a16:creationId xmlns:a16="http://schemas.microsoft.com/office/drawing/2014/main" id="{F7EF0E10-9E90-4547-B3DD-493259FAE0E0}"/>
                </a:ext>
              </a:extLst>
            </p:cNvPr>
            <p:cNvSpPr/>
            <p:nvPr userDrawn="1"/>
          </p:nvSpPr>
          <p:spPr>
            <a:xfrm>
              <a:off x="8357383" y="5264011"/>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Plus Sign 91">
              <a:extLst>
                <a:ext uri="{FF2B5EF4-FFF2-40B4-BE49-F238E27FC236}">
                  <a16:creationId xmlns:a16="http://schemas.microsoft.com/office/drawing/2014/main" id="{44E599EE-2518-41AF-9F17-1FE0020F1218}"/>
                </a:ext>
              </a:extLst>
            </p:cNvPr>
            <p:cNvSpPr/>
            <p:nvPr userDrawn="1"/>
          </p:nvSpPr>
          <p:spPr>
            <a:xfrm>
              <a:off x="8125017" y="5264010"/>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Plus Sign 92">
              <a:extLst>
                <a:ext uri="{FF2B5EF4-FFF2-40B4-BE49-F238E27FC236}">
                  <a16:creationId xmlns:a16="http://schemas.microsoft.com/office/drawing/2014/main" id="{76BCF981-4727-45B1-AED0-0918865BF1D5}"/>
                </a:ext>
              </a:extLst>
            </p:cNvPr>
            <p:cNvSpPr/>
            <p:nvPr userDrawn="1"/>
          </p:nvSpPr>
          <p:spPr>
            <a:xfrm>
              <a:off x="7883552" y="5540896"/>
              <a:ext cx="245053" cy="264919"/>
            </a:xfrm>
            <a:prstGeom prst="mathPlus">
              <a:avLst/>
            </a:prstGeom>
            <a:solidFill>
              <a:srgbClr val="F9BE10">
                <a:alpha val="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Plus Sign 93">
              <a:extLst>
                <a:ext uri="{FF2B5EF4-FFF2-40B4-BE49-F238E27FC236}">
                  <a16:creationId xmlns:a16="http://schemas.microsoft.com/office/drawing/2014/main" id="{0A4E968D-0E99-4470-9E09-45CB49FEA310}"/>
                </a:ext>
              </a:extLst>
            </p:cNvPr>
            <p:cNvSpPr/>
            <p:nvPr userDrawn="1"/>
          </p:nvSpPr>
          <p:spPr>
            <a:xfrm>
              <a:off x="8860386" y="497866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Plus Sign 94">
              <a:extLst>
                <a:ext uri="{FF2B5EF4-FFF2-40B4-BE49-F238E27FC236}">
                  <a16:creationId xmlns:a16="http://schemas.microsoft.com/office/drawing/2014/main" id="{6403C98F-FF68-456D-BBC8-AB2E8B4CFCEC}"/>
                </a:ext>
              </a:extLst>
            </p:cNvPr>
            <p:cNvSpPr/>
            <p:nvPr userDrawn="1"/>
          </p:nvSpPr>
          <p:spPr>
            <a:xfrm>
              <a:off x="7637761" y="5540895"/>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Plus Sign 95">
              <a:extLst>
                <a:ext uri="{FF2B5EF4-FFF2-40B4-BE49-F238E27FC236}">
                  <a16:creationId xmlns:a16="http://schemas.microsoft.com/office/drawing/2014/main" id="{7E1AAF4E-3879-460E-8608-0A368D115400}"/>
                </a:ext>
              </a:extLst>
            </p:cNvPr>
            <p:cNvSpPr/>
            <p:nvPr userDrawn="1"/>
          </p:nvSpPr>
          <p:spPr>
            <a:xfrm>
              <a:off x="7399146" y="5540895"/>
              <a:ext cx="245053" cy="264919"/>
            </a:xfrm>
            <a:prstGeom prst="mathPlus">
              <a:avLst/>
            </a:prstGeom>
            <a:solidFill>
              <a:schemeClr val="bg1">
                <a:lumMod val="75000"/>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Plus Sign 96">
              <a:extLst>
                <a:ext uri="{FF2B5EF4-FFF2-40B4-BE49-F238E27FC236}">
                  <a16:creationId xmlns:a16="http://schemas.microsoft.com/office/drawing/2014/main" id="{5678F77D-065C-44C7-9223-40943171BA95}"/>
                </a:ext>
              </a:extLst>
            </p:cNvPr>
            <p:cNvSpPr/>
            <p:nvPr userDrawn="1"/>
          </p:nvSpPr>
          <p:spPr>
            <a:xfrm>
              <a:off x="8609486" y="4972991"/>
              <a:ext cx="245053" cy="264919"/>
            </a:xfrm>
            <a:prstGeom prst="mathPlus">
              <a:avLst/>
            </a:prstGeom>
            <a:solidFill>
              <a:srgbClr val="BD3B31">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Plus Sign 97">
              <a:extLst>
                <a:ext uri="{FF2B5EF4-FFF2-40B4-BE49-F238E27FC236}">
                  <a16:creationId xmlns:a16="http://schemas.microsoft.com/office/drawing/2014/main" id="{D6CE2ECA-28DB-4CDE-80E1-6FA8068D0216}"/>
                </a:ext>
              </a:extLst>
            </p:cNvPr>
            <p:cNvSpPr/>
            <p:nvPr userDrawn="1"/>
          </p:nvSpPr>
          <p:spPr>
            <a:xfrm>
              <a:off x="8357383" y="5549140"/>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Plus Sign 98">
              <a:extLst>
                <a:ext uri="{FF2B5EF4-FFF2-40B4-BE49-F238E27FC236}">
                  <a16:creationId xmlns:a16="http://schemas.microsoft.com/office/drawing/2014/main" id="{431073DD-0BAB-4CCB-A6CE-F4C241F851A5}"/>
                </a:ext>
              </a:extLst>
            </p:cNvPr>
            <p:cNvSpPr/>
            <p:nvPr userDrawn="1"/>
          </p:nvSpPr>
          <p:spPr>
            <a:xfrm>
              <a:off x="8609486" y="5513480"/>
              <a:ext cx="245053" cy="264919"/>
            </a:xfrm>
            <a:prstGeom prst="mathPlus">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Plus Sign 99">
              <a:extLst>
                <a:ext uri="{FF2B5EF4-FFF2-40B4-BE49-F238E27FC236}">
                  <a16:creationId xmlns:a16="http://schemas.microsoft.com/office/drawing/2014/main" id="{B2C7336B-AF1D-4FDD-B038-70DCFC75E615}"/>
                </a:ext>
              </a:extLst>
            </p:cNvPr>
            <p:cNvSpPr/>
            <p:nvPr userDrawn="1"/>
          </p:nvSpPr>
          <p:spPr>
            <a:xfrm>
              <a:off x="8860386" y="5531390"/>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Plus Sign 100">
              <a:extLst>
                <a:ext uri="{FF2B5EF4-FFF2-40B4-BE49-F238E27FC236}">
                  <a16:creationId xmlns:a16="http://schemas.microsoft.com/office/drawing/2014/main" id="{04B220BE-3591-4C08-AA6E-EF2B9555515F}"/>
                </a:ext>
              </a:extLst>
            </p:cNvPr>
            <p:cNvSpPr/>
            <p:nvPr userDrawn="1"/>
          </p:nvSpPr>
          <p:spPr>
            <a:xfrm>
              <a:off x="9103044" y="5531389"/>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Plus Sign 101">
              <a:extLst>
                <a:ext uri="{FF2B5EF4-FFF2-40B4-BE49-F238E27FC236}">
                  <a16:creationId xmlns:a16="http://schemas.microsoft.com/office/drawing/2014/main" id="{BC4DD840-E00E-45B2-B156-869366BA5138}"/>
                </a:ext>
              </a:extLst>
            </p:cNvPr>
            <p:cNvSpPr/>
            <p:nvPr userDrawn="1"/>
          </p:nvSpPr>
          <p:spPr>
            <a:xfrm>
              <a:off x="9371403" y="553138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Plus Sign 102">
              <a:extLst>
                <a:ext uri="{FF2B5EF4-FFF2-40B4-BE49-F238E27FC236}">
                  <a16:creationId xmlns:a16="http://schemas.microsoft.com/office/drawing/2014/main" id="{656D7187-79F8-4365-BE21-7DFDBE8882D0}"/>
                </a:ext>
              </a:extLst>
            </p:cNvPr>
            <p:cNvSpPr/>
            <p:nvPr userDrawn="1"/>
          </p:nvSpPr>
          <p:spPr>
            <a:xfrm>
              <a:off x="9650324" y="554913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Plus Sign 103">
              <a:extLst>
                <a:ext uri="{FF2B5EF4-FFF2-40B4-BE49-F238E27FC236}">
                  <a16:creationId xmlns:a16="http://schemas.microsoft.com/office/drawing/2014/main" id="{E28BAC91-DFB1-4B31-AFFC-A467833DAE55}"/>
                </a:ext>
              </a:extLst>
            </p:cNvPr>
            <p:cNvSpPr/>
            <p:nvPr userDrawn="1"/>
          </p:nvSpPr>
          <p:spPr>
            <a:xfrm>
              <a:off x="9952240" y="553221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Plus Sign 104">
              <a:extLst>
                <a:ext uri="{FF2B5EF4-FFF2-40B4-BE49-F238E27FC236}">
                  <a16:creationId xmlns:a16="http://schemas.microsoft.com/office/drawing/2014/main" id="{6D7E6F85-1DE2-4ADF-BE7C-74BC151ADB76}"/>
                </a:ext>
              </a:extLst>
            </p:cNvPr>
            <p:cNvSpPr/>
            <p:nvPr userDrawn="1"/>
          </p:nvSpPr>
          <p:spPr>
            <a:xfrm>
              <a:off x="10257186" y="5531389"/>
              <a:ext cx="245053" cy="264919"/>
            </a:xfrm>
            <a:prstGeom prst="mathPlus">
              <a:avLst/>
            </a:prstGeom>
            <a:solidFill>
              <a:srgbClr val="A7DAF1">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Plus Sign 105">
              <a:extLst>
                <a:ext uri="{FF2B5EF4-FFF2-40B4-BE49-F238E27FC236}">
                  <a16:creationId xmlns:a16="http://schemas.microsoft.com/office/drawing/2014/main" id="{9A5B73AC-D081-4F89-BB6F-6A35748149B1}"/>
                </a:ext>
              </a:extLst>
            </p:cNvPr>
            <p:cNvSpPr/>
            <p:nvPr userDrawn="1"/>
          </p:nvSpPr>
          <p:spPr>
            <a:xfrm>
              <a:off x="10535285" y="5549206"/>
              <a:ext cx="245053" cy="264919"/>
            </a:xfrm>
            <a:prstGeom prst="mathPlus">
              <a:avLst/>
            </a:prstGeom>
            <a:solidFill>
              <a:schemeClr val="bg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Plus Sign 106">
              <a:extLst>
                <a:ext uri="{FF2B5EF4-FFF2-40B4-BE49-F238E27FC236}">
                  <a16:creationId xmlns:a16="http://schemas.microsoft.com/office/drawing/2014/main" id="{A71F644E-5B98-45E2-BA34-5FB182AB62CE}"/>
                </a:ext>
              </a:extLst>
            </p:cNvPr>
            <p:cNvSpPr/>
            <p:nvPr userDrawn="1"/>
          </p:nvSpPr>
          <p:spPr>
            <a:xfrm>
              <a:off x="10830549" y="5523527"/>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spTree>
    <p:extLst>
      <p:ext uri="{BB962C8B-B14F-4D97-AF65-F5344CB8AC3E}">
        <p14:creationId xmlns:p14="http://schemas.microsoft.com/office/powerpoint/2010/main" val="1380565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4A205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B9D0BD-31A0-4BA7-B426-FB37F7F71BE4}"/>
              </a:ext>
            </a:extLst>
          </p:cNvPr>
          <p:cNvSpPr/>
          <p:nvPr userDrawn="1"/>
        </p:nvSpPr>
        <p:spPr>
          <a:xfrm>
            <a:off x="0" y="6311900"/>
            <a:ext cx="12192000" cy="546100"/>
          </a:xfrm>
          <a:prstGeom prst="rect">
            <a:avLst/>
          </a:prstGeom>
          <a:solidFill>
            <a:srgbClr val="7073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B5AF47E5-218C-4064-841B-D1175275C3C3}"/>
              </a:ext>
            </a:extLst>
          </p:cNvPr>
          <p:cNvSpPr>
            <a:spLocks noGrp="1"/>
          </p:cNvSpPr>
          <p:nvPr>
            <p:ph type="sldNum" sz="quarter" idx="12"/>
          </p:nvPr>
        </p:nvSpPr>
        <p:spPr/>
        <p:txBody>
          <a:bodyPr/>
          <a:lstStyle/>
          <a:p>
            <a:fld id="{5CA61F6E-E245-424A-B612-7F6B6A782722}" type="slidenum">
              <a:rPr lang="en-US" smtClean="0"/>
              <a:t>‹#›</a:t>
            </a:fld>
            <a:endParaRPr lang="en-US"/>
          </a:p>
        </p:txBody>
      </p:sp>
      <p:sp>
        <p:nvSpPr>
          <p:cNvPr id="10" name="Footer Placeholder 4">
            <a:extLst>
              <a:ext uri="{FF2B5EF4-FFF2-40B4-BE49-F238E27FC236}">
                <a16:creationId xmlns:a16="http://schemas.microsoft.com/office/drawing/2014/main" id="{AE1D05A7-8423-4F1D-A250-AE6930260C3C}"/>
              </a:ext>
            </a:extLst>
          </p:cNvPr>
          <p:cNvSpPr>
            <a:spLocks noGrp="1"/>
          </p:cNvSpPr>
          <p:nvPr>
            <p:ph type="ftr" sz="quarter" idx="11"/>
          </p:nvPr>
        </p:nvSpPr>
        <p:spPr>
          <a:xfrm>
            <a:off x="868198" y="6413500"/>
            <a:ext cx="5407355" cy="365125"/>
          </a:xfrm>
        </p:spPr>
        <p:txBody>
          <a:bodyPr/>
          <a:lstStyle>
            <a:lvl1pPr algn="l">
              <a:defRPr/>
            </a:lvl1pPr>
          </a:lstStyle>
          <a:p>
            <a:r>
              <a:rPr lang="en-US" dirty="0"/>
              <a:t>A Member of PrimeGlobal – An Association of Independent Accounting Firms </a:t>
            </a:r>
          </a:p>
        </p:txBody>
      </p:sp>
      <p:grpSp>
        <p:nvGrpSpPr>
          <p:cNvPr id="11" name="Group 10">
            <a:extLst>
              <a:ext uri="{FF2B5EF4-FFF2-40B4-BE49-F238E27FC236}">
                <a16:creationId xmlns:a16="http://schemas.microsoft.com/office/drawing/2014/main" id="{9DAA4A6E-401F-41FC-92E5-C9906FDC0039}"/>
              </a:ext>
            </a:extLst>
          </p:cNvPr>
          <p:cNvGrpSpPr/>
          <p:nvPr userDrawn="1"/>
        </p:nvGrpSpPr>
        <p:grpSpPr>
          <a:xfrm>
            <a:off x="219379" y="381941"/>
            <a:ext cx="3008992" cy="5706590"/>
            <a:chOff x="324154" y="381941"/>
            <a:chExt cx="3008992" cy="5706590"/>
          </a:xfrm>
        </p:grpSpPr>
        <p:grpSp>
          <p:nvGrpSpPr>
            <p:cNvPr id="12" name="Group 11">
              <a:extLst>
                <a:ext uri="{FF2B5EF4-FFF2-40B4-BE49-F238E27FC236}">
                  <a16:creationId xmlns:a16="http://schemas.microsoft.com/office/drawing/2014/main" id="{BC8CC0E1-51BB-443E-8189-A7FCCB1AF14F}"/>
                </a:ext>
              </a:extLst>
            </p:cNvPr>
            <p:cNvGrpSpPr/>
            <p:nvPr userDrawn="1"/>
          </p:nvGrpSpPr>
          <p:grpSpPr>
            <a:xfrm>
              <a:off x="324154" y="381941"/>
              <a:ext cx="245053" cy="5689042"/>
              <a:chOff x="324154" y="381941"/>
              <a:chExt cx="245053" cy="5689042"/>
            </a:xfrm>
          </p:grpSpPr>
          <p:sp>
            <p:nvSpPr>
              <p:cNvPr id="148" name="Plus Sign 147">
                <a:extLst>
                  <a:ext uri="{FF2B5EF4-FFF2-40B4-BE49-F238E27FC236}">
                    <a16:creationId xmlns:a16="http://schemas.microsoft.com/office/drawing/2014/main" id="{064E6B56-AA85-4CFB-8267-8AEE82247EC3}"/>
                  </a:ext>
                </a:extLst>
              </p:cNvPr>
              <p:cNvSpPr/>
              <p:nvPr userDrawn="1"/>
            </p:nvSpPr>
            <p:spPr>
              <a:xfrm>
                <a:off x="324154" y="13865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Plus Sign 148">
                <a:extLst>
                  <a:ext uri="{FF2B5EF4-FFF2-40B4-BE49-F238E27FC236}">
                    <a16:creationId xmlns:a16="http://schemas.microsoft.com/office/drawing/2014/main" id="{0078BC9F-B543-4F96-ACEB-223A135146B8}"/>
                  </a:ext>
                </a:extLst>
              </p:cNvPr>
              <p:cNvSpPr/>
              <p:nvPr userDrawn="1"/>
            </p:nvSpPr>
            <p:spPr>
              <a:xfrm>
                <a:off x="324154" y="1705916"/>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Plus Sign 149">
                <a:extLst>
                  <a:ext uri="{FF2B5EF4-FFF2-40B4-BE49-F238E27FC236}">
                    <a16:creationId xmlns:a16="http://schemas.microsoft.com/office/drawing/2014/main" id="{03A086B7-DA60-4B1B-A8B6-0129EE009E1D}"/>
                  </a:ext>
                </a:extLst>
              </p:cNvPr>
              <p:cNvSpPr/>
              <p:nvPr userDrawn="1"/>
            </p:nvSpPr>
            <p:spPr>
              <a:xfrm>
                <a:off x="324154" y="20342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Plus Sign 150">
                <a:extLst>
                  <a:ext uri="{FF2B5EF4-FFF2-40B4-BE49-F238E27FC236}">
                    <a16:creationId xmlns:a16="http://schemas.microsoft.com/office/drawing/2014/main" id="{1D766D45-24AE-4F4F-B691-C0519BF54EB3}"/>
                  </a:ext>
                </a:extLst>
              </p:cNvPr>
              <p:cNvSpPr/>
              <p:nvPr userDrawn="1"/>
            </p:nvSpPr>
            <p:spPr>
              <a:xfrm>
                <a:off x="324154" y="234204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Plus Sign 151">
                <a:extLst>
                  <a:ext uri="{FF2B5EF4-FFF2-40B4-BE49-F238E27FC236}">
                    <a16:creationId xmlns:a16="http://schemas.microsoft.com/office/drawing/2014/main" id="{856FEF1D-0EB6-408B-954E-747FBBDBF77C}"/>
                  </a:ext>
                </a:extLst>
              </p:cNvPr>
              <p:cNvSpPr/>
              <p:nvPr userDrawn="1"/>
            </p:nvSpPr>
            <p:spPr>
              <a:xfrm>
                <a:off x="324154" y="26819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Plus Sign 152">
                <a:extLst>
                  <a:ext uri="{FF2B5EF4-FFF2-40B4-BE49-F238E27FC236}">
                    <a16:creationId xmlns:a16="http://schemas.microsoft.com/office/drawing/2014/main" id="{A8B9408E-CD41-4631-82B5-100F99AED8D3}"/>
                  </a:ext>
                </a:extLst>
              </p:cNvPr>
              <p:cNvSpPr/>
              <p:nvPr userDrawn="1"/>
            </p:nvSpPr>
            <p:spPr>
              <a:xfrm>
                <a:off x="324154" y="301084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Plus Sign 153">
                <a:extLst>
                  <a:ext uri="{FF2B5EF4-FFF2-40B4-BE49-F238E27FC236}">
                    <a16:creationId xmlns:a16="http://schemas.microsoft.com/office/drawing/2014/main" id="{7450420E-20A0-4433-86CB-F608ACB8E8E0}"/>
                  </a:ext>
                </a:extLst>
              </p:cNvPr>
              <p:cNvSpPr/>
              <p:nvPr userDrawn="1"/>
            </p:nvSpPr>
            <p:spPr>
              <a:xfrm>
                <a:off x="324154" y="333919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Plus Sign 154">
                <a:extLst>
                  <a:ext uri="{FF2B5EF4-FFF2-40B4-BE49-F238E27FC236}">
                    <a16:creationId xmlns:a16="http://schemas.microsoft.com/office/drawing/2014/main" id="{C2FAB45E-0676-4B34-99DA-56A50C37182B}"/>
                  </a:ext>
                </a:extLst>
              </p:cNvPr>
              <p:cNvSpPr/>
              <p:nvPr userDrawn="1"/>
            </p:nvSpPr>
            <p:spPr>
              <a:xfrm>
                <a:off x="324154" y="364697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Plus Sign 155">
                <a:extLst>
                  <a:ext uri="{FF2B5EF4-FFF2-40B4-BE49-F238E27FC236}">
                    <a16:creationId xmlns:a16="http://schemas.microsoft.com/office/drawing/2014/main" id="{E6211A59-6214-477F-9C27-72FE052C4D88}"/>
                  </a:ext>
                </a:extLst>
              </p:cNvPr>
              <p:cNvSpPr/>
              <p:nvPr userDrawn="1"/>
            </p:nvSpPr>
            <p:spPr>
              <a:xfrm>
                <a:off x="324154" y="39823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Plus Sign 156">
                <a:extLst>
                  <a:ext uri="{FF2B5EF4-FFF2-40B4-BE49-F238E27FC236}">
                    <a16:creationId xmlns:a16="http://schemas.microsoft.com/office/drawing/2014/main" id="{332265FB-DD54-456C-82AA-C942E576FF1B}"/>
                  </a:ext>
                </a:extLst>
              </p:cNvPr>
              <p:cNvSpPr/>
              <p:nvPr userDrawn="1"/>
            </p:nvSpPr>
            <p:spPr>
              <a:xfrm>
                <a:off x="324154" y="42901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Plus Sign 157">
                <a:extLst>
                  <a:ext uri="{FF2B5EF4-FFF2-40B4-BE49-F238E27FC236}">
                    <a16:creationId xmlns:a16="http://schemas.microsoft.com/office/drawing/2014/main" id="{17EC33BE-F400-4B93-8763-F1D8B0DA9101}"/>
                  </a:ext>
                </a:extLst>
              </p:cNvPr>
              <p:cNvSpPr/>
              <p:nvPr userDrawn="1"/>
            </p:nvSpPr>
            <p:spPr>
              <a:xfrm>
                <a:off x="324154" y="461104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Plus Sign 158">
                <a:extLst>
                  <a:ext uri="{FF2B5EF4-FFF2-40B4-BE49-F238E27FC236}">
                    <a16:creationId xmlns:a16="http://schemas.microsoft.com/office/drawing/2014/main" id="{0168B328-1179-4282-B6A5-A06414B92077}"/>
                  </a:ext>
                </a:extLst>
              </p:cNvPr>
              <p:cNvSpPr/>
              <p:nvPr userDrawn="1"/>
            </p:nvSpPr>
            <p:spPr>
              <a:xfrm>
                <a:off x="324154" y="491882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Plus Sign 159">
                <a:extLst>
                  <a:ext uri="{FF2B5EF4-FFF2-40B4-BE49-F238E27FC236}">
                    <a16:creationId xmlns:a16="http://schemas.microsoft.com/office/drawing/2014/main" id="{A51637C5-8E64-4251-8FA4-6AEE5C8E88F3}"/>
                  </a:ext>
                </a:extLst>
              </p:cNvPr>
              <p:cNvSpPr/>
              <p:nvPr userDrawn="1"/>
            </p:nvSpPr>
            <p:spPr>
              <a:xfrm>
                <a:off x="324154" y="5230586"/>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Plus Sign 160">
                <a:extLst>
                  <a:ext uri="{FF2B5EF4-FFF2-40B4-BE49-F238E27FC236}">
                    <a16:creationId xmlns:a16="http://schemas.microsoft.com/office/drawing/2014/main" id="{AB56F1D5-9398-4A55-8CF1-2090CF5912A8}"/>
                  </a:ext>
                </a:extLst>
              </p:cNvPr>
              <p:cNvSpPr/>
              <p:nvPr userDrawn="1"/>
            </p:nvSpPr>
            <p:spPr>
              <a:xfrm>
                <a:off x="324154" y="5533375"/>
                <a:ext cx="245053" cy="242888"/>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Plus Sign 161">
                <a:extLst>
                  <a:ext uri="{FF2B5EF4-FFF2-40B4-BE49-F238E27FC236}">
                    <a16:creationId xmlns:a16="http://schemas.microsoft.com/office/drawing/2014/main" id="{D5A8523F-E63F-4D2E-8FF7-E8A69C0D7A3A}"/>
                  </a:ext>
                </a:extLst>
              </p:cNvPr>
              <p:cNvSpPr/>
              <p:nvPr userDrawn="1"/>
            </p:nvSpPr>
            <p:spPr>
              <a:xfrm>
                <a:off x="324154" y="5828095"/>
                <a:ext cx="245053" cy="242888"/>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Plus Sign 162">
                <a:extLst>
                  <a:ext uri="{FF2B5EF4-FFF2-40B4-BE49-F238E27FC236}">
                    <a16:creationId xmlns:a16="http://schemas.microsoft.com/office/drawing/2014/main" id="{E2D85520-7F90-4418-8098-AC07C1985D0A}"/>
                  </a:ext>
                </a:extLst>
              </p:cNvPr>
              <p:cNvSpPr/>
              <p:nvPr userDrawn="1"/>
            </p:nvSpPr>
            <p:spPr>
              <a:xfrm>
                <a:off x="324154" y="10436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Plus Sign 163">
                <a:extLst>
                  <a:ext uri="{FF2B5EF4-FFF2-40B4-BE49-F238E27FC236}">
                    <a16:creationId xmlns:a16="http://schemas.microsoft.com/office/drawing/2014/main" id="{05CB71D3-72D5-4638-B496-D84366C4B8FF}"/>
                  </a:ext>
                </a:extLst>
              </p:cNvPr>
              <p:cNvSpPr/>
              <p:nvPr userDrawn="1"/>
            </p:nvSpPr>
            <p:spPr>
              <a:xfrm>
                <a:off x="324154" y="696266"/>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Plus Sign 164">
                <a:extLst>
                  <a:ext uri="{FF2B5EF4-FFF2-40B4-BE49-F238E27FC236}">
                    <a16:creationId xmlns:a16="http://schemas.microsoft.com/office/drawing/2014/main" id="{54DAB6E1-A74E-4E64-B7A4-F70B874276B8}"/>
                  </a:ext>
                </a:extLst>
              </p:cNvPr>
              <p:cNvSpPr/>
              <p:nvPr userDrawn="1"/>
            </p:nvSpPr>
            <p:spPr>
              <a:xfrm>
                <a:off x="324154" y="38194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a:extLst>
                <a:ext uri="{FF2B5EF4-FFF2-40B4-BE49-F238E27FC236}">
                  <a16:creationId xmlns:a16="http://schemas.microsoft.com/office/drawing/2014/main" id="{E53A2C36-3302-43D6-B12A-CB6BF39D90EE}"/>
                </a:ext>
              </a:extLst>
            </p:cNvPr>
            <p:cNvGrpSpPr/>
            <p:nvPr userDrawn="1"/>
          </p:nvGrpSpPr>
          <p:grpSpPr>
            <a:xfrm>
              <a:off x="630728" y="381941"/>
              <a:ext cx="245649" cy="5706590"/>
              <a:chOff x="625879" y="381941"/>
              <a:chExt cx="245649" cy="5706590"/>
            </a:xfrm>
          </p:grpSpPr>
          <p:sp>
            <p:nvSpPr>
              <p:cNvPr id="130" name="Plus Sign 129">
                <a:extLst>
                  <a:ext uri="{FF2B5EF4-FFF2-40B4-BE49-F238E27FC236}">
                    <a16:creationId xmlns:a16="http://schemas.microsoft.com/office/drawing/2014/main" id="{9755C1D8-57E9-4DCA-8A18-71366F9FD3F6}"/>
                  </a:ext>
                </a:extLst>
              </p:cNvPr>
              <p:cNvSpPr/>
              <p:nvPr userDrawn="1"/>
            </p:nvSpPr>
            <p:spPr>
              <a:xfrm>
                <a:off x="625880" y="13865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Plus Sign 130">
                <a:extLst>
                  <a:ext uri="{FF2B5EF4-FFF2-40B4-BE49-F238E27FC236}">
                    <a16:creationId xmlns:a16="http://schemas.microsoft.com/office/drawing/2014/main" id="{5F393CBC-489A-4EA7-B9A7-7F93D36CB41B}"/>
                  </a:ext>
                </a:extLst>
              </p:cNvPr>
              <p:cNvSpPr/>
              <p:nvPr userDrawn="1"/>
            </p:nvSpPr>
            <p:spPr>
              <a:xfrm>
                <a:off x="625880" y="1705916"/>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Plus Sign 131">
                <a:extLst>
                  <a:ext uri="{FF2B5EF4-FFF2-40B4-BE49-F238E27FC236}">
                    <a16:creationId xmlns:a16="http://schemas.microsoft.com/office/drawing/2014/main" id="{C2B3A865-644C-4C59-9B2C-BED40A4D53A9}"/>
                  </a:ext>
                </a:extLst>
              </p:cNvPr>
              <p:cNvSpPr/>
              <p:nvPr userDrawn="1"/>
            </p:nvSpPr>
            <p:spPr>
              <a:xfrm>
                <a:off x="625880" y="20342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Plus Sign 132">
                <a:extLst>
                  <a:ext uri="{FF2B5EF4-FFF2-40B4-BE49-F238E27FC236}">
                    <a16:creationId xmlns:a16="http://schemas.microsoft.com/office/drawing/2014/main" id="{80BED7BE-F054-42C0-A725-F172AF660372}"/>
                  </a:ext>
                </a:extLst>
              </p:cNvPr>
              <p:cNvSpPr/>
              <p:nvPr userDrawn="1"/>
            </p:nvSpPr>
            <p:spPr>
              <a:xfrm>
                <a:off x="625880" y="234204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Plus Sign 133">
                <a:extLst>
                  <a:ext uri="{FF2B5EF4-FFF2-40B4-BE49-F238E27FC236}">
                    <a16:creationId xmlns:a16="http://schemas.microsoft.com/office/drawing/2014/main" id="{DEF4C97E-9708-4FB7-9D91-8C0A68E9DC06}"/>
                  </a:ext>
                </a:extLst>
              </p:cNvPr>
              <p:cNvSpPr/>
              <p:nvPr userDrawn="1"/>
            </p:nvSpPr>
            <p:spPr>
              <a:xfrm>
                <a:off x="625880" y="26819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Plus Sign 134">
                <a:extLst>
                  <a:ext uri="{FF2B5EF4-FFF2-40B4-BE49-F238E27FC236}">
                    <a16:creationId xmlns:a16="http://schemas.microsoft.com/office/drawing/2014/main" id="{21017C22-291A-43CD-AC4B-78C46FE5E2F0}"/>
                  </a:ext>
                </a:extLst>
              </p:cNvPr>
              <p:cNvSpPr/>
              <p:nvPr userDrawn="1"/>
            </p:nvSpPr>
            <p:spPr>
              <a:xfrm>
                <a:off x="625880" y="301084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Plus Sign 135">
                <a:extLst>
                  <a:ext uri="{FF2B5EF4-FFF2-40B4-BE49-F238E27FC236}">
                    <a16:creationId xmlns:a16="http://schemas.microsoft.com/office/drawing/2014/main" id="{742FFFD0-7DEA-4B50-A91D-BE2F41001BCD}"/>
                  </a:ext>
                </a:extLst>
              </p:cNvPr>
              <p:cNvSpPr/>
              <p:nvPr userDrawn="1"/>
            </p:nvSpPr>
            <p:spPr>
              <a:xfrm>
                <a:off x="625880" y="333919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Plus Sign 136">
                <a:extLst>
                  <a:ext uri="{FF2B5EF4-FFF2-40B4-BE49-F238E27FC236}">
                    <a16:creationId xmlns:a16="http://schemas.microsoft.com/office/drawing/2014/main" id="{E2100362-AD26-4431-8DF0-2915F6959931}"/>
                  </a:ext>
                </a:extLst>
              </p:cNvPr>
              <p:cNvSpPr/>
              <p:nvPr userDrawn="1"/>
            </p:nvSpPr>
            <p:spPr>
              <a:xfrm>
                <a:off x="626475" y="364697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Plus Sign 137">
                <a:extLst>
                  <a:ext uri="{FF2B5EF4-FFF2-40B4-BE49-F238E27FC236}">
                    <a16:creationId xmlns:a16="http://schemas.microsoft.com/office/drawing/2014/main" id="{0F83CB1A-1A4C-47D6-9589-6895596D3A3C}"/>
                  </a:ext>
                </a:extLst>
              </p:cNvPr>
              <p:cNvSpPr/>
              <p:nvPr userDrawn="1"/>
            </p:nvSpPr>
            <p:spPr>
              <a:xfrm>
                <a:off x="625880" y="39823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Plus Sign 138">
                <a:extLst>
                  <a:ext uri="{FF2B5EF4-FFF2-40B4-BE49-F238E27FC236}">
                    <a16:creationId xmlns:a16="http://schemas.microsoft.com/office/drawing/2014/main" id="{90B3D4F7-4D91-4CC8-ABD4-3527968129F1}"/>
                  </a:ext>
                </a:extLst>
              </p:cNvPr>
              <p:cNvSpPr/>
              <p:nvPr userDrawn="1"/>
            </p:nvSpPr>
            <p:spPr>
              <a:xfrm>
                <a:off x="625880" y="429017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Plus Sign 139">
                <a:extLst>
                  <a:ext uri="{FF2B5EF4-FFF2-40B4-BE49-F238E27FC236}">
                    <a16:creationId xmlns:a16="http://schemas.microsoft.com/office/drawing/2014/main" id="{1A3FCEF4-9879-43AF-B605-A619A3096787}"/>
                  </a:ext>
                </a:extLst>
              </p:cNvPr>
              <p:cNvSpPr/>
              <p:nvPr userDrawn="1"/>
            </p:nvSpPr>
            <p:spPr>
              <a:xfrm>
                <a:off x="625880" y="461104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Plus Sign 140">
                <a:extLst>
                  <a:ext uri="{FF2B5EF4-FFF2-40B4-BE49-F238E27FC236}">
                    <a16:creationId xmlns:a16="http://schemas.microsoft.com/office/drawing/2014/main" id="{5530078B-8F60-4F0F-A101-3BA2FDAFC1C4}"/>
                  </a:ext>
                </a:extLst>
              </p:cNvPr>
              <p:cNvSpPr/>
              <p:nvPr userDrawn="1"/>
            </p:nvSpPr>
            <p:spPr>
              <a:xfrm>
                <a:off x="625880" y="491882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Plus Sign 141">
                <a:extLst>
                  <a:ext uri="{FF2B5EF4-FFF2-40B4-BE49-F238E27FC236}">
                    <a16:creationId xmlns:a16="http://schemas.microsoft.com/office/drawing/2014/main" id="{7FE89C4A-8809-48B6-AE40-9F7B685B33D8}"/>
                  </a:ext>
                </a:extLst>
              </p:cNvPr>
              <p:cNvSpPr/>
              <p:nvPr userDrawn="1"/>
            </p:nvSpPr>
            <p:spPr>
              <a:xfrm>
                <a:off x="625880" y="55474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Plus Sign 142">
                <a:extLst>
                  <a:ext uri="{FF2B5EF4-FFF2-40B4-BE49-F238E27FC236}">
                    <a16:creationId xmlns:a16="http://schemas.microsoft.com/office/drawing/2014/main" id="{B04EE812-171A-4039-9A8D-9F14C34E32D8}"/>
                  </a:ext>
                </a:extLst>
              </p:cNvPr>
              <p:cNvSpPr/>
              <p:nvPr userDrawn="1"/>
            </p:nvSpPr>
            <p:spPr>
              <a:xfrm>
                <a:off x="625880" y="521456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Plus Sign 143">
                <a:extLst>
                  <a:ext uri="{FF2B5EF4-FFF2-40B4-BE49-F238E27FC236}">
                    <a16:creationId xmlns:a16="http://schemas.microsoft.com/office/drawing/2014/main" id="{FCDB6FC4-1B0A-4FD8-B88E-1A1A25F4C2D8}"/>
                  </a:ext>
                </a:extLst>
              </p:cNvPr>
              <p:cNvSpPr/>
              <p:nvPr userDrawn="1"/>
            </p:nvSpPr>
            <p:spPr>
              <a:xfrm>
                <a:off x="625879" y="582361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Plus Sign 144">
                <a:extLst>
                  <a:ext uri="{FF2B5EF4-FFF2-40B4-BE49-F238E27FC236}">
                    <a16:creationId xmlns:a16="http://schemas.microsoft.com/office/drawing/2014/main" id="{6CFE1D83-FD7F-41A7-9611-3719E9D26128}"/>
                  </a:ext>
                </a:extLst>
              </p:cNvPr>
              <p:cNvSpPr/>
              <p:nvPr userDrawn="1"/>
            </p:nvSpPr>
            <p:spPr>
              <a:xfrm>
                <a:off x="625880" y="10436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Plus Sign 145">
                <a:extLst>
                  <a:ext uri="{FF2B5EF4-FFF2-40B4-BE49-F238E27FC236}">
                    <a16:creationId xmlns:a16="http://schemas.microsoft.com/office/drawing/2014/main" id="{B04AF1E7-580A-485F-88E4-36DBFC15C2D7}"/>
                  </a:ext>
                </a:extLst>
              </p:cNvPr>
              <p:cNvSpPr/>
              <p:nvPr userDrawn="1"/>
            </p:nvSpPr>
            <p:spPr>
              <a:xfrm>
                <a:off x="625880" y="696266"/>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Plus Sign 146">
                <a:extLst>
                  <a:ext uri="{FF2B5EF4-FFF2-40B4-BE49-F238E27FC236}">
                    <a16:creationId xmlns:a16="http://schemas.microsoft.com/office/drawing/2014/main" id="{AFF2D095-38C0-4063-A424-D7B9006A77B7}"/>
                  </a:ext>
                </a:extLst>
              </p:cNvPr>
              <p:cNvSpPr/>
              <p:nvPr userDrawn="1"/>
            </p:nvSpPr>
            <p:spPr>
              <a:xfrm>
                <a:off x="626409" y="38194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a:extLst>
                <a:ext uri="{FF2B5EF4-FFF2-40B4-BE49-F238E27FC236}">
                  <a16:creationId xmlns:a16="http://schemas.microsoft.com/office/drawing/2014/main" id="{E6EF3059-C961-4102-A3A9-59D734C41861}"/>
                </a:ext>
              </a:extLst>
            </p:cNvPr>
            <p:cNvGrpSpPr/>
            <p:nvPr userDrawn="1"/>
          </p:nvGrpSpPr>
          <p:grpSpPr>
            <a:xfrm>
              <a:off x="937304" y="381941"/>
              <a:ext cx="246243" cy="5356451"/>
              <a:chOff x="947350" y="403973"/>
              <a:chExt cx="246243" cy="5356451"/>
            </a:xfrm>
          </p:grpSpPr>
          <p:sp>
            <p:nvSpPr>
              <p:cNvPr id="113" name="Plus Sign 112">
                <a:extLst>
                  <a:ext uri="{FF2B5EF4-FFF2-40B4-BE49-F238E27FC236}">
                    <a16:creationId xmlns:a16="http://schemas.microsoft.com/office/drawing/2014/main" id="{77B869F3-3E33-467A-A120-08949A3F9D59}"/>
                  </a:ext>
                </a:extLst>
              </p:cNvPr>
              <p:cNvSpPr/>
              <p:nvPr userDrawn="1"/>
            </p:nvSpPr>
            <p:spPr>
              <a:xfrm>
                <a:off x="947350" y="14086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Plus Sign 113">
                <a:extLst>
                  <a:ext uri="{FF2B5EF4-FFF2-40B4-BE49-F238E27FC236}">
                    <a16:creationId xmlns:a16="http://schemas.microsoft.com/office/drawing/2014/main" id="{4AC31F23-F182-4DA3-A2FD-537D514C466A}"/>
                  </a:ext>
                </a:extLst>
              </p:cNvPr>
              <p:cNvSpPr/>
              <p:nvPr userDrawn="1"/>
            </p:nvSpPr>
            <p:spPr>
              <a:xfrm>
                <a:off x="947350" y="172794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Plus Sign 114">
                <a:extLst>
                  <a:ext uri="{FF2B5EF4-FFF2-40B4-BE49-F238E27FC236}">
                    <a16:creationId xmlns:a16="http://schemas.microsoft.com/office/drawing/2014/main" id="{0261A83E-86B5-445A-8D3C-A1F07A2C627A}"/>
                  </a:ext>
                </a:extLst>
              </p:cNvPr>
              <p:cNvSpPr/>
              <p:nvPr userDrawn="1"/>
            </p:nvSpPr>
            <p:spPr>
              <a:xfrm>
                <a:off x="947350" y="20563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Plus Sign 115">
                <a:extLst>
                  <a:ext uri="{FF2B5EF4-FFF2-40B4-BE49-F238E27FC236}">
                    <a16:creationId xmlns:a16="http://schemas.microsoft.com/office/drawing/2014/main" id="{14539766-2CD5-46FF-B51E-9266FA93E7EC}"/>
                  </a:ext>
                </a:extLst>
              </p:cNvPr>
              <p:cNvSpPr/>
              <p:nvPr userDrawn="1"/>
            </p:nvSpPr>
            <p:spPr>
              <a:xfrm>
                <a:off x="947350" y="236408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Plus Sign 116">
                <a:extLst>
                  <a:ext uri="{FF2B5EF4-FFF2-40B4-BE49-F238E27FC236}">
                    <a16:creationId xmlns:a16="http://schemas.microsoft.com/office/drawing/2014/main" id="{8FE34253-E9E5-4367-81AE-0F24BE908094}"/>
                  </a:ext>
                </a:extLst>
              </p:cNvPr>
              <p:cNvSpPr/>
              <p:nvPr userDrawn="1"/>
            </p:nvSpPr>
            <p:spPr>
              <a:xfrm>
                <a:off x="947350" y="27040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Plus Sign 117">
                <a:extLst>
                  <a:ext uri="{FF2B5EF4-FFF2-40B4-BE49-F238E27FC236}">
                    <a16:creationId xmlns:a16="http://schemas.microsoft.com/office/drawing/2014/main" id="{294D6248-699F-49F1-B447-A2327C15FCAD}"/>
                  </a:ext>
                </a:extLst>
              </p:cNvPr>
              <p:cNvSpPr/>
              <p:nvPr userDrawn="1"/>
            </p:nvSpPr>
            <p:spPr>
              <a:xfrm>
                <a:off x="947350" y="30328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Plus Sign 118">
                <a:extLst>
                  <a:ext uri="{FF2B5EF4-FFF2-40B4-BE49-F238E27FC236}">
                    <a16:creationId xmlns:a16="http://schemas.microsoft.com/office/drawing/2014/main" id="{E09B627B-56E3-4246-8725-249FEC8D3229}"/>
                  </a:ext>
                </a:extLst>
              </p:cNvPr>
              <p:cNvSpPr/>
              <p:nvPr userDrawn="1"/>
            </p:nvSpPr>
            <p:spPr>
              <a:xfrm>
                <a:off x="947350" y="336122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Plus Sign 119">
                <a:extLst>
                  <a:ext uri="{FF2B5EF4-FFF2-40B4-BE49-F238E27FC236}">
                    <a16:creationId xmlns:a16="http://schemas.microsoft.com/office/drawing/2014/main" id="{5C8E9A78-1606-4471-9088-907717826164}"/>
                  </a:ext>
                </a:extLst>
              </p:cNvPr>
              <p:cNvSpPr/>
              <p:nvPr userDrawn="1"/>
            </p:nvSpPr>
            <p:spPr>
              <a:xfrm>
                <a:off x="948540" y="3669006"/>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Plus Sign 120">
                <a:extLst>
                  <a:ext uri="{FF2B5EF4-FFF2-40B4-BE49-F238E27FC236}">
                    <a16:creationId xmlns:a16="http://schemas.microsoft.com/office/drawing/2014/main" id="{C585EDAC-37CA-407A-B592-A64826A44920}"/>
                  </a:ext>
                </a:extLst>
              </p:cNvPr>
              <p:cNvSpPr/>
              <p:nvPr userDrawn="1"/>
            </p:nvSpPr>
            <p:spPr>
              <a:xfrm>
                <a:off x="947350" y="400442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Plus Sign 121">
                <a:extLst>
                  <a:ext uri="{FF2B5EF4-FFF2-40B4-BE49-F238E27FC236}">
                    <a16:creationId xmlns:a16="http://schemas.microsoft.com/office/drawing/2014/main" id="{8FAF44D6-59FE-4D8A-BBAD-34F6ABA2A692}"/>
                  </a:ext>
                </a:extLst>
              </p:cNvPr>
              <p:cNvSpPr/>
              <p:nvPr userDrawn="1"/>
            </p:nvSpPr>
            <p:spPr>
              <a:xfrm>
                <a:off x="947350" y="43252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Plus Sign 122">
                <a:extLst>
                  <a:ext uri="{FF2B5EF4-FFF2-40B4-BE49-F238E27FC236}">
                    <a16:creationId xmlns:a16="http://schemas.microsoft.com/office/drawing/2014/main" id="{D453FFA6-1CCD-42C2-8085-79E7FBB53E1F}"/>
                  </a:ext>
                </a:extLst>
              </p:cNvPr>
              <p:cNvSpPr/>
              <p:nvPr userDrawn="1"/>
            </p:nvSpPr>
            <p:spPr>
              <a:xfrm>
                <a:off x="947350" y="46330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Plus Sign 123">
                <a:extLst>
                  <a:ext uri="{FF2B5EF4-FFF2-40B4-BE49-F238E27FC236}">
                    <a16:creationId xmlns:a16="http://schemas.microsoft.com/office/drawing/2014/main" id="{42A541C4-8CD2-49F5-9D52-2963C2738813}"/>
                  </a:ext>
                </a:extLst>
              </p:cNvPr>
              <p:cNvSpPr/>
              <p:nvPr userDrawn="1"/>
            </p:nvSpPr>
            <p:spPr>
              <a:xfrm>
                <a:off x="947350" y="549550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Plus Sign 124">
                <a:extLst>
                  <a:ext uri="{FF2B5EF4-FFF2-40B4-BE49-F238E27FC236}">
                    <a16:creationId xmlns:a16="http://schemas.microsoft.com/office/drawing/2014/main" id="{B629DCC1-CC22-4C02-A871-3F05D55DFFFD}"/>
                  </a:ext>
                </a:extLst>
              </p:cNvPr>
              <p:cNvSpPr/>
              <p:nvPr userDrawn="1"/>
            </p:nvSpPr>
            <p:spPr>
              <a:xfrm>
                <a:off x="947350" y="492573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Plus Sign 125">
                <a:extLst>
                  <a:ext uri="{FF2B5EF4-FFF2-40B4-BE49-F238E27FC236}">
                    <a16:creationId xmlns:a16="http://schemas.microsoft.com/office/drawing/2014/main" id="{9FFE6470-6B91-4B19-8954-F499BEBEC422}"/>
                  </a:ext>
                </a:extLst>
              </p:cNvPr>
              <p:cNvSpPr/>
              <p:nvPr userDrawn="1"/>
            </p:nvSpPr>
            <p:spPr>
              <a:xfrm>
                <a:off x="947350" y="520594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Plus Sign 126">
                <a:extLst>
                  <a:ext uri="{FF2B5EF4-FFF2-40B4-BE49-F238E27FC236}">
                    <a16:creationId xmlns:a16="http://schemas.microsoft.com/office/drawing/2014/main" id="{CEAF8F5D-1463-4D9B-93E5-518C0F8D6129}"/>
                  </a:ext>
                </a:extLst>
              </p:cNvPr>
              <p:cNvSpPr/>
              <p:nvPr userDrawn="1"/>
            </p:nvSpPr>
            <p:spPr>
              <a:xfrm>
                <a:off x="947350" y="10657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Plus Sign 127">
                <a:extLst>
                  <a:ext uri="{FF2B5EF4-FFF2-40B4-BE49-F238E27FC236}">
                    <a16:creationId xmlns:a16="http://schemas.microsoft.com/office/drawing/2014/main" id="{62DF3DC4-C0D2-456F-8FC2-E4B174721DE6}"/>
                  </a:ext>
                </a:extLst>
              </p:cNvPr>
              <p:cNvSpPr/>
              <p:nvPr userDrawn="1"/>
            </p:nvSpPr>
            <p:spPr>
              <a:xfrm>
                <a:off x="947350" y="71829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Plus Sign 128">
                <a:extLst>
                  <a:ext uri="{FF2B5EF4-FFF2-40B4-BE49-F238E27FC236}">
                    <a16:creationId xmlns:a16="http://schemas.microsoft.com/office/drawing/2014/main" id="{A56C59B6-B5E7-43A9-89CD-1E8F82EB446D}"/>
                  </a:ext>
                </a:extLst>
              </p:cNvPr>
              <p:cNvSpPr/>
              <p:nvPr userDrawn="1"/>
            </p:nvSpPr>
            <p:spPr>
              <a:xfrm>
                <a:off x="948408" y="4039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24E0EA65-F4FE-4D9F-858E-916910A1CBDD}"/>
                </a:ext>
              </a:extLst>
            </p:cNvPr>
            <p:cNvGrpSpPr/>
            <p:nvPr userDrawn="1"/>
          </p:nvGrpSpPr>
          <p:grpSpPr>
            <a:xfrm>
              <a:off x="1243879" y="381941"/>
              <a:ext cx="246838" cy="5074154"/>
              <a:chOff x="1226801" y="403972"/>
              <a:chExt cx="246838" cy="5074154"/>
            </a:xfrm>
          </p:grpSpPr>
          <p:sp>
            <p:nvSpPr>
              <p:cNvPr id="97" name="Plus Sign 96">
                <a:extLst>
                  <a:ext uri="{FF2B5EF4-FFF2-40B4-BE49-F238E27FC236}">
                    <a16:creationId xmlns:a16="http://schemas.microsoft.com/office/drawing/2014/main" id="{9839CAB8-5B85-4562-86A8-73EF6196BA7E}"/>
                  </a:ext>
                </a:extLst>
              </p:cNvPr>
              <p:cNvSpPr/>
              <p:nvPr userDrawn="1"/>
            </p:nvSpPr>
            <p:spPr>
              <a:xfrm>
                <a:off x="1226801" y="14085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Plus Sign 97">
                <a:extLst>
                  <a:ext uri="{FF2B5EF4-FFF2-40B4-BE49-F238E27FC236}">
                    <a16:creationId xmlns:a16="http://schemas.microsoft.com/office/drawing/2014/main" id="{DD3CDC65-24B9-4CC3-B5AD-2A01E770F554}"/>
                  </a:ext>
                </a:extLst>
              </p:cNvPr>
              <p:cNvSpPr/>
              <p:nvPr userDrawn="1"/>
            </p:nvSpPr>
            <p:spPr>
              <a:xfrm>
                <a:off x="1226801" y="1727947"/>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Plus Sign 98">
                <a:extLst>
                  <a:ext uri="{FF2B5EF4-FFF2-40B4-BE49-F238E27FC236}">
                    <a16:creationId xmlns:a16="http://schemas.microsoft.com/office/drawing/2014/main" id="{49D45CC6-B2B3-46C4-B568-60DDF516EB26}"/>
                  </a:ext>
                </a:extLst>
              </p:cNvPr>
              <p:cNvSpPr/>
              <p:nvPr userDrawn="1"/>
            </p:nvSpPr>
            <p:spPr>
              <a:xfrm>
                <a:off x="1226801" y="20562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Plus Sign 99">
                <a:extLst>
                  <a:ext uri="{FF2B5EF4-FFF2-40B4-BE49-F238E27FC236}">
                    <a16:creationId xmlns:a16="http://schemas.microsoft.com/office/drawing/2014/main" id="{7BAF6C49-BFE8-4252-A2DC-0673CDC2D052}"/>
                  </a:ext>
                </a:extLst>
              </p:cNvPr>
              <p:cNvSpPr/>
              <p:nvPr userDrawn="1"/>
            </p:nvSpPr>
            <p:spPr>
              <a:xfrm>
                <a:off x="1226801" y="236408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Plus Sign 100">
                <a:extLst>
                  <a:ext uri="{FF2B5EF4-FFF2-40B4-BE49-F238E27FC236}">
                    <a16:creationId xmlns:a16="http://schemas.microsoft.com/office/drawing/2014/main" id="{2A418FED-9770-47C6-B548-A52404DB5CE4}"/>
                  </a:ext>
                </a:extLst>
              </p:cNvPr>
              <p:cNvSpPr/>
              <p:nvPr userDrawn="1"/>
            </p:nvSpPr>
            <p:spPr>
              <a:xfrm>
                <a:off x="1226801" y="27039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Plus Sign 101">
                <a:extLst>
                  <a:ext uri="{FF2B5EF4-FFF2-40B4-BE49-F238E27FC236}">
                    <a16:creationId xmlns:a16="http://schemas.microsoft.com/office/drawing/2014/main" id="{31D1E86B-EFBB-41AD-8451-2189A18827FA}"/>
                  </a:ext>
                </a:extLst>
              </p:cNvPr>
              <p:cNvSpPr/>
              <p:nvPr userDrawn="1"/>
            </p:nvSpPr>
            <p:spPr>
              <a:xfrm>
                <a:off x="1226801" y="303287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Plus Sign 102">
                <a:extLst>
                  <a:ext uri="{FF2B5EF4-FFF2-40B4-BE49-F238E27FC236}">
                    <a16:creationId xmlns:a16="http://schemas.microsoft.com/office/drawing/2014/main" id="{69F5D8A0-A345-4D32-BF4A-C14D66447B96}"/>
                  </a:ext>
                </a:extLst>
              </p:cNvPr>
              <p:cNvSpPr/>
              <p:nvPr userDrawn="1"/>
            </p:nvSpPr>
            <p:spPr>
              <a:xfrm>
                <a:off x="1226801" y="336122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Plus Sign 103">
                <a:extLst>
                  <a:ext uri="{FF2B5EF4-FFF2-40B4-BE49-F238E27FC236}">
                    <a16:creationId xmlns:a16="http://schemas.microsoft.com/office/drawing/2014/main" id="{7B5D3884-C02A-4F17-BB44-939FBA0B0CE8}"/>
                  </a:ext>
                </a:extLst>
              </p:cNvPr>
              <p:cNvSpPr/>
              <p:nvPr userDrawn="1"/>
            </p:nvSpPr>
            <p:spPr>
              <a:xfrm>
                <a:off x="1228586" y="366900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Plus Sign 104">
                <a:extLst>
                  <a:ext uri="{FF2B5EF4-FFF2-40B4-BE49-F238E27FC236}">
                    <a16:creationId xmlns:a16="http://schemas.microsoft.com/office/drawing/2014/main" id="{4AFC5DC3-10C1-4F3A-B763-3C5C318556FC}"/>
                  </a:ext>
                </a:extLst>
              </p:cNvPr>
              <p:cNvSpPr/>
              <p:nvPr userDrawn="1"/>
            </p:nvSpPr>
            <p:spPr>
              <a:xfrm>
                <a:off x="1226801" y="400442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Plus Sign 105">
                <a:extLst>
                  <a:ext uri="{FF2B5EF4-FFF2-40B4-BE49-F238E27FC236}">
                    <a16:creationId xmlns:a16="http://schemas.microsoft.com/office/drawing/2014/main" id="{EE2D164F-0470-407E-90F2-323B1FBE04D9}"/>
                  </a:ext>
                </a:extLst>
              </p:cNvPr>
              <p:cNvSpPr/>
              <p:nvPr userDrawn="1"/>
            </p:nvSpPr>
            <p:spPr>
              <a:xfrm>
                <a:off x="1226801" y="43252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Plus Sign 106">
                <a:extLst>
                  <a:ext uri="{FF2B5EF4-FFF2-40B4-BE49-F238E27FC236}">
                    <a16:creationId xmlns:a16="http://schemas.microsoft.com/office/drawing/2014/main" id="{D1889857-3F5B-4064-97E2-4B40B3993623}"/>
                  </a:ext>
                </a:extLst>
              </p:cNvPr>
              <p:cNvSpPr/>
              <p:nvPr userDrawn="1"/>
            </p:nvSpPr>
            <p:spPr>
              <a:xfrm>
                <a:off x="1226801" y="463307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Plus Sign 107">
                <a:extLst>
                  <a:ext uri="{FF2B5EF4-FFF2-40B4-BE49-F238E27FC236}">
                    <a16:creationId xmlns:a16="http://schemas.microsoft.com/office/drawing/2014/main" id="{551FD205-CCBA-48C7-89EB-80627E37AE7A}"/>
                  </a:ext>
                </a:extLst>
              </p:cNvPr>
              <p:cNvSpPr/>
              <p:nvPr userDrawn="1"/>
            </p:nvSpPr>
            <p:spPr>
              <a:xfrm>
                <a:off x="1226801" y="4927096"/>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Plus Sign 108">
                <a:extLst>
                  <a:ext uri="{FF2B5EF4-FFF2-40B4-BE49-F238E27FC236}">
                    <a16:creationId xmlns:a16="http://schemas.microsoft.com/office/drawing/2014/main" id="{A1265E08-C605-49AD-AF95-2C0DA479678A}"/>
                  </a:ext>
                </a:extLst>
              </p:cNvPr>
              <p:cNvSpPr/>
              <p:nvPr userDrawn="1"/>
            </p:nvSpPr>
            <p:spPr>
              <a:xfrm>
                <a:off x="1226801" y="5213207"/>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Plus Sign 109">
                <a:extLst>
                  <a:ext uri="{FF2B5EF4-FFF2-40B4-BE49-F238E27FC236}">
                    <a16:creationId xmlns:a16="http://schemas.microsoft.com/office/drawing/2014/main" id="{3E5A4593-3E99-4886-9C15-99BE684C0A8F}"/>
                  </a:ext>
                </a:extLst>
              </p:cNvPr>
              <p:cNvSpPr/>
              <p:nvPr userDrawn="1"/>
            </p:nvSpPr>
            <p:spPr>
              <a:xfrm>
                <a:off x="1226801" y="10656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Plus Sign 110">
                <a:extLst>
                  <a:ext uri="{FF2B5EF4-FFF2-40B4-BE49-F238E27FC236}">
                    <a16:creationId xmlns:a16="http://schemas.microsoft.com/office/drawing/2014/main" id="{BEC00D43-F34A-46DC-A23F-89968F86B7AE}"/>
                  </a:ext>
                </a:extLst>
              </p:cNvPr>
              <p:cNvSpPr/>
              <p:nvPr userDrawn="1"/>
            </p:nvSpPr>
            <p:spPr>
              <a:xfrm>
                <a:off x="1226801" y="718297"/>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Plus Sign 111">
                <a:extLst>
                  <a:ext uri="{FF2B5EF4-FFF2-40B4-BE49-F238E27FC236}">
                    <a16:creationId xmlns:a16="http://schemas.microsoft.com/office/drawing/2014/main" id="{25B2C3A1-1223-4FE3-9885-A1CA9431997E}"/>
                  </a:ext>
                </a:extLst>
              </p:cNvPr>
              <p:cNvSpPr/>
              <p:nvPr userDrawn="1"/>
            </p:nvSpPr>
            <p:spPr>
              <a:xfrm>
                <a:off x="1228388" y="40397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0845F064-3E95-46F0-992F-A46C47B92576}"/>
                </a:ext>
              </a:extLst>
            </p:cNvPr>
            <p:cNvGrpSpPr/>
            <p:nvPr userDrawn="1"/>
          </p:nvGrpSpPr>
          <p:grpSpPr>
            <a:xfrm>
              <a:off x="1550454" y="381941"/>
              <a:ext cx="247433" cy="4805181"/>
              <a:chOff x="1555953" y="403973"/>
              <a:chExt cx="247433" cy="4805181"/>
            </a:xfrm>
          </p:grpSpPr>
          <p:sp>
            <p:nvSpPr>
              <p:cNvPr id="82" name="Plus Sign 81">
                <a:extLst>
                  <a:ext uri="{FF2B5EF4-FFF2-40B4-BE49-F238E27FC236}">
                    <a16:creationId xmlns:a16="http://schemas.microsoft.com/office/drawing/2014/main" id="{70EAC2CC-EF70-489E-890C-7A87FF3F80E8}"/>
                  </a:ext>
                </a:extLst>
              </p:cNvPr>
              <p:cNvSpPr/>
              <p:nvPr userDrawn="1"/>
            </p:nvSpPr>
            <p:spPr>
              <a:xfrm>
                <a:off x="1555953" y="14086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Plus Sign 82">
                <a:extLst>
                  <a:ext uri="{FF2B5EF4-FFF2-40B4-BE49-F238E27FC236}">
                    <a16:creationId xmlns:a16="http://schemas.microsoft.com/office/drawing/2014/main" id="{986F306B-C367-48C8-8DD6-CAEDC355FFAC}"/>
                  </a:ext>
                </a:extLst>
              </p:cNvPr>
              <p:cNvSpPr/>
              <p:nvPr userDrawn="1"/>
            </p:nvSpPr>
            <p:spPr>
              <a:xfrm>
                <a:off x="1555953" y="172794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Plus Sign 83">
                <a:extLst>
                  <a:ext uri="{FF2B5EF4-FFF2-40B4-BE49-F238E27FC236}">
                    <a16:creationId xmlns:a16="http://schemas.microsoft.com/office/drawing/2014/main" id="{8EB1EAB3-3CA4-4C30-ABC8-F05C4D160DB2}"/>
                  </a:ext>
                </a:extLst>
              </p:cNvPr>
              <p:cNvSpPr/>
              <p:nvPr userDrawn="1"/>
            </p:nvSpPr>
            <p:spPr>
              <a:xfrm>
                <a:off x="1555953" y="20563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Plus Sign 84">
                <a:extLst>
                  <a:ext uri="{FF2B5EF4-FFF2-40B4-BE49-F238E27FC236}">
                    <a16:creationId xmlns:a16="http://schemas.microsoft.com/office/drawing/2014/main" id="{93E00EA3-1B21-435B-BA89-C3BC7EFC7C29}"/>
                  </a:ext>
                </a:extLst>
              </p:cNvPr>
              <p:cNvSpPr/>
              <p:nvPr userDrawn="1"/>
            </p:nvSpPr>
            <p:spPr>
              <a:xfrm>
                <a:off x="1555953" y="236408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Plus Sign 85">
                <a:extLst>
                  <a:ext uri="{FF2B5EF4-FFF2-40B4-BE49-F238E27FC236}">
                    <a16:creationId xmlns:a16="http://schemas.microsoft.com/office/drawing/2014/main" id="{24135431-E296-4257-8766-9E918C435F49}"/>
                  </a:ext>
                </a:extLst>
              </p:cNvPr>
              <p:cNvSpPr/>
              <p:nvPr userDrawn="1"/>
            </p:nvSpPr>
            <p:spPr>
              <a:xfrm>
                <a:off x="1555953" y="27040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Plus Sign 86">
                <a:extLst>
                  <a:ext uri="{FF2B5EF4-FFF2-40B4-BE49-F238E27FC236}">
                    <a16:creationId xmlns:a16="http://schemas.microsoft.com/office/drawing/2014/main" id="{BD0C01B4-5838-4492-9FAC-616258B2472C}"/>
                  </a:ext>
                </a:extLst>
              </p:cNvPr>
              <p:cNvSpPr/>
              <p:nvPr userDrawn="1"/>
            </p:nvSpPr>
            <p:spPr>
              <a:xfrm>
                <a:off x="1555953" y="30328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Plus Sign 87">
                <a:extLst>
                  <a:ext uri="{FF2B5EF4-FFF2-40B4-BE49-F238E27FC236}">
                    <a16:creationId xmlns:a16="http://schemas.microsoft.com/office/drawing/2014/main" id="{462ECBE6-A0C2-4845-B6D2-380945328150}"/>
                  </a:ext>
                </a:extLst>
              </p:cNvPr>
              <p:cNvSpPr/>
              <p:nvPr userDrawn="1"/>
            </p:nvSpPr>
            <p:spPr>
              <a:xfrm>
                <a:off x="1555953" y="336122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Plus Sign 88">
                <a:extLst>
                  <a:ext uri="{FF2B5EF4-FFF2-40B4-BE49-F238E27FC236}">
                    <a16:creationId xmlns:a16="http://schemas.microsoft.com/office/drawing/2014/main" id="{816B2F7D-84EB-4C20-8D8E-BB844D45572F}"/>
                  </a:ext>
                </a:extLst>
              </p:cNvPr>
              <p:cNvSpPr/>
              <p:nvPr userDrawn="1"/>
            </p:nvSpPr>
            <p:spPr>
              <a:xfrm>
                <a:off x="1558333" y="3669006"/>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Plus Sign 89">
                <a:extLst>
                  <a:ext uri="{FF2B5EF4-FFF2-40B4-BE49-F238E27FC236}">
                    <a16:creationId xmlns:a16="http://schemas.microsoft.com/office/drawing/2014/main" id="{4F1E9F28-93BB-4D88-9ADA-99FE41A3E72F}"/>
                  </a:ext>
                </a:extLst>
              </p:cNvPr>
              <p:cNvSpPr/>
              <p:nvPr userDrawn="1"/>
            </p:nvSpPr>
            <p:spPr>
              <a:xfrm>
                <a:off x="1555953" y="400442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Plus Sign 90">
                <a:extLst>
                  <a:ext uri="{FF2B5EF4-FFF2-40B4-BE49-F238E27FC236}">
                    <a16:creationId xmlns:a16="http://schemas.microsoft.com/office/drawing/2014/main" id="{BA9E662C-5175-4676-9B2E-13A811438F32}"/>
                  </a:ext>
                </a:extLst>
              </p:cNvPr>
              <p:cNvSpPr/>
              <p:nvPr userDrawn="1"/>
            </p:nvSpPr>
            <p:spPr>
              <a:xfrm>
                <a:off x="1555953" y="43252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Plus Sign 91">
                <a:extLst>
                  <a:ext uri="{FF2B5EF4-FFF2-40B4-BE49-F238E27FC236}">
                    <a16:creationId xmlns:a16="http://schemas.microsoft.com/office/drawing/2014/main" id="{23137781-7D51-406C-AFFA-8EE866C6AF6F}"/>
                  </a:ext>
                </a:extLst>
              </p:cNvPr>
              <p:cNvSpPr/>
              <p:nvPr userDrawn="1"/>
            </p:nvSpPr>
            <p:spPr>
              <a:xfrm>
                <a:off x="1555953" y="46330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Plus Sign 92">
                <a:extLst>
                  <a:ext uri="{FF2B5EF4-FFF2-40B4-BE49-F238E27FC236}">
                    <a16:creationId xmlns:a16="http://schemas.microsoft.com/office/drawing/2014/main" id="{5876CB18-C160-4CC0-A2BC-E7E0F287181C}"/>
                  </a:ext>
                </a:extLst>
              </p:cNvPr>
              <p:cNvSpPr/>
              <p:nvPr userDrawn="1"/>
            </p:nvSpPr>
            <p:spPr>
              <a:xfrm>
                <a:off x="1569591" y="4944235"/>
                <a:ext cx="217777"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Plus Sign 93">
                <a:extLst>
                  <a:ext uri="{FF2B5EF4-FFF2-40B4-BE49-F238E27FC236}">
                    <a16:creationId xmlns:a16="http://schemas.microsoft.com/office/drawing/2014/main" id="{815B3322-3A3F-4C4F-80F2-388519FFC60A}"/>
                  </a:ext>
                </a:extLst>
              </p:cNvPr>
              <p:cNvSpPr/>
              <p:nvPr userDrawn="1"/>
            </p:nvSpPr>
            <p:spPr>
              <a:xfrm>
                <a:off x="1555953" y="10657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Plus Sign 94">
                <a:extLst>
                  <a:ext uri="{FF2B5EF4-FFF2-40B4-BE49-F238E27FC236}">
                    <a16:creationId xmlns:a16="http://schemas.microsoft.com/office/drawing/2014/main" id="{F2034F4F-8E8A-49A2-B233-18F407FEC7D4}"/>
                  </a:ext>
                </a:extLst>
              </p:cNvPr>
              <p:cNvSpPr/>
              <p:nvPr userDrawn="1"/>
            </p:nvSpPr>
            <p:spPr>
              <a:xfrm>
                <a:off x="1555953" y="71829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Plus Sign 95">
                <a:extLst>
                  <a:ext uri="{FF2B5EF4-FFF2-40B4-BE49-F238E27FC236}">
                    <a16:creationId xmlns:a16="http://schemas.microsoft.com/office/drawing/2014/main" id="{FF763186-0AAA-4F9D-B2C5-A7D19E9033A2}"/>
                  </a:ext>
                </a:extLst>
              </p:cNvPr>
              <p:cNvSpPr/>
              <p:nvPr userDrawn="1"/>
            </p:nvSpPr>
            <p:spPr>
              <a:xfrm>
                <a:off x="1558069" y="4039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5666FE8E-9BB4-4163-B73A-600108491CF0}"/>
                </a:ext>
              </a:extLst>
            </p:cNvPr>
            <p:cNvGrpSpPr/>
            <p:nvPr userDrawn="1"/>
          </p:nvGrpSpPr>
          <p:grpSpPr>
            <a:xfrm>
              <a:off x="1857029" y="381941"/>
              <a:ext cx="248028" cy="4484544"/>
              <a:chOff x="1858718" y="403972"/>
              <a:chExt cx="248028" cy="4484544"/>
            </a:xfrm>
          </p:grpSpPr>
          <p:sp>
            <p:nvSpPr>
              <p:cNvPr id="68" name="Plus Sign 67">
                <a:extLst>
                  <a:ext uri="{FF2B5EF4-FFF2-40B4-BE49-F238E27FC236}">
                    <a16:creationId xmlns:a16="http://schemas.microsoft.com/office/drawing/2014/main" id="{CA4D7506-B905-4666-A220-478E0ACECE41}"/>
                  </a:ext>
                </a:extLst>
              </p:cNvPr>
              <p:cNvSpPr/>
              <p:nvPr userDrawn="1"/>
            </p:nvSpPr>
            <p:spPr>
              <a:xfrm>
                <a:off x="1858718" y="14085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Plus Sign 68">
                <a:extLst>
                  <a:ext uri="{FF2B5EF4-FFF2-40B4-BE49-F238E27FC236}">
                    <a16:creationId xmlns:a16="http://schemas.microsoft.com/office/drawing/2014/main" id="{6E60ED92-A7ED-4AC8-8DA0-D79DB12403D8}"/>
                  </a:ext>
                </a:extLst>
              </p:cNvPr>
              <p:cNvSpPr/>
              <p:nvPr userDrawn="1"/>
            </p:nvSpPr>
            <p:spPr>
              <a:xfrm>
                <a:off x="1858718" y="1727947"/>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Plus Sign 69">
                <a:extLst>
                  <a:ext uri="{FF2B5EF4-FFF2-40B4-BE49-F238E27FC236}">
                    <a16:creationId xmlns:a16="http://schemas.microsoft.com/office/drawing/2014/main" id="{BBEEAF94-3AEA-4E89-A235-5066DA1F9328}"/>
                  </a:ext>
                </a:extLst>
              </p:cNvPr>
              <p:cNvSpPr/>
              <p:nvPr userDrawn="1"/>
            </p:nvSpPr>
            <p:spPr>
              <a:xfrm>
                <a:off x="1858718" y="20562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Plus Sign 70">
                <a:extLst>
                  <a:ext uri="{FF2B5EF4-FFF2-40B4-BE49-F238E27FC236}">
                    <a16:creationId xmlns:a16="http://schemas.microsoft.com/office/drawing/2014/main" id="{B60FBB59-91D0-4FEB-AB07-5A1D5EC572E9}"/>
                  </a:ext>
                </a:extLst>
              </p:cNvPr>
              <p:cNvSpPr/>
              <p:nvPr userDrawn="1"/>
            </p:nvSpPr>
            <p:spPr>
              <a:xfrm>
                <a:off x="1858718" y="236408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Plus Sign 71">
                <a:extLst>
                  <a:ext uri="{FF2B5EF4-FFF2-40B4-BE49-F238E27FC236}">
                    <a16:creationId xmlns:a16="http://schemas.microsoft.com/office/drawing/2014/main" id="{7A4AB67A-64B6-4581-8542-21360AEF2568}"/>
                  </a:ext>
                </a:extLst>
              </p:cNvPr>
              <p:cNvSpPr/>
              <p:nvPr userDrawn="1"/>
            </p:nvSpPr>
            <p:spPr>
              <a:xfrm>
                <a:off x="1858718" y="27039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Plus Sign 72">
                <a:extLst>
                  <a:ext uri="{FF2B5EF4-FFF2-40B4-BE49-F238E27FC236}">
                    <a16:creationId xmlns:a16="http://schemas.microsoft.com/office/drawing/2014/main" id="{7595B49C-521E-475C-9181-C8FC1C345A1F}"/>
                  </a:ext>
                </a:extLst>
              </p:cNvPr>
              <p:cNvSpPr/>
              <p:nvPr userDrawn="1"/>
            </p:nvSpPr>
            <p:spPr>
              <a:xfrm>
                <a:off x="1858718" y="303287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Plus Sign 73">
                <a:extLst>
                  <a:ext uri="{FF2B5EF4-FFF2-40B4-BE49-F238E27FC236}">
                    <a16:creationId xmlns:a16="http://schemas.microsoft.com/office/drawing/2014/main" id="{81469697-7460-4B83-8103-812919E3CB4A}"/>
                  </a:ext>
                </a:extLst>
              </p:cNvPr>
              <p:cNvSpPr/>
              <p:nvPr userDrawn="1"/>
            </p:nvSpPr>
            <p:spPr>
              <a:xfrm>
                <a:off x="1858718" y="336122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Plus Sign 74">
                <a:extLst>
                  <a:ext uri="{FF2B5EF4-FFF2-40B4-BE49-F238E27FC236}">
                    <a16:creationId xmlns:a16="http://schemas.microsoft.com/office/drawing/2014/main" id="{2D4964D1-6573-41B5-9783-612286199146}"/>
                  </a:ext>
                </a:extLst>
              </p:cNvPr>
              <p:cNvSpPr/>
              <p:nvPr userDrawn="1"/>
            </p:nvSpPr>
            <p:spPr>
              <a:xfrm>
                <a:off x="1861693" y="366900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Plus Sign 75">
                <a:extLst>
                  <a:ext uri="{FF2B5EF4-FFF2-40B4-BE49-F238E27FC236}">
                    <a16:creationId xmlns:a16="http://schemas.microsoft.com/office/drawing/2014/main" id="{D2DA4F6C-A42D-492E-8204-66195A15BFD6}"/>
                  </a:ext>
                </a:extLst>
              </p:cNvPr>
              <p:cNvSpPr/>
              <p:nvPr userDrawn="1"/>
            </p:nvSpPr>
            <p:spPr>
              <a:xfrm>
                <a:off x="1858718" y="400442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Plus Sign 76">
                <a:extLst>
                  <a:ext uri="{FF2B5EF4-FFF2-40B4-BE49-F238E27FC236}">
                    <a16:creationId xmlns:a16="http://schemas.microsoft.com/office/drawing/2014/main" id="{7E133EC8-92ED-4D26-B49B-4C1E2235FDBE}"/>
                  </a:ext>
                </a:extLst>
              </p:cNvPr>
              <p:cNvSpPr/>
              <p:nvPr userDrawn="1"/>
            </p:nvSpPr>
            <p:spPr>
              <a:xfrm>
                <a:off x="1858718" y="43252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Plus Sign 77">
                <a:extLst>
                  <a:ext uri="{FF2B5EF4-FFF2-40B4-BE49-F238E27FC236}">
                    <a16:creationId xmlns:a16="http://schemas.microsoft.com/office/drawing/2014/main" id="{C2121973-4457-4289-B4CF-9348DFDA2064}"/>
                  </a:ext>
                </a:extLst>
              </p:cNvPr>
              <p:cNvSpPr/>
              <p:nvPr userDrawn="1"/>
            </p:nvSpPr>
            <p:spPr>
              <a:xfrm>
                <a:off x="1858718" y="4623597"/>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Plus Sign 78">
                <a:extLst>
                  <a:ext uri="{FF2B5EF4-FFF2-40B4-BE49-F238E27FC236}">
                    <a16:creationId xmlns:a16="http://schemas.microsoft.com/office/drawing/2014/main" id="{693947D5-2DD2-416F-9D58-6A0A0A4D3612}"/>
                  </a:ext>
                </a:extLst>
              </p:cNvPr>
              <p:cNvSpPr/>
              <p:nvPr userDrawn="1"/>
            </p:nvSpPr>
            <p:spPr>
              <a:xfrm>
                <a:off x="1858718" y="10656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Plus Sign 79">
                <a:extLst>
                  <a:ext uri="{FF2B5EF4-FFF2-40B4-BE49-F238E27FC236}">
                    <a16:creationId xmlns:a16="http://schemas.microsoft.com/office/drawing/2014/main" id="{5935ACB7-D33B-4C61-84A4-27D96ECD29A9}"/>
                  </a:ext>
                </a:extLst>
              </p:cNvPr>
              <p:cNvSpPr/>
              <p:nvPr userDrawn="1"/>
            </p:nvSpPr>
            <p:spPr>
              <a:xfrm>
                <a:off x="1858718" y="718297"/>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Plus Sign 80">
                <a:extLst>
                  <a:ext uri="{FF2B5EF4-FFF2-40B4-BE49-F238E27FC236}">
                    <a16:creationId xmlns:a16="http://schemas.microsoft.com/office/drawing/2014/main" id="{D98D9DB9-126A-4181-92DE-C448B6022751}"/>
                  </a:ext>
                </a:extLst>
              </p:cNvPr>
              <p:cNvSpPr/>
              <p:nvPr userDrawn="1"/>
            </p:nvSpPr>
            <p:spPr>
              <a:xfrm>
                <a:off x="1861363" y="40397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4676EFB5-2091-47B4-BF02-80F3E31DD8A4}"/>
                </a:ext>
              </a:extLst>
            </p:cNvPr>
            <p:cNvGrpSpPr/>
            <p:nvPr userDrawn="1"/>
          </p:nvGrpSpPr>
          <p:grpSpPr>
            <a:xfrm>
              <a:off x="2163604" y="381941"/>
              <a:ext cx="248623" cy="4173151"/>
              <a:chOff x="2177459" y="420041"/>
              <a:chExt cx="248623" cy="4173151"/>
            </a:xfrm>
          </p:grpSpPr>
          <p:sp>
            <p:nvSpPr>
              <p:cNvPr id="55" name="Plus Sign 54">
                <a:extLst>
                  <a:ext uri="{FF2B5EF4-FFF2-40B4-BE49-F238E27FC236}">
                    <a16:creationId xmlns:a16="http://schemas.microsoft.com/office/drawing/2014/main" id="{8C641D27-0BFE-4EB4-A5BA-6E3109888F19}"/>
                  </a:ext>
                </a:extLst>
              </p:cNvPr>
              <p:cNvSpPr/>
              <p:nvPr userDrawn="1"/>
            </p:nvSpPr>
            <p:spPr>
              <a:xfrm>
                <a:off x="2177459" y="14246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Plus Sign 55">
                <a:extLst>
                  <a:ext uri="{FF2B5EF4-FFF2-40B4-BE49-F238E27FC236}">
                    <a16:creationId xmlns:a16="http://schemas.microsoft.com/office/drawing/2014/main" id="{AF89C084-9636-4D6C-BB34-E80C0844DF64}"/>
                  </a:ext>
                </a:extLst>
              </p:cNvPr>
              <p:cNvSpPr/>
              <p:nvPr userDrawn="1"/>
            </p:nvSpPr>
            <p:spPr>
              <a:xfrm>
                <a:off x="2177459" y="1744016"/>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Plus Sign 56">
                <a:extLst>
                  <a:ext uri="{FF2B5EF4-FFF2-40B4-BE49-F238E27FC236}">
                    <a16:creationId xmlns:a16="http://schemas.microsoft.com/office/drawing/2014/main" id="{BC5B6226-9E15-4FBA-A393-3067A96DA948}"/>
                  </a:ext>
                </a:extLst>
              </p:cNvPr>
              <p:cNvSpPr/>
              <p:nvPr userDrawn="1"/>
            </p:nvSpPr>
            <p:spPr>
              <a:xfrm>
                <a:off x="2177459" y="20723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Plus Sign 57">
                <a:extLst>
                  <a:ext uri="{FF2B5EF4-FFF2-40B4-BE49-F238E27FC236}">
                    <a16:creationId xmlns:a16="http://schemas.microsoft.com/office/drawing/2014/main" id="{26E30CB7-DE81-4C8C-82E7-84A15D6D6927}"/>
                  </a:ext>
                </a:extLst>
              </p:cNvPr>
              <p:cNvSpPr/>
              <p:nvPr userDrawn="1"/>
            </p:nvSpPr>
            <p:spPr>
              <a:xfrm>
                <a:off x="2177459" y="238014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Plus Sign 58">
                <a:extLst>
                  <a:ext uri="{FF2B5EF4-FFF2-40B4-BE49-F238E27FC236}">
                    <a16:creationId xmlns:a16="http://schemas.microsoft.com/office/drawing/2014/main" id="{7DEF66A3-D133-4447-861A-4CE10B14DB54}"/>
                  </a:ext>
                </a:extLst>
              </p:cNvPr>
              <p:cNvSpPr/>
              <p:nvPr userDrawn="1"/>
            </p:nvSpPr>
            <p:spPr>
              <a:xfrm>
                <a:off x="2177459" y="27200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Plus Sign 59">
                <a:extLst>
                  <a:ext uri="{FF2B5EF4-FFF2-40B4-BE49-F238E27FC236}">
                    <a16:creationId xmlns:a16="http://schemas.microsoft.com/office/drawing/2014/main" id="{49EF601A-D823-4F11-B3A3-B6CD8D28A844}"/>
                  </a:ext>
                </a:extLst>
              </p:cNvPr>
              <p:cNvSpPr/>
              <p:nvPr userDrawn="1"/>
            </p:nvSpPr>
            <p:spPr>
              <a:xfrm>
                <a:off x="2177459" y="304894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Plus Sign 60">
                <a:extLst>
                  <a:ext uri="{FF2B5EF4-FFF2-40B4-BE49-F238E27FC236}">
                    <a16:creationId xmlns:a16="http://schemas.microsoft.com/office/drawing/2014/main" id="{AE64E361-253E-43AC-B77A-8860CE646AF6}"/>
                  </a:ext>
                </a:extLst>
              </p:cNvPr>
              <p:cNvSpPr/>
              <p:nvPr userDrawn="1"/>
            </p:nvSpPr>
            <p:spPr>
              <a:xfrm>
                <a:off x="2177459" y="337729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Plus Sign 61">
                <a:extLst>
                  <a:ext uri="{FF2B5EF4-FFF2-40B4-BE49-F238E27FC236}">
                    <a16:creationId xmlns:a16="http://schemas.microsoft.com/office/drawing/2014/main" id="{BFC12C9F-6515-4897-B9F5-D1C5C280E722}"/>
                  </a:ext>
                </a:extLst>
              </p:cNvPr>
              <p:cNvSpPr/>
              <p:nvPr userDrawn="1"/>
            </p:nvSpPr>
            <p:spPr>
              <a:xfrm>
                <a:off x="2181029" y="368507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Plus Sign 62">
                <a:extLst>
                  <a:ext uri="{FF2B5EF4-FFF2-40B4-BE49-F238E27FC236}">
                    <a16:creationId xmlns:a16="http://schemas.microsoft.com/office/drawing/2014/main" id="{DFEFB367-51C8-463F-AE6A-DFE76F527310}"/>
                  </a:ext>
                </a:extLst>
              </p:cNvPr>
              <p:cNvSpPr/>
              <p:nvPr userDrawn="1"/>
            </p:nvSpPr>
            <p:spPr>
              <a:xfrm>
                <a:off x="2177459" y="40204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Plus Sign 63">
                <a:extLst>
                  <a:ext uri="{FF2B5EF4-FFF2-40B4-BE49-F238E27FC236}">
                    <a16:creationId xmlns:a16="http://schemas.microsoft.com/office/drawing/2014/main" id="{9CE98015-CD73-4898-A6E8-36C100CE3CE9}"/>
                  </a:ext>
                </a:extLst>
              </p:cNvPr>
              <p:cNvSpPr/>
              <p:nvPr userDrawn="1"/>
            </p:nvSpPr>
            <p:spPr>
              <a:xfrm>
                <a:off x="2177459" y="43282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Plus Sign 64">
                <a:extLst>
                  <a:ext uri="{FF2B5EF4-FFF2-40B4-BE49-F238E27FC236}">
                    <a16:creationId xmlns:a16="http://schemas.microsoft.com/office/drawing/2014/main" id="{2185E8DC-58F9-4153-A589-EBF04F054673}"/>
                  </a:ext>
                </a:extLst>
              </p:cNvPr>
              <p:cNvSpPr/>
              <p:nvPr userDrawn="1"/>
            </p:nvSpPr>
            <p:spPr>
              <a:xfrm>
                <a:off x="2177459" y="108176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Plus Sign 65">
                <a:extLst>
                  <a:ext uri="{FF2B5EF4-FFF2-40B4-BE49-F238E27FC236}">
                    <a16:creationId xmlns:a16="http://schemas.microsoft.com/office/drawing/2014/main" id="{DC36D85A-F5A5-4E0A-B4BB-B11834D26154}"/>
                  </a:ext>
                </a:extLst>
              </p:cNvPr>
              <p:cNvSpPr/>
              <p:nvPr userDrawn="1"/>
            </p:nvSpPr>
            <p:spPr>
              <a:xfrm>
                <a:off x="2177459" y="734366"/>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Plus Sign 66">
                <a:extLst>
                  <a:ext uri="{FF2B5EF4-FFF2-40B4-BE49-F238E27FC236}">
                    <a16:creationId xmlns:a16="http://schemas.microsoft.com/office/drawing/2014/main" id="{C06BA0D0-B229-4CDC-AA6D-6BDFD01FCD3F}"/>
                  </a:ext>
                </a:extLst>
              </p:cNvPr>
              <p:cNvSpPr/>
              <p:nvPr userDrawn="1"/>
            </p:nvSpPr>
            <p:spPr>
              <a:xfrm>
                <a:off x="2180633" y="42004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92F3E486-2D1B-4CBE-A4D2-D3065C7BA56A}"/>
                </a:ext>
              </a:extLst>
            </p:cNvPr>
            <p:cNvGrpSpPr/>
            <p:nvPr userDrawn="1"/>
          </p:nvGrpSpPr>
          <p:grpSpPr>
            <a:xfrm>
              <a:off x="2470179" y="381941"/>
              <a:ext cx="249816" cy="3893423"/>
              <a:chOff x="2464205" y="391987"/>
              <a:chExt cx="249816" cy="3893423"/>
            </a:xfrm>
          </p:grpSpPr>
          <p:sp>
            <p:nvSpPr>
              <p:cNvPr id="43" name="Plus Sign 42">
                <a:extLst>
                  <a:ext uri="{FF2B5EF4-FFF2-40B4-BE49-F238E27FC236}">
                    <a16:creationId xmlns:a16="http://schemas.microsoft.com/office/drawing/2014/main" id="{EDA1D8BE-D689-4228-B4F0-C4623D283121}"/>
                  </a:ext>
                </a:extLst>
              </p:cNvPr>
              <p:cNvSpPr/>
              <p:nvPr userDrawn="1"/>
            </p:nvSpPr>
            <p:spPr>
              <a:xfrm>
                <a:off x="2468968" y="139661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Plus Sign 43">
                <a:extLst>
                  <a:ext uri="{FF2B5EF4-FFF2-40B4-BE49-F238E27FC236}">
                    <a16:creationId xmlns:a16="http://schemas.microsoft.com/office/drawing/2014/main" id="{62D090A0-6B22-4FA2-9A52-AD26919EFC85}"/>
                  </a:ext>
                </a:extLst>
              </p:cNvPr>
              <p:cNvSpPr/>
              <p:nvPr userDrawn="1"/>
            </p:nvSpPr>
            <p:spPr>
              <a:xfrm>
                <a:off x="2468968" y="171596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Plus Sign 44">
                <a:extLst>
                  <a:ext uri="{FF2B5EF4-FFF2-40B4-BE49-F238E27FC236}">
                    <a16:creationId xmlns:a16="http://schemas.microsoft.com/office/drawing/2014/main" id="{9ADD584F-655C-47C0-8F60-7759005C03F8}"/>
                  </a:ext>
                </a:extLst>
              </p:cNvPr>
              <p:cNvSpPr/>
              <p:nvPr userDrawn="1"/>
            </p:nvSpPr>
            <p:spPr>
              <a:xfrm>
                <a:off x="2468968" y="204431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Plus Sign 45">
                <a:extLst>
                  <a:ext uri="{FF2B5EF4-FFF2-40B4-BE49-F238E27FC236}">
                    <a16:creationId xmlns:a16="http://schemas.microsoft.com/office/drawing/2014/main" id="{328F2F14-19FA-4A54-ADF6-6F626187A37F}"/>
                  </a:ext>
                </a:extLst>
              </p:cNvPr>
              <p:cNvSpPr/>
              <p:nvPr userDrawn="1"/>
            </p:nvSpPr>
            <p:spPr>
              <a:xfrm>
                <a:off x="2468968" y="235209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Plus Sign 46">
                <a:extLst>
                  <a:ext uri="{FF2B5EF4-FFF2-40B4-BE49-F238E27FC236}">
                    <a16:creationId xmlns:a16="http://schemas.microsoft.com/office/drawing/2014/main" id="{C531D7C3-0588-4B92-A1B3-1C605975660E}"/>
                  </a:ext>
                </a:extLst>
              </p:cNvPr>
              <p:cNvSpPr/>
              <p:nvPr userDrawn="1"/>
            </p:nvSpPr>
            <p:spPr>
              <a:xfrm>
                <a:off x="2468968" y="269201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Plus Sign 47">
                <a:extLst>
                  <a:ext uri="{FF2B5EF4-FFF2-40B4-BE49-F238E27FC236}">
                    <a16:creationId xmlns:a16="http://schemas.microsoft.com/office/drawing/2014/main" id="{B5C0C422-06F9-4BF6-B91B-12CDE76E5768}"/>
                  </a:ext>
                </a:extLst>
              </p:cNvPr>
              <p:cNvSpPr/>
              <p:nvPr userDrawn="1"/>
            </p:nvSpPr>
            <p:spPr>
              <a:xfrm>
                <a:off x="2468968" y="3020887"/>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Plus Sign 48">
                <a:extLst>
                  <a:ext uri="{FF2B5EF4-FFF2-40B4-BE49-F238E27FC236}">
                    <a16:creationId xmlns:a16="http://schemas.microsoft.com/office/drawing/2014/main" id="{596AEDE8-E0AC-4FAB-B3CA-C6D19569921C}"/>
                  </a:ext>
                </a:extLst>
              </p:cNvPr>
              <p:cNvSpPr/>
              <p:nvPr userDrawn="1"/>
            </p:nvSpPr>
            <p:spPr>
              <a:xfrm>
                <a:off x="2468968" y="334923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Plus Sign 49">
                <a:extLst>
                  <a:ext uri="{FF2B5EF4-FFF2-40B4-BE49-F238E27FC236}">
                    <a16:creationId xmlns:a16="http://schemas.microsoft.com/office/drawing/2014/main" id="{46CA2049-4B8B-487A-9F7B-FFB6291162D0}"/>
                  </a:ext>
                </a:extLst>
              </p:cNvPr>
              <p:cNvSpPr/>
              <p:nvPr userDrawn="1"/>
            </p:nvSpPr>
            <p:spPr>
              <a:xfrm>
                <a:off x="2468370" y="365702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Plus Sign 50">
                <a:extLst>
                  <a:ext uri="{FF2B5EF4-FFF2-40B4-BE49-F238E27FC236}">
                    <a16:creationId xmlns:a16="http://schemas.microsoft.com/office/drawing/2014/main" id="{BE2E99BB-ECA8-4326-913A-66C40003392B}"/>
                  </a:ext>
                </a:extLst>
              </p:cNvPr>
              <p:cNvSpPr/>
              <p:nvPr userDrawn="1"/>
            </p:nvSpPr>
            <p:spPr>
              <a:xfrm>
                <a:off x="2464205" y="40204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Plus Sign 51">
                <a:extLst>
                  <a:ext uri="{FF2B5EF4-FFF2-40B4-BE49-F238E27FC236}">
                    <a16:creationId xmlns:a16="http://schemas.microsoft.com/office/drawing/2014/main" id="{D373A349-BC2A-49FE-B687-8BC66C971D40}"/>
                  </a:ext>
                </a:extLst>
              </p:cNvPr>
              <p:cNvSpPr/>
              <p:nvPr userDrawn="1"/>
            </p:nvSpPr>
            <p:spPr>
              <a:xfrm>
                <a:off x="2468968" y="105371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Plus Sign 52">
                <a:extLst>
                  <a:ext uri="{FF2B5EF4-FFF2-40B4-BE49-F238E27FC236}">
                    <a16:creationId xmlns:a16="http://schemas.microsoft.com/office/drawing/2014/main" id="{9AFE0E22-32E4-45B3-AB34-3A91EE1432FF}"/>
                  </a:ext>
                </a:extLst>
              </p:cNvPr>
              <p:cNvSpPr/>
              <p:nvPr userDrawn="1"/>
            </p:nvSpPr>
            <p:spPr>
              <a:xfrm>
                <a:off x="2468968" y="734366"/>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Plus Sign 53">
                <a:extLst>
                  <a:ext uri="{FF2B5EF4-FFF2-40B4-BE49-F238E27FC236}">
                    <a16:creationId xmlns:a16="http://schemas.microsoft.com/office/drawing/2014/main" id="{1AB52F32-DFF1-457A-937A-87B06C00E3DE}"/>
                  </a:ext>
                </a:extLst>
              </p:cNvPr>
              <p:cNvSpPr/>
              <p:nvPr userDrawn="1"/>
            </p:nvSpPr>
            <p:spPr>
              <a:xfrm>
                <a:off x="2467908" y="391987"/>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57775803-D26F-4CEE-AC32-63E39DB516DE}"/>
                </a:ext>
              </a:extLst>
            </p:cNvPr>
            <p:cNvGrpSpPr/>
            <p:nvPr userDrawn="1"/>
          </p:nvGrpSpPr>
          <p:grpSpPr>
            <a:xfrm>
              <a:off x="2780986" y="381941"/>
              <a:ext cx="245584" cy="3529952"/>
              <a:chOff x="2793672" y="403973"/>
              <a:chExt cx="245584" cy="3529952"/>
            </a:xfrm>
          </p:grpSpPr>
          <p:sp>
            <p:nvSpPr>
              <p:cNvPr id="32" name="Plus Sign 31">
                <a:extLst>
                  <a:ext uri="{FF2B5EF4-FFF2-40B4-BE49-F238E27FC236}">
                    <a16:creationId xmlns:a16="http://schemas.microsoft.com/office/drawing/2014/main" id="{C391DF09-F7AF-43FD-84D7-55A3BC43D7E8}"/>
                  </a:ext>
                </a:extLst>
              </p:cNvPr>
              <p:cNvSpPr/>
              <p:nvPr userDrawn="1"/>
            </p:nvSpPr>
            <p:spPr>
              <a:xfrm>
                <a:off x="2794203" y="14086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lus Sign 32">
                <a:extLst>
                  <a:ext uri="{FF2B5EF4-FFF2-40B4-BE49-F238E27FC236}">
                    <a16:creationId xmlns:a16="http://schemas.microsoft.com/office/drawing/2014/main" id="{3DE5C22A-FF88-4526-8F0B-8F7AE36DE848}"/>
                  </a:ext>
                </a:extLst>
              </p:cNvPr>
              <p:cNvSpPr/>
              <p:nvPr userDrawn="1"/>
            </p:nvSpPr>
            <p:spPr>
              <a:xfrm>
                <a:off x="2794203" y="172794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Plus Sign 33">
                <a:extLst>
                  <a:ext uri="{FF2B5EF4-FFF2-40B4-BE49-F238E27FC236}">
                    <a16:creationId xmlns:a16="http://schemas.microsoft.com/office/drawing/2014/main" id="{84E2B6D5-EE32-4F95-B83B-4D702BA034CE}"/>
                  </a:ext>
                </a:extLst>
              </p:cNvPr>
              <p:cNvSpPr/>
              <p:nvPr userDrawn="1"/>
            </p:nvSpPr>
            <p:spPr>
              <a:xfrm>
                <a:off x="2794203" y="20563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Plus Sign 34">
                <a:extLst>
                  <a:ext uri="{FF2B5EF4-FFF2-40B4-BE49-F238E27FC236}">
                    <a16:creationId xmlns:a16="http://schemas.microsoft.com/office/drawing/2014/main" id="{82AE7C96-F2ED-4590-8F02-310EA3EFC2E1}"/>
                  </a:ext>
                </a:extLst>
              </p:cNvPr>
              <p:cNvSpPr/>
              <p:nvPr userDrawn="1"/>
            </p:nvSpPr>
            <p:spPr>
              <a:xfrm>
                <a:off x="2794203" y="236408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Plus Sign 35">
                <a:extLst>
                  <a:ext uri="{FF2B5EF4-FFF2-40B4-BE49-F238E27FC236}">
                    <a16:creationId xmlns:a16="http://schemas.microsoft.com/office/drawing/2014/main" id="{06726D73-6D64-4801-B098-E709D5C94680}"/>
                  </a:ext>
                </a:extLst>
              </p:cNvPr>
              <p:cNvSpPr/>
              <p:nvPr userDrawn="1"/>
            </p:nvSpPr>
            <p:spPr>
              <a:xfrm>
                <a:off x="2794203" y="27040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Plus Sign 36">
                <a:extLst>
                  <a:ext uri="{FF2B5EF4-FFF2-40B4-BE49-F238E27FC236}">
                    <a16:creationId xmlns:a16="http://schemas.microsoft.com/office/drawing/2014/main" id="{283BE8FC-399D-4942-B432-00965F3CAA9E}"/>
                  </a:ext>
                </a:extLst>
              </p:cNvPr>
              <p:cNvSpPr/>
              <p:nvPr userDrawn="1"/>
            </p:nvSpPr>
            <p:spPr>
              <a:xfrm>
                <a:off x="2794203" y="30328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Plus Sign 37">
                <a:extLst>
                  <a:ext uri="{FF2B5EF4-FFF2-40B4-BE49-F238E27FC236}">
                    <a16:creationId xmlns:a16="http://schemas.microsoft.com/office/drawing/2014/main" id="{766CF4A7-A57E-4BB2-BA4C-374D6A184F86}"/>
                  </a:ext>
                </a:extLst>
              </p:cNvPr>
              <p:cNvSpPr/>
              <p:nvPr userDrawn="1"/>
            </p:nvSpPr>
            <p:spPr>
              <a:xfrm>
                <a:off x="2794203" y="336122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Plus Sign 38">
                <a:extLst>
                  <a:ext uri="{FF2B5EF4-FFF2-40B4-BE49-F238E27FC236}">
                    <a16:creationId xmlns:a16="http://schemas.microsoft.com/office/drawing/2014/main" id="{AC6795EF-06C3-41A8-B818-AB6CD0779C91}"/>
                  </a:ext>
                </a:extLst>
              </p:cNvPr>
              <p:cNvSpPr/>
              <p:nvPr userDrawn="1"/>
            </p:nvSpPr>
            <p:spPr>
              <a:xfrm>
                <a:off x="2794203" y="3669006"/>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Plus Sign 39">
                <a:extLst>
                  <a:ext uri="{FF2B5EF4-FFF2-40B4-BE49-F238E27FC236}">
                    <a16:creationId xmlns:a16="http://schemas.microsoft.com/office/drawing/2014/main" id="{C93D3DBE-FFF5-4379-8EF3-C893EB685A9E}"/>
                  </a:ext>
                </a:extLst>
              </p:cNvPr>
              <p:cNvSpPr/>
              <p:nvPr userDrawn="1"/>
            </p:nvSpPr>
            <p:spPr>
              <a:xfrm>
                <a:off x="2794203" y="106570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Plus Sign 40">
                <a:extLst>
                  <a:ext uri="{FF2B5EF4-FFF2-40B4-BE49-F238E27FC236}">
                    <a16:creationId xmlns:a16="http://schemas.microsoft.com/office/drawing/2014/main" id="{05D46077-FD37-4255-BF6D-520B18A439FD}"/>
                  </a:ext>
                </a:extLst>
              </p:cNvPr>
              <p:cNvSpPr/>
              <p:nvPr userDrawn="1"/>
            </p:nvSpPr>
            <p:spPr>
              <a:xfrm>
                <a:off x="2794203" y="718298"/>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Plus Sign 41">
                <a:extLst>
                  <a:ext uri="{FF2B5EF4-FFF2-40B4-BE49-F238E27FC236}">
                    <a16:creationId xmlns:a16="http://schemas.microsoft.com/office/drawing/2014/main" id="{F86E8A02-36D4-41A0-ADC5-95F9B3117FE7}"/>
                  </a:ext>
                </a:extLst>
              </p:cNvPr>
              <p:cNvSpPr/>
              <p:nvPr userDrawn="1"/>
            </p:nvSpPr>
            <p:spPr>
              <a:xfrm>
                <a:off x="2793672" y="403973"/>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1F5C82B4-9C0C-4DE6-B8BA-2143650041C5}"/>
                </a:ext>
              </a:extLst>
            </p:cNvPr>
            <p:cNvGrpSpPr/>
            <p:nvPr userDrawn="1"/>
          </p:nvGrpSpPr>
          <p:grpSpPr>
            <a:xfrm>
              <a:off x="3088093" y="381941"/>
              <a:ext cx="245053" cy="3222171"/>
              <a:chOff x="3088093" y="403972"/>
              <a:chExt cx="245053" cy="3222171"/>
            </a:xfrm>
          </p:grpSpPr>
          <p:sp>
            <p:nvSpPr>
              <p:cNvPr id="22" name="Plus Sign 21">
                <a:extLst>
                  <a:ext uri="{FF2B5EF4-FFF2-40B4-BE49-F238E27FC236}">
                    <a16:creationId xmlns:a16="http://schemas.microsoft.com/office/drawing/2014/main" id="{AE2D38C2-8BE9-4F59-ADA0-E29A6E75B786}"/>
                  </a:ext>
                </a:extLst>
              </p:cNvPr>
              <p:cNvSpPr/>
              <p:nvPr userDrawn="1"/>
            </p:nvSpPr>
            <p:spPr>
              <a:xfrm>
                <a:off x="3088093" y="14085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lus Sign 22">
                <a:extLst>
                  <a:ext uri="{FF2B5EF4-FFF2-40B4-BE49-F238E27FC236}">
                    <a16:creationId xmlns:a16="http://schemas.microsoft.com/office/drawing/2014/main" id="{7A2FA7CA-A0C0-4EED-BDB0-3CC1FDF332DE}"/>
                  </a:ext>
                </a:extLst>
              </p:cNvPr>
              <p:cNvSpPr/>
              <p:nvPr userDrawn="1"/>
            </p:nvSpPr>
            <p:spPr>
              <a:xfrm>
                <a:off x="3088093" y="1727947"/>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lus Sign 23">
                <a:extLst>
                  <a:ext uri="{FF2B5EF4-FFF2-40B4-BE49-F238E27FC236}">
                    <a16:creationId xmlns:a16="http://schemas.microsoft.com/office/drawing/2014/main" id="{CAE245D2-42E3-4203-86DA-7A7150167C5C}"/>
                  </a:ext>
                </a:extLst>
              </p:cNvPr>
              <p:cNvSpPr/>
              <p:nvPr userDrawn="1"/>
            </p:nvSpPr>
            <p:spPr>
              <a:xfrm>
                <a:off x="3088093" y="20562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lus Sign 24">
                <a:extLst>
                  <a:ext uri="{FF2B5EF4-FFF2-40B4-BE49-F238E27FC236}">
                    <a16:creationId xmlns:a16="http://schemas.microsoft.com/office/drawing/2014/main" id="{C90866B4-DB30-425A-9949-C0E12025782B}"/>
                  </a:ext>
                </a:extLst>
              </p:cNvPr>
              <p:cNvSpPr/>
              <p:nvPr userDrawn="1"/>
            </p:nvSpPr>
            <p:spPr>
              <a:xfrm>
                <a:off x="3088093" y="236408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lus Sign 25">
                <a:extLst>
                  <a:ext uri="{FF2B5EF4-FFF2-40B4-BE49-F238E27FC236}">
                    <a16:creationId xmlns:a16="http://schemas.microsoft.com/office/drawing/2014/main" id="{1C3FFFDC-8590-40E2-BE08-6280DBF92791}"/>
                  </a:ext>
                </a:extLst>
              </p:cNvPr>
              <p:cNvSpPr/>
              <p:nvPr userDrawn="1"/>
            </p:nvSpPr>
            <p:spPr>
              <a:xfrm>
                <a:off x="3088093" y="27039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lus Sign 26">
                <a:extLst>
                  <a:ext uri="{FF2B5EF4-FFF2-40B4-BE49-F238E27FC236}">
                    <a16:creationId xmlns:a16="http://schemas.microsoft.com/office/drawing/2014/main" id="{8631B018-40A5-41D0-9BC9-9D86945A5D89}"/>
                  </a:ext>
                </a:extLst>
              </p:cNvPr>
              <p:cNvSpPr/>
              <p:nvPr userDrawn="1"/>
            </p:nvSpPr>
            <p:spPr>
              <a:xfrm>
                <a:off x="3088093" y="303287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Plus Sign 27">
                <a:extLst>
                  <a:ext uri="{FF2B5EF4-FFF2-40B4-BE49-F238E27FC236}">
                    <a16:creationId xmlns:a16="http://schemas.microsoft.com/office/drawing/2014/main" id="{4782775C-DCB8-499B-AD50-0C9E6A59C21B}"/>
                  </a:ext>
                </a:extLst>
              </p:cNvPr>
              <p:cNvSpPr/>
              <p:nvPr userDrawn="1"/>
            </p:nvSpPr>
            <p:spPr>
              <a:xfrm>
                <a:off x="3088093" y="3361224"/>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Plus Sign 28">
                <a:extLst>
                  <a:ext uri="{FF2B5EF4-FFF2-40B4-BE49-F238E27FC236}">
                    <a16:creationId xmlns:a16="http://schemas.microsoft.com/office/drawing/2014/main" id="{3B7A5629-97B8-4CFA-9DCE-7A9ADCF8CEA7}"/>
                  </a:ext>
                </a:extLst>
              </p:cNvPr>
              <p:cNvSpPr/>
              <p:nvPr userDrawn="1"/>
            </p:nvSpPr>
            <p:spPr>
              <a:xfrm>
                <a:off x="3088093" y="106569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lus Sign 29">
                <a:extLst>
                  <a:ext uri="{FF2B5EF4-FFF2-40B4-BE49-F238E27FC236}">
                    <a16:creationId xmlns:a16="http://schemas.microsoft.com/office/drawing/2014/main" id="{4A246DC4-55B5-4BC4-9229-4FC93F13FB60}"/>
                  </a:ext>
                </a:extLst>
              </p:cNvPr>
              <p:cNvSpPr/>
              <p:nvPr userDrawn="1"/>
            </p:nvSpPr>
            <p:spPr>
              <a:xfrm>
                <a:off x="3088093" y="718297"/>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lus Sign 30">
                <a:extLst>
                  <a:ext uri="{FF2B5EF4-FFF2-40B4-BE49-F238E27FC236}">
                    <a16:creationId xmlns:a16="http://schemas.microsoft.com/office/drawing/2014/main" id="{22636D97-2426-4E95-B7E6-3E77F1535245}"/>
                  </a:ext>
                </a:extLst>
              </p:cNvPr>
              <p:cNvSpPr/>
              <p:nvPr userDrawn="1"/>
            </p:nvSpPr>
            <p:spPr>
              <a:xfrm>
                <a:off x="3088093" y="403972"/>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 name="Text Placeholder 2">
            <a:extLst>
              <a:ext uri="{FF2B5EF4-FFF2-40B4-BE49-F238E27FC236}">
                <a16:creationId xmlns:a16="http://schemas.microsoft.com/office/drawing/2014/main" id="{9D0505AD-9885-45D3-9D8B-BE5DFA07B53B}"/>
              </a:ext>
            </a:extLst>
          </p:cNvPr>
          <p:cNvSpPr>
            <a:spLocks noGrp="1"/>
          </p:cNvSpPr>
          <p:nvPr>
            <p:ph type="body" sz="quarter" idx="13" hasCustomPrompt="1"/>
          </p:nvPr>
        </p:nvSpPr>
        <p:spPr>
          <a:xfrm>
            <a:off x="4406974" y="1883559"/>
            <a:ext cx="6384925" cy="1038225"/>
          </a:xfrm>
        </p:spPr>
        <p:txBody>
          <a:bodyPr>
            <a:normAutofit/>
          </a:bodyPr>
          <a:lstStyle>
            <a:lvl1pPr marL="0" indent="0">
              <a:buNone/>
              <a:defRPr lang="en-US" sz="6000" b="1" kern="1200" dirty="0" smtClean="0">
                <a:solidFill>
                  <a:srgbClr val="F9BE10"/>
                </a:solidFill>
                <a:latin typeface="Segoe UI Semilight" panose="020B0402040204020203" pitchFamily="34" charset="0"/>
                <a:ea typeface="+mn-ea"/>
                <a:cs typeface="Segoe UI Semilight" panose="020B0402040204020203" pitchFamily="34" charset="0"/>
              </a:defRPr>
            </a:lvl1pPr>
          </a:lstStyle>
          <a:p>
            <a:pPr lvl="0"/>
            <a:r>
              <a:rPr lang="en-US" dirty="0"/>
              <a:t>Section Name</a:t>
            </a:r>
          </a:p>
        </p:txBody>
      </p:sp>
    </p:spTree>
    <p:extLst>
      <p:ext uri="{BB962C8B-B14F-4D97-AF65-F5344CB8AC3E}">
        <p14:creationId xmlns:p14="http://schemas.microsoft.com/office/powerpoint/2010/main" val="601704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B843725-3376-4C0C-A3F8-75ED72E4674E}"/>
              </a:ext>
            </a:extLst>
          </p:cNvPr>
          <p:cNvSpPr/>
          <p:nvPr userDrawn="1"/>
        </p:nvSpPr>
        <p:spPr>
          <a:xfrm>
            <a:off x="0" y="6311900"/>
            <a:ext cx="12192000" cy="546100"/>
          </a:xfrm>
          <a:prstGeom prst="rect">
            <a:avLst/>
          </a:prstGeom>
          <a:solidFill>
            <a:srgbClr val="7073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A2BBDFC-91B3-43EB-B99A-87AE0AE51309}"/>
              </a:ext>
            </a:extLst>
          </p:cNvPr>
          <p:cNvSpPr>
            <a:spLocks noGrp="1"/>
          </p:cNvSpPr>
          <p:nvPr>
            <p:ph sz="half" idx="1"/>
          </p:nvPr>
        </p:nvSpPr>
        <p:spPr>
          <a:xfrm>
            <a:off x="1219200" y="1336674"/>
            <a:ext cx="5181600" cy="4351338"/>
          </a:xfrm>
          <a:ln>
            <a:solidFill>
              <a:srgbClr val="B0B6B4"/>
            </a:solid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B1CB31-E2C5-4113-992F-50B0F29A7C8C}"/>
              </a:ext>
            </a:extLst>
          </p:cNvPr>
          <p:cNvSpPr>
            <a:spLocks noGrp="1"/>
          </p:cNvSpPr>
          <p:nvPr>
            <p:ph sz="half" idx="2"/>
          </p:nvPr>
        </p:nvSpPr>
        <p:spPr>
          <a:xfrm>
            <a:off x="6172200" y="1825625"/>
            <a:ext cx="5181600" cy="4351338"/>
          </a:xfrm>
          <a:ln>
            <a:solidFill>
              <a:srgbClr val="B0B6B4"/>
            </a:solid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387484FC-1744-4EB9-AE7D-514105D05632}"/>
              </a:ext>
            </a:extLst>
          </p:cNvPr>
          <p:cNvSpPr>
            <a:spLocks noGrp="1"/>
          </p:cNvSpPr>
          <p:nvPr>
            <p:ph type="sldNum" sz="quarter" idx="12"/>
          </p:nvPr>
        </p:nvSpPr>
        <p:spPr/>
        <p:txBody>
          <a:bodyPr/>
          <a:lstStyle/>
          <a:p>
            <a:fld id="{5CA61F6E-E245-424A-B612-7F6B6A782722}" type="slidenum">
              <a:rPr lang="en-US" smtClean="0"/>
              <a:t>‹#›</a:t>
            </a:fld>
            <a:endParaRPr lang="en-US"/>
          </a:p>
        </p:txBody>
      </p:sp>
      <p:pic>
        <p:nvPicPr>
          <p:cNvPr id="8" name="Picture 7">
            <a:extLst>
              <a:ext uri="{FF2B5EF4-FFF2-40B4-BE49-F238E27FC236}">
                <a16:creationId xmlns:a16="http://schemas.microsoft.com/office/drawing/2014/main" id="{B476BCFF-1AF7-402B-AF35-DC84A17D1D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77144" y="207842"/>
            <a:ext cx="1296186" cy="570958"/>
          </a:xfrm>
          <a:prstGeom prst="rect">
            <a:avLst/>
          </a:prstGeom>
        </p:spPr>
      </p:pic>
      <p:sp>
        <p:nvSpPr>
          <p:cNvPr id="11" name="Footer Placeholder 4">
            <a:extLst>
              <a:ext uri="{FF2B5EF4-FFF2-40B4-BE49-F238E27FC236}">
                <a16:creationId xmlns:a16="http://schemas.microsoft.com/office/drawing/2014/main" id="{A6342B02-0399-459A-9351-F5D0164A049E}"/>
              </a:ext>
            </a:extLst>
          </p:cNvPr>
          <p:cNvSpPr>
            <a:spLocks noGrp="1"/>
          </p:cNvSpPr>
          <p:nvPr>
            <p:ph type="ftr" sz="quarter" idx="11"/>
          </p:nvPr>
        </p:nvSpPr>
        <p:spPr>
          <a:xfrm>
            <a:off x="838200" y="6403976"/>
            <a:ext cx="5407355" cy="365125"/>
          </a:xfrm>
        </p:spPr>
        <p:txBody>
          <a:bodyPr/>
          <a:lstStyle>
            <a:lvl1pPr algn="l">
              <a:defRPr/>
            </a:lvl1pPr>
          </a:lstStyle>
          <a:p>
            <a:r>
              <a:rPr lang="en-US" dirty="0"/>
              <a:t>A Member of PrimeGlobal – An Association of Independent Accounting Firms </a:t>
            </a:r>
          </a:p>
        </p:txBody>
      </p:sp>
      <p:sp>
        <p:nvSpPr>
          <p:cNvPr id="12" name="Title 1">
            <a:extLst>
              <a:ext uri="{FF2B5EF4-FFF2-40B4-BE49-F238E27FC236}">
                <a16:creationId xmlns:a16="http://schemas.microsoft.com/office/drawing/2014/main" id="{7576A7A9-65C1-4F31-ABDB-A87856FBF84D}"/>
              </a:ext>
            </a:extLst>
          </p:cNvPr>
          <p:cNvSpPr>
            <a:spLocks noGrp="1"/>
          </p:cNvSpPr>
          <p:nvPr>
            <p:ph type="title" hasCustomPrompt="1"/>
          </p:nvPr>
        </p:nvSpPr>
        <p:spPr>
          <a:xfrm>
            <a:off x="838200" y="365126"/>
            <a:ext cx="10515600" cy="777874"/>
          </a:xfrm>
        </p:spPr>
        <p:txBody>
          <a:bodyPr anchor="ctr"/>
          <a:lstStyle>
            <a:lvl1pPr>
              <a:defRPr/>
            </a:lvl1pPr>
          </a:lstStyle>
          <a:p>
            <a:r>
              <a:rPr lang="en-US" dirty="0"/>
              <a:t>Click To Edit Master Title Style.</a:t>
            </a:r>
          </a:p>
        </p:txBody>
      </p:sp>
      <p:cxnSp>
        <p:nvCxnSpPr>
          <p:cNvPr id="13" name="Straight Connector 12">
            <a:extLst>
              <a:ext uri="{FF2B5EF4-FFF2-40B4-BE49-F238E27FC236}">
                <a16:creationId xmlns:a16="http://schemas.microsoft.com/office/drawing/2014/main" id="{4D2FC791-537C-443B-AACD-C7968633D89F}"/>
              </a:ext>
            </a:extLst>
          </p:cNvPr>
          <p:cNvCxnSpPr>
            <a:cxnSpLocks/>
          </p:cNvCxnSpPr>
          <p:nvPr userDrawn="1"/>
        </p:nvCxnSpPr>
        <p:spPr>
          <a:xfrm>
            <a:off x="838200" y="1223963"/>
            <a:ext cx="5257800" cy="0"/>
          </a:xfrm>
          <a:prstGeom prst="line">
            <a:avLst/>
          </a:prstGeom>
          <a:ln>
            <a:solidFill>
              <a:srgbClr val="F9BE10"/>
            </a:solidFill>
          </a:ln>
        </p:spPr>
        <p:style>
          <a:lnRef idx="2">
            <a:schemeClr val="accent1"/>
          </a:lnRef>
          <a:fillRef idx="0">
            <a:schemeClr val="accent1"/>
          </a:fillRef>
          <a:effectRef idx="1">
            <a:schemeClr val="accent1"/>
          </a:effectRef>
          <a:fontRef idx="minor">
            <a:schemeClr val="tx1"/>
          </a:fontRef>
        </p:style>
      </p:cxnSp>
      <p:grpSp>
        <p:nvGrpSpPr>
          <p:cNvPr id="14" name="Group 13">
            <a:extLst>
              <a:ext uri="{FF2B5EF4-FFF2-40B4-BE49-F238E27FC236}">
                <a16:creationId xmlns:a16="http://schemas.microsoft.com/office/drawing/2014/main" id="{41C89CBF-786C-4A19-BB21-E1C298391AD5}"/>
              </a:ext>
            </a:extLst>
          </p:cNvPr>
          <p:cNvGrpSpPr/>
          <p:nvPr userDrawn="1"/>
        </p:nvGrpSpPr>
        <p:grpSpPr>
          <a:xfrm>
            <a:off x="8075421" y="5445829"/>
            <a:ext cx="3676456" cy="844546"/>
            <a:chOff x="7399146" y="4969579"/>
            <a:chExt cx="3676456" cy="844546"/>
          </a:xfrm>
        </p:grpSpPr>
        <p:sp>
          <p:nvSpPr>
            <p:cNvPr id="15" name="Plus Sign 14">
              <a:extLst>
                <a:ext uri="{FF2B5EF4-FFF2-40B4-BE49-F238E27FC236}">
                  <a16:creationId xmlns:a16="http://schemas.microsoft.com/office/drawing/2014/main" id="{D60A9EC5-2EF5-4FDB-8863-50519814356E}"/>
                </a:ext>
              </a:extLst>
            </p:cNvPr>
            <p:cNvSpPr/>
            <p:nvPr userDrawn="1"/>
          </p:nvSpPr>
          <p:spPr>
            <a:xfrm>
              <a:off x="10535285" y="4972991"/>
              <a:ext cx="245053" cy="264919"/>
            </a:xfrm>
            <a:prstGeom prst="mathPlus">
              <a:avLst/>
            </a:prstGeom>
            <a:solidFill>
              <a:schemeClr val="bg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lus Sign 15">
              <a:extLst>
                <a:ext uri="{FF2B5EF4-FFF2-40B4-BE49-F238E27FC236}">
                  <a16:creationId xmlns:a16="http://schemas.microsoft.com/office/drawing/2014/main" id="{8546A61C-1313-4D76-BCC2-024F17D159EE}"/>
                </a:ext>
              </a:extLst>
            </p:cNvPr>
            <p:cNvSpPr/>
            <p:nvPr userDrawn="1"/>
          </p:nvSpPr>
          <p:spPr>
            <a:xfrm>
              <a:off x="10830549" y="4972991"/>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Plus Sign 16">
              <a:extLst>
                <a:ext uri="{FF2B5EF4-FFF2-40B4-BE49-F238E27FC236}">
                  <a16:creationId xmlns:a16="http://schemas.microsoft.com/office/drawing/2014/main" id="{40AA5166-D1B2-49A7-87AA-5CC09FD151C5}"/>
                </a:ext>
              </a:extLst>
            </p:cNvPr>
            <p:cNvSpPr/>
            <p:nvPr userDrawn="1"/>
          </p:nvSpPr>
          <p:spPr>
            <a:xfrm>
              <a:off x="10257186" y="4972991"/>
              <a:ext cx="245053" cy="264919"/>
            </a:xfrm>
            <a:prstGeom prst="mathPlus">
              <a:avLst/>
            </a:prstGeom>
            <a:solidFill>
              <a:schemeClr val="bg1">
                <a:lumMod val="7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lus Sign 17">
              <a:extLst>
                <a:ext uri="{FF2B5EF4-FFF2-40B4-BE49-F238E27FC236}">
                  <a16:creationId xmlns:a16="http://schemas.microsoft.com/office/drawing/2014/main" id="{47D66E32-C047-48B6-A1DD-B4A6507A66B5}"/>
                </a:ext>
              </a:extLst>
            </p:cNvPr>
            <p:cNvSpPr/>
            <p:nvPr userDrawn="1"/>
          </p:nvSpPr>
          <p:spPr>
            <a:xfrm>
              <a:off x="9952240" y="49729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lus Sign 18">
              <a:extLst>
                <a:ext uri="{FF2B5EF4-FFF2-40B4-BE49-F238E27FC236}">
                  <a16:creationId xmlns:a16="http://schemas.microsoft.com/office/drawing/2014/main" id="{DC551821-0D23-422F-BDA8-FEC7511E7B90}"/>
                </a:ext>
              </a:extLst>
            </p:cNvPr>
            <p:cNvSpPr/>
            <p:nvPr userDrawn="1"/>
          </p:nvSpPr>
          <p:spPr>
            <a:xfrm>
              <a:off x="10535285" y="5256131"/>
              <a:ext cx="245053" cy="264919"/>
            </a:xfrm>
            <a:prstGeom prst="mathPlus">
              <a:avLst/>
            </a:prstGeom>
            <a:solidFill>
              <a:srgbClr val="F9BE1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lus Sign 19">
              <a:extLst>
                <a:ext uri="{FF2B5EF4-FFF2-40B4-BE49-F238E27FC236}">
                  <a16:creationId xmlns:a16="http://schemas.microsoft.com/office/drawing/2014/main" id="{50E90AF8-94B9-4E5D-B7EC-18650CFA9094}"/>
                </a:ext>
              </a:extLst>
            </p:cNvPr>
            <p:cNvSpPr/>
            <p:nvPr userDrawn="1"/>
          </p:nvSpPr>
          <p:spPr>
            <a:xfrm>
              <a:off x="10830549" y="5256131"/>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Plus Sign 20">
              <a:extLst>
                <a:ext uri="{FF2B5EF4-FFF2-40B4-BE49-F238E27FC236}">
                  <a16:creationId xmlns:a16="http://schemas.microsoft.com/office/drawing/2014/main" id="{2B3B035C-F5A4-4366-A91F-829F74B4F7F1}"/>
                </a:ext>
              </a:extLst>
            </p:cNvPr>
            <p:cNvSpPr/>
            <p:nvPr userDrawn="1"/>
          </p:nvSpPr>
          <p:spPr>
            <a:xfrm>
              <a:off x="10257186" y="5256131"/>
              <a:ext cx="245053" cy="264919"/>
            </a:xfrm>
            <a:prstGeom prst="mathPlus">
              <a:avLst/>
            </a:prstGeom>
            <a:solidFill>
              <a:schemeClr val="bg1">
                <a:lumMod val="7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lus Sign 21">
              <a:extLst>
                <a:ext uri="{FF2B5EF4-FFF2-40B4-BE49-F238E27FC236}">
                  <a16:creationId xmlns:a16="http://schemas.microsoft.com/office/drawing/2014/main" id="{0056FB07-F265-4BD0-A875-E2081D29C359}"/>
                </a:ext>
              </a:extLst>
            </p:cNvPr>
            <p:cNvSpPr/>
            <p:nvPr userDrawn="1"/>
          </p:nvSpPr>
          <p:spPr>
            <a:xfrm>
              <a:off x="9952240" y="525613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lus Sign 22">
              <a:extLst>
                <a:ext uri="{FF2B5EF4-FFF2-40B4-BE49-F238E27FC236}">
                  <a16:creationId xmlns:a16="http://schemas.microsoft.com/office/drawing/2014/main" id="{95282A5F-091D-49D5-92B2-F6FE827FEC07}"/>
                </a:ext>
              </a:extLst>
            </p:cNvPr>
            <p:cNvSpPr/>
            <p:nvPr userDrawn="1"/>
          </p:nvSpPr>
          <p:spPr>
            <a:xfrm>
              <a:off x="9650324" y="5256131"/>
              <a:ext cx="245053" cy="264919"/>
            </a:xfrm>
            <a:prstGeom prst="mathPlus">
              <a:avLst/>
            </a:prstGeom>
            <a:solidFill>
              <a:srgbClr val="F9BE1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Plus Sign 23">
              <a:extLst>
                <a:ext uri="{FF2B5EF4-FFF2-40B4-BE49-F238E27FC236}">
                  <a16:creationId xmlns:a16="http://schemas.microsoft.com/office/drawing/2014/main" id="{7EC39AFF-0729-42AB-8BDF-4E34807A096A}"/>
                </a:ext>
              </a:extLst>
            </p:cNvPr>
            <p:cNvSpPr/>
            <p:nvPr userDrawn="1"/>
          </p:nvSpPr>
          <p:spPr>
            <a:xfrm>
              <a:off x="9371403" y="525613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lus Sign 24">
              <a:extLst>
                <a:ext uri="{FF2B5EF4-FFF2-40B4-BE49-F238E27FC236}">
                  <a16:creationId xmlns:a16="http://schemas.microsoft.com/office/drawing/2014/main" id="{08BCF882-906B-4B27-8003-1D24620242E2}"/>
                </a:ext>
              </a:extLst>
            </p:cNvPr>
            <p:cNvSpPr/>
            <p:nvPr userDrawn="1"/>
          </p:nvSpPr>
          <p:spPr>
            <a:xfrm>
              <a:off x="9650324" y="496958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lus Sign 25">
              <a:extLst>
                <a:ext uri="{FF2B5EF4-FFF2-40B4-BE49-F238E27FC236}">
                  <a16:creationId xmlns:a16="http://schemas.microsoft.com/office/drawing/2014/main" id="{2C746796-1DAF-4C09-A3A6-C75B7E5A6F70}"/>
                </a:ext>
              </a:extLst>
            </p:cNvPr>
            <p:cNvSpPr/>
            <p:nvPr userDrawn="1"/>
          </p:nvSpPr>
          <p:spPr>
            <a:xfrm>
              <a:off x="9103044" y="5256131"/>
              <a:ext cx="245053" cy="264919"/>
            </a:xfrm>
            <a:prstGeom prst="mathPlus">
              <a:avLst/>
            </a:prstGeom>
            <a:solidFill>
              <a:srgbClr val="A7DAF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lus Sign 26">
              <a:extLst>
                <a:ext uri="{FF2B5EF4-FFF2-40B4-BE49-F238E27FC236}">
                  <a16:creationId xmlns:a16="http://schemas.microsoft.com/office/drawing/2014/main" id="{4CBE2774-5037-4353-83F8-11318CF251A5}"/>
                </a:ext>
              </a:extLst>
            </p:cNvPr>
            <p:cNvSpPr/>
            <p:nvPr userDrawn="1"/>
          </p:nvSpPr>
          <p:spPr>
            <a:xfrm>
              <a:off x="8860386" y="526401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Plus Sign 27">
              <a:extLst>
                <a:ext uri="{FF2B5EF4-FFF2-40B4-BE49-F238E27FC236}">
                  <a16:creationId xmlns:a16="http://schemas.microsoft.com/office/drawing/2014/main" id="{B5D13545-5C67-457C-850D-A11AF4629ABB}"/>
                </a:ext>
              </a:extLst>
            </p:cNvPr>
            <p:cNvSpPr/>
            <p:nvPr userDrawn="1"/>
          </p:nvSpPr>
          <p:spPr>
            <a:xfrm>
              <a:off x="8609486" y="5256130"/>
              <a:ext cx="245053" cy="264919"/>
            </a:xfrm>
            <a:prstGeom prst="mathPlus">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lus Sign 28">
              <a:extLst>
                <a:ext uri="{FF2B5EF4-FFF2-40B4-BE49-F238E27FC236}">
                  <a16:creationId xmlns:a16="http://schemas.microsoft.com/office/drawing/2014/main" id="{557EC38E-5EDC-454F-A5E7-0CD3D7B93FF1}"/>
                </a:ext>
              </a:extLst>
            </p:cNvPr>
            <p:cNvSpPr/>
            <p:nvPr userDrawn="1"/>
          </p:nvSpPr>
          <p:spPr>
            <a:xfrm>
              <a:off x="9371403" y="496957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lus Sign 29">
              <a:extLst>
                <a:ext uri="{FF2B5EF4-FFF2-40B4-BE49-F238E27FC236}">
                  <a16:creationId xmlns:a16="http://schemas.microsoft.com/office/drawing/2014/main" id="{1CA55D61-F1FD-46A5-BC3D-B02962994757}"/>
                </a:ext>
              </a:extLst>
            </p:cNvPr>
            <p:cNvSpPr/>
            <p:nvPr userDrawn="1"/>
          </p:nvSpPr>
          <p:spPr>
            <a:xfrm>
              <a:off x="9103044" y="497866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Plus Sign 30">
              <a:extLst>
                <a:ext uri="{FF2B5EF4-FFF2-40B4-BE49-F238E27FC236}">
                  <a16:creationId xmlns:a16="http://schemas.microsoft.com/office/drawing/2014/main" id="{68471134-A308-4BE0-989F-6972B784F767}"/>
                </a:ext>
              </a:extLst>
            </p:cNvPr>
            <p:cNvSpPr/>
            <p:nvPr userDrawn="1"/>
          </p:nvSpPr>
          <p:spPr>
            <a:xfrm>
              <a:off x="8125017" y="5544753"/>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Plus Sign 31">
              <a:extLst>
                <a:ext uri="{FF2B5EF4-FFF2-40B4-BE49-F238E27FC236}">
                  <a16:creationId xmlns:a16="http://schemas.microsoft.com/office/drawing/2014/main" id="{F5AA170A-E29A-45BE-8CA3-4A30F472D24E}"/>
                </a:ext>
              </a:extLst>
            </p:cNvPr>
            <p:cNvSpPr/>
            <p:nvPr userDrawn="1"/>
          </p:nvSpPr>
          <p:spPr>
            <a:xfrm>
              <a:off x="8357383" y="5264011"/>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lus Sign 32">
              <a:extLst>
                <a:ext uri="{FF2B5EF4-FFF2-40B4-BE49-F238E27FC236}">
                  <a16:creationId xmlns:a16="http://schemas.microsoft.com/office/drawing/2014/main" id="{B0117841-3619-435A-B455-96064FCDE39C}"/>
                </a:ext>
              </a:extLst>
            </p:cNvPr>
            <p:cNvSpPr/>
            <p:nvPr userDrawn="1"/>
          </p:nvSpPr>
          <p:spPr>
            <a:xfrm>
              <a:off x="8125017" y="5264010"/>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lus Sign 33">
              <a:extLst>
                <a:ext uri="{FF2B5EF4-FFF2-40B4-BE49-F238E27FC236}">
                  <a16:creationId xmlns:a16="http://schemas.microsoft.com/office/drawing/2014/main" id="{38D7BFF9-AB1D-4863-9237-DBBF63E63904}"/>
                </a:ext>
              </a:extLst>
            </p:cNvPr>
            <p:cNvSpPr/>
            <p:nvPr userDrawn="1"/>
          </p:nvSpPr>
          <p:spPr>
            <a:xfrm>
              <a:off x="7883552" y="5540896"/>
              <a:ext cx="245053" cy="264919"/>
            </a:xfrm>
            <a:prstGeom prst="mathPlus">
              <a:avLst/>
            </a:prstGeom>
            <a:solidFill>
              <a:srgbClr val="F9BE10">
                <a:alpha val="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Plus Sign 34">
              <a:extLst>
                <a:ext uri="{FF2B5EF4-FFF2-40B4-BE49-F238E27FC236}">
                  <a16:creationId xmlns:a16="http://schemas.microsoft.com/office/drawing/2014/main" id="{43DA1C4C-3B8E-4132-8538-47428142697E}"/>
                </a:ext>
              </a:extLst>
            </p:cNvPr>
            <p:cNvSpPr/>
            <p:nvPr userDrawn="1"/>
          </p:nvSpPr>
          <p:spPr>
            <a:xfrm>
              <a:off x="8860386" y="497866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Plus Sign 35">
              <a:extLst>
                <a:ext uri="{FF2B5EF4-FFF2-40B4-BE49-F238E27FC236}">
                  <a16:creationId xmlns:a16="http://schemas.microsoft.com/office/drawing/2014/main" id="{544AC9E3-ABD9-4FEA-9B67-7C2EE83913F3}"/>
                </a:ext>
              </a:extLst>
            </p:cNvPr>
            <p:cNvSpPr/>
            <p:nvPr userDrawn="1"/>
          </p:nvSpPr>
          <p:spPr>
            <a:xfrm>
              <a:off x="7637761" y="5540895"/>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Plus Sign 36">
              <a:extLst>
                <a:ext uri="{FF2B5EF4-FFF2-40B4-BE49-F238E27FC236}">
                  <a16:creationId xmlns:a16="http://schemas.microsoft.com/office/drawing/2014/main" id="{A54066BA-3102-4EE5-ADB7-9C4C44C1E0B0}"/>
                </a:ext>
              </a:extLst>
            </p:cNvPr>
            <p:cNvSpPr/>
            <p:nvPr userDrawn="1"/>
          </p:nvSpPr>
          <p:spPr>
            <a:xfrm>
              <a:off x="7399146" y="5540895"/>
              <a:ext cx="245053" cy="264919"/>
            </a:xfrm>
            <a:prstGeom prst="mathPlus">
              <a:avLst/>
            </a:prstGeom>
            <a:solidFill>
              <a:schemeClr val="bg1">
                <a:lumMod val="75000"/>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Plus Sign 37">
              <a:extLst>
                <a:ext uri="{FF2B5EF4-FFF2-40B4-BE49-F238E27FC236}">
                  <a16:creationId xmlns:a16="http://schemas.microsoft.com/office/drawing/2014/main" id="{7D3BF4ED-00C3-47AB-B860-A79722722F6A}"/>
                </a:ext>
              </a:extLst>
            </p:cNvPr>
            <p:cNvSpPr/>
            <p:nvPr userDrawn="1"/>
          </p:nvSpPr>
          <p:spPr>
            <a:xfrm>
              <a:off x="8609486" y="4972991"/>
              <a:ext cx="245053" cy="264919"/>
            </a:xfrm>
            <a:prstGeom prst="mathPlus">
              <a:avLst/>
            </a:prstGeom>
            <a:solidFill>
              <a:srgbClr val="BD3B31">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Plus Sign 38">
              <a:extLst>
                <a:ext uri="{FF2B5EF4-FFF2-40B4-BE49-F238E27FC236}">
                  <a16:creationId xmlns:a16="http://schemas.microsoft.com/office/drawing/2014/main" id="{0A73E622-01B1-4E5F-BADA-383A5F75898C}"/>
                </a:ext>
              </a:extLst>
            </p:cNvPr>
            <p:cNvSpPr/>
            <p:nvPr userDrawn="1"/>
          </p:nvSpPr>
          <p:spPr>
            <a:xfrm>
              <a:off x="8357383" y="5549140"/>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Plus Sign 39">
              <a:extLst>
                <a:ext uri="{FF2B5EF4-FFF2-40B4-BE49-F238E27FC236}">
                  <a16:creationId xmlns:a16="http://schemas.microsoft.com/office/drawing/2014/main" id="{D8290654-1C92-4DCF-AB11-010A9CEF8016}"/>
                </a:ext>
              </a:extLst>
            </p:cNvPr>
            <p:cNvSpPr/>
            <p:nvPr userDrawn="1"/>
          </p:nvSpPr>
          <p:spPr>
            <a:xfrm>
              <a:off x="8609486" y="5513480"/>
              <a:ext cx="245053" cy="264919"/>
            </a:xfrm>
            <a:prstGeom prst="mathPlus">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Plus Sign 40">
              <a:extLst>
                <a:ext uri="{FF2B5EF4-FFF2-40B4-BE49-F238E27FC236}">
                  <a16:creationId xmlns:a16="http://schemas.microsoft.com/office/drawing/2014/main" id="{69F6E162-90A6-48DF-AA59-0858A93BCF5E}"/>
                </a:ext>
              </a:extLst>
            </p:cNvPr>
            <p:cNvSpPr/>
            <p:nvPr userDrawn="1"/>
          </p:nvSpPr>
          <p:spPr>
            <a:xfrm>
              <a:off x="8860386" y="5531390"/>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Plus Sign 41">
              <a:extLst>
                <a:ext uri="{FF2B5EF4-FFF2-40B4-BE49-F238E27FC236}">
                  <a16:creationId xmlns:a16="http://schemas.microsoft.com/office/drawing/2014/main" id="{A061C57C-DF2C-463E-9501-780C94C44C5E}"/>
                </a:ext>
              </a:extLst>
            </p:cNvPr>
            <p:cNvSpPr/>
            <p:nvPr userDrawn="1"/>
          </p:nvSpPr>
          <p:spPr>
            <a:xfrm>
              <a:off x="9103044" y="5531389"/>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Plus Sign 42">
              <a:extLst>
                <a:ext uri="{FF2B5EF4-FFF2-40B4-BE49-F238E27FC236}">
                  <a16:creationId xmlns:a16="http://schemas.microsoft.com/office/drawing/2014/main" id="{5558428F-0BC1-4BD8-8F93-B8242120939E}"/>
                </a:ext>
              </a:extLst>
            </p:cNvPr>
            <p:cNvSpPr/>
            <p:nvPr userDrawn="1"/>
          </p:nvSpPr>
          <p:spPr>
            <a:xfrm>
              <a:off x="9371403" y="553138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Plus Sign 43">
              <a:extLst>
                <a:ext uri="{FF2B5EF4-FFF2-40B4-BE49-F238E27FC236}">
                  <a16:creationId xmlns:a16="http://schemas.microsoft.com/office/drawing/2014/main" id="{FDB9D55E-0B81-4A86-A3EA-D18B922AB821}"/>
                </a:ext>
              </a:extLst>
            </p:cNvPr>
            <p:cNvSpPr/>
            <p:nvPr userDrawn="1"/>
          </p:nvSpPr>
          <p:spPr>
            <a:xfrm>
              <a:off x="9650324" y="554913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Plus Sign 44">
              <a:extLst>
                <a:ext uri="{FF2B5EF4-FFF2-40B4-BE49-F238E27FC236}">
                  <a16:creationId xmlns:a16="http://schemas.microsoft.com/office/drawing/2014/main" id="{D4E518E3-0607-45F2-A7BF-0AA5B9A7450D}"/>
                </a:ext>
              </a:extLst>
            </p:cNvPr>
            <p:cNvSpPr/>
            <p:nvPr userDrawn="1"/>
          </p:nvSpPr>
          <p:spPr>
            <a:xfrm>
              <a:off x="9952240" y="553221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Plus Sign 45">
              <a:extLst>
                <a:ext uri="{FF2B5EF4-FFF2-40B4-BE49-F238E27FC236}">
                  <a16:creationId xmlns:a16="http://schemas.microsoft.com/office/drawing/2014/main" id="{ABB9ABD4-1BA6-429F-BE80-40BB7AEB32B0}"/>
                </a:ext>
              </a:extLst>
            </p:cNvPr>
            <p:cNvSpPr/>
            <p:nvPr userDrawn="1"/>
          </p:nvSpPr>
          <p:spPr>
            <a:xfrm>
              <a:off x="10257186" y="5531389"/>
              <a:ext cx="245053" cy="264919"/>
            </a:xfrm>
            <a:prstGeom prst="mathPlus">
              <a:avLst/>
            </a:prstGeom>
            <a:solidFill>
              <a:srgbClr val="A7DAF1">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Plus Sign 46">
              <a:extLst>
                <a:ext uri="{FF2B5EF4-FFF2-40B4-BE49-F238E27FC236}">
                  <a16:creationId xmlns:a16="http://schemas.microsoft.com/office/drawing/2014/main" id="{E7714B38-2DD7-4A89-A9A8-9FD7B837CF69}"/>
                </a:ext>
              </a:extLst>
            </p:cNvPr>
            <p:cNvSpPr/>
            <p:nvPr userDrawn="1"/>
          </p:nvSpPr>
          <p:spPr>
            <a:xfrm>
              <a:off x="10535285" y="5549206"/>
              <a:ext cx="245053" cy="264919"/>
            </a:xfrm>
            <a:prstGeom prst="mathPlus">
              <a:avLst/>
            </a:prstGeom>
            <a:solidFill>
              <a:schemeClr val="bg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Plus Sign 47">
              <a:extLst>
                <a:ext uri="{FF2B5EF4-FFF2-40B4-BE49-F238E27FC236}">
                  <a16:creationId xmlns:a16="http://schemas.microsoft.com/office/drawing/2014/main" id="{1E93B7A2-ADA6-493F-B7A5-F2C444E584EC}"/>
                </a:ext>
              </a:extLst>
            </p:cNvPr>
            <p:cNvSpPr/>
            <p:nvPr userDrawn="1"/>
          </p:nvSpPr>
          <p:spPr>
            <a:xfrm>
              <a:off x="10830549" y="5523527"/>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spTree>
    <p:extLst>
      <p:ext uri="{BB962C8B-B14F-4D97-AF65-F5344CB8AC3E}">
        <p14:creationId xmlns:p14="http://schemas.microsoft.com/office/powerpoint/2010/main" val="597498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E24CAB1-B172-47B8-B845-5E76C4F11F71}"/>
              </a:ext>
            </a:extLst>
          </p:cNvPr>
          <p:cNvSpPr/>
          <p:nvPr userDrawn="1"/>
        </p:nvSpPr>
        <p:spPr>
          <a:xfrm>
            <a:off x="0" y="6311900"/>
            <a:ext cx="12192000" cy="546100"/>
          </a:xfrm>
          <a:prstGeom prst="rect">
            <a:avLst/>
          </a:prstGeom>
          <a:solidFill>
            <a:srgbClr val="7073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DA49D4D7-D4E2-4C6D-8F2D-91099998C6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7C9F306-BC50-481F-86E8-EDA28C6EA288}"/>
              </a:ext>
            </a:extLst>
          </p:cNvPr>
          <p:cNvSpPr>
            <a:spLocks noGrp="1"/>
          </p:cNvSpPr>
          <p:nvPr>
            <p:ph sz="half" idx="2"/>
          </p:nvPr>
        </p:nvSpPr>
        <p:spPr>
          <a:xfrm>
            <a:off x="839788" y="2505075"/>
            <a:ext cx="5157787" cy="3684588"/>
          </a:xfrm>
          <a:ln>
            <a:solidFill>
              <a:srgbClr val="B0B6B4"/>
            </a:solid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438D68-8C42-4E50-87BE-33232C2FB9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3F5EC42-BE50-4F20-9E39-C5CDCC71F168}"/>
              </a:ext>
            </a:extLst>
          </p:cNvPr>
          <p:cNvSpPr>
            <a:spLocks noGrp="1"/>
          </p:cNvSpPr>
          <p:nvPr>
            <p:ph sz="quarter" idx="4"/>
          </p:nvPr>
        </p:nvSpPr>
        <p:spPr>
          <a:xfrm>
            <a:off x="6172200" y="2505075"/>
            <a:ext cx="5183188" cy="3684588"/>
          </a:xfrm>
          <a:ln>
            <a:solidFill>
              <a:srgbClr val="B0B6B4"/>
            </a:solidFill>
          </a:ln>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4912C987-A321-41D6-88D9-9D275C6598A7}"/>
              </a:ext>
            </a:extLst>
          </p:cNvPr>
          <p:cNvSpPr>
            <a:spLocks noGrp="1"/>
          </p:cNvSpPr>
          <p:nvPr>
            <p:ph type="sldNum" sz="quarter" idx="12"/>
          </p:nvPr>
        </p:nvSpPr>
        <p:spPr/>
        <p:txBody>
          <a:bodyPr/>
          <a:lstStyle/>
          <a:p>
            <a:fld id="{5CA61F6E-E245-424A-B612-7F6B6A782722}" type="slidenum">
              <a:rPr lang="en-US" smtClean="0"/>
              <a:t>‹#›</a:t>
            </a:fld>
            <a:endParaRPr lang="en-US"/>
          </a:p>
        </p:txBody>
      </p:sp>
      <p:pic>
        <p:nvPicPr>
          <p:cNvPr id="10" name="Picture 9">
            <a:extLst>
              <a:ext uri="{FF2B5EF4-FFF2-40B4-BE49-F238E27FC236}">
                <a16:creationId xmlns:a16="http://schemas.microsoft.com/office/drawing/2014/main" id="{A105EDF6-C793-445E-B532-203AE7DAA4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77144" y="207842"/>
            <a:ext cx="1296186" cy="570958"/>
          </a:xfrm>
          <a:prstGeom prst="rect">
            <a:avLst/>
          </a:prstGeom>
        </p:spPr>
      </p:pic>
      <p:sp>
        <p:nvSpPr>
          <p:cNvPr id="13" name="Footer Placeholder 4">
            <a:extLst>
              <a:ext uri="{FF2B5EF4-FFF2-40B4-BE49-F238E27FC236}">
                <a16:creationId xmlns:a16="http://schemas.microsoft.com/office/drawing/2014/main" id="{DD85FDC9-AC5B-47D2-97A4-08EED699D21B}"/>
              </a:ext>
            </a:extLst>
          </p:cNvPr>
          <p:cNvSpPr>
            <a:spLocks noGrp="1"/>
          </p:cNvSpPr>
          <p:nvPr>
            <p:ph type="ftr" sz="quarter" idx="11"/>
          </p:nvPr>
        </p:nvSpPr>
        <p:spPr>
          <a:xfrm>
            <a:off x="838200" y="6403976"/>
            <a:ext cx="5407355" cy="365125"/>
          </a:xfrm>
        </p:spPr>
        <p:txBody>
          <a:bodyPr/>
          <a:lstStyle>
            <a:lvl1pPr algn="l">
              <a:defRPr/>
            </a:lvl1pPr>
          </a:lstStyle>
          <a:p>
            <a:r>
              <a:rPr lang="en-US" dirty="0"/>
              <a:t>A Member of PrimeGlobal – An Association of Independent Accounting Firms </a:t>
            </a:r>
          </a:p>
        </p:txBody>
      </p:sp>
      <p:sp>
        <p:nvSpPr>
          <p:cNvPr id="14" name="Title 1">
            <a:extLst>
              <a:ext uri="{FF2B5EF4-FFF2-40B4-BE49-F238E27FC236}">
                <a16:creationId xmlns:a16="http://schemas.microsoft.com/office/drawing/2014/main" id="{458A71B6-4E58-4579-8381-236C6B4B82AA}"/>
              </a:ext>
            </a:extLst>
          </p:cNvPr>
          <p:cNvSpPr>
            <a:spLocks noGrp="1"/>
          </p:cNvSpPr>
          <p:nvPr>
            <p:ph type="title" hasCustomPrompt="1"/>
          </p:nvPr>
        </p:nvSpPr>
        <p:spPr>
          <a:xfrm>
            <a:off x="838200" y="365126"/>
            <a:ext cx="10515600" cy="777874"/>
          </a:xfrm>
        </p:spPr>
        <p:txBody>
          <a:bodyPr anchor="ctr"/>
          <a:lstStyle>
            <a:lvl1pPr>
              <a:defRPr/>
            </a:lvl1pPr>
          </a:lstStyle>
          <a:p>
            <a:r>
              <a:rPr lang="en-US" dirty="0"/>
              <a:t>Click To Edit Master Title Style.</a:t>
            </a:r>
          </a:p>
        </p:txBody>
      </p:sp>
      <p:cxnSp>
        <p:nvCxnSpPr>
          <p:cNvPr id="15" name="Straight Connector 14">
            <a:extLst>
              <a:ext uri="{FF2B5EF4-FFF2-40B4-BE49-F238E27FC236}">
                <a16:creationId xmlns:a16="http://schemas.microsoft.com/office/drawing/2014/main" id="{2BFBD425-4150-4C49-AA45-CAA23C23E01C}"/>
              </a:ext>
            </a:extLst>
          </p:cNvPr>
          <p:cNvCxnSpPr>
            <a:cxnSpLocks/>
          </p:cNvCxnSpPr>
          <p:nvPr userDrawn="1"/>
        </p:nvCxnSpPr>
        <p:spPr>
          <a:xfrm>
            <a:off x="838200" y="1223963"/>
            <a:ext cx="5257800" cy="0"/>
          </a:xfrm>
          <a:prstGeom prst="line">
            <a:avLst/>
          </a:prstGeom>
          <a:ln>
            <a:solidFill>
              <a:srgbClr val="F9BE10"/>
            </a:solidFill>
          </a:ln>
        </p:spPr>
        <p:style>
          <a:lnRef idx="2">
            <a:schemeClr val="accent1"/>
          </a:lnRef>
          <a:fillRef idx="0">
            <a:schemeClr val="accent1"/>
          </a:fillRef>
          <a:effectRef idx="1">
            <a:schemeClr val="accent1"/>
          </a:effectRef>
          <a:fontRef idx="minor">
            <a:schemeClr val="tx1"/>
          </a:fontRef>
        </p:style>
      </p:cxnSp>
      <p:grpSp>
        <p:nvGrpSpPr>
          <p:cNvPr id="16" name="Group 15">
            <a:extLst>
              <a:ext uri="{FF2B5EF4-FFF2-40B4-BE49-F238E27FC236}">
                <a16:creationId xmlns:a16="http://schemas.microsoft.com/office/drawing/2014/main" id="{7ED907BC-3A81-4BCD-BD78-A62E41F571D4}"/>
              </a:ext>
            </a:extLst>
          </p:cNvPr>
          <p:cNvGrpSpPr/>
          <p:nvPr userDrawn="1"/>
        </p:nvGrpSpPr>
        <p:grpSpPr>
          <a:xfrm>
            <a:off x="8075421" y="5445829"/>
            <a:ext cx="3676456" cy="844546"/>
            <a:chOff x="7399146" y="4969579"/>
            <a:chExt cx="3676456" cy="844546"/>
          </a:xfrm>
        </p:grpSpPr>
        <p:sp>
          <p:nvSpPr>
            <p:cNvPr id="17" name="Plus Sign 16">
              <a:extLst>
                <a:ext uri="{FF2B5EF4-FFF2-40B4-BE49-F238E27FC236}">
                  <a16:creationId xmlns:a16="http://schemas.microsoft.com/office/drawing/2014/main" id="{7B2880C7-7AA5-4162-BC1C-9C3353BFF46C}"/>
                </a:ext>
              </a:extLst>
            </p:cNvPr>
            <p:cNvSpPr/>
            <p:nvPr userDrawn="1"/>
          </p:nvSpPr>
          <p:spPr>
            <a:xfrm>
              <a:off x="10535285" y="4972991"/>
              <a:ext cx="245053" cy="264919"/>
            </a:xfrm>
            <a:prstGeom prst="mathPlus">
              <a:avLst/>
            </a:prstGeom>
            <a:solidFill>
              <a:schemeClr val="bg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lus Sign 17">
              <a:extLst>
                <a:ext uri="{FF2B5EF4-FFF2-40B4-BE49-F238E27FC236}">
                  <a16:creationId xmlns:a16="http://schemas.microsoft.com/office/drawing/2014/main" id="{CF55E164-4C64-4D3F-9D99-7CC479D212DC}"/>
                </a:ext>
              </a:extLst>
            </p:cNvPr>
            <p:cNvSpPr/>
            <p:nvPr userDrawn="1"/>
          </p:nvSpPr>
          <p:spPr>
            <a:xfrm>
              <a:off x="10830549" y="4972991"/>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Plus Sign 18">
              <a:extLst>
                <a:ext uri="{FF2B5EF4-FFF2-40B4-BE49-F238E27FC236}">
                  <a16:creationId xmlns:a16="http://schemas.microsoft.com/office/drawing/2014/main" id="{C3425C4C-582B-4242-BEE8-E115C006B009}"/>
                </a:ext>
              </a:extLst>
            </p:cNvPr>
            <p:cNvSpPr/>
            <p:nvPr userDrawn="1"/>
          </p:nvSpPr>
          <p:spPr>
            <a:xfrm>
              <a:off x="10257186" y="4972991"/>
              <a:ext cx="245053" cy="264919"/>
            </a:xfrm>
            <a:prstGeom prst="mathPlus">
              <a:avLst/>
            </a:prstGeom>
            <a:solidFill>
              <a:schemeClr val="bg1">
                <a:lumMod val="7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lus Sign 19">
              <a:extLst>
                <a:ext uri="{FF2B5EF4-FFF2-40B4-BE49-F238E27FC236}">
                  <a16:creationId xmlns:a16="http://schemas.microsoft.com/office/drawing/2014/main" id="{5E85EF11-7509-4974-B678-D2BCBFE088C7}"/>
                </a:ext>
              </a:extLst>
            </p:cNvPr>
            <p:cNvSpPr/>
            <p:nvPr userDrawn="1"/>
          </p:nvSpPr>
          <p:spPr>
            <a:xfrm>
              <a:off x="9952240" y="49729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Plus Sign 20">
              <a:extLst>
                <a:ext uri="{FF2B5EF4-FFF2-40B4-BE49-F238E27FC236}">
                  <a16:creationId xmlns:a16="http://schemas.microsoft.com/office/drawing/2014/main" id="{B007A2C9-723E-4895-BBD4-61C21472F2CA}"/>
                </a:ext>
              </a:extLst>
            </p:cNvPr>
            <p:cNvSpPr/>
            <p:nvPr userDrawn="1"/>
          </p:nvSpPr>
          <p:spPr>
            <a:xfrm>
              <a:off x="10535285" y="5256131"/>
              <a:ext cx="245053" cy="264919"/>
            </a:xfrm>
            <a:prstGeom prst="mathPlus">
              <a:avLst/>
            </a:prstGeom>
            <a:solidFill>
              <a:srgbClr val="F9BE1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Plus Sign 21">
              <a:extLst>
                <a:ext uri="{FF2B5EF4-FFF2-40B4-BE49-F238E27FC236}">
                  <a16:creationId xmlns:a16="http://schemas.microsoft.com/office/drawing/2014/main" id="{F51B7A15-8C76-4147-BEFF-A7C384DA7C22}"/>
                </a:ext>
              </a:extLst>
            </p:cNvPr>
            <p:cNvSpPr/>
            <p:nvPr userDrawn="1"/>
          </p:nvSpPr>
          <p:spPr>
            <a:xfrm>
              <a:off x="10830549" y="5256131"/>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lus Sign 22">
              <a:extLst>
                <a:ext uri="{FF2B5EF4-FFF2-40B4-BE49-F238E27FC236}">
                  <a16:creationId xmlns:a16="http://schemas.microsoft.com/office/drawing/2014/main" id="{4F8892C1-0A35-4183-B5D8-56C9DD8E8531}"/>
                </a:ext>
              </a:extLst>
            </p:cNvPr>
            <p:cNvSpPr/>
            <p:nvPr userDrawn="1"/>
          </p:nvSpPr>
          <p:spPr>
            <a:xfrm>
              <a:off x="10257186" y="5256131"/>
              <a:ext cx="245053" cy="264919"/>
            </a:xfrm>
            <a:prstGeom prst="mathPlus">
              <a:avLst/>
            </a:prstGeom>
            <a:solidFill>
              <a:schemeClr val="bg1">
                <a:lumMod val="7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lus Sign 23">
              <a:extLst>
                <a:ext uri="{FF2B5EF4-FFF2-40B4-BE49-F238E27FC236}">
                  <a16:creationId xmlns:a16="http://schemas.microsoft.com/office/drawing/2014/main" id="{5250B95C-1826-41AC-911E-F243FE3CF19C}"/>
                </a:ext>
              </a:extLst>
            </p:cNvPr>
            <p:cNvSpPr/>
            <p:nvPr userDrawn="1"/>
          </p:nvSpPr>
          <p:spPr>
            <a:xfrm>
              <a:off x="9952240" y="525613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lus Sign 24">
              <a:extLst>
                <a:ext uri="{FF2B5EF4-FFF2-40B4-BE49-F238E27FC236}">
                  <a16:creationId xmlns:a16="http://schemas.microsoft.com/office/drawing/2014/main" id="{E9732FBA-28A4-432A-9A6B-326B45ACEC72}"/>
                </a:ext>
              </a:extLst>
            </p:cNvPr>
            <p:cNvSpPr/>
            <p:nvPr userDrawn="1"/>
          </p:nvSpPr>
          <p:spPr>
            <a:xfrm>
              <a:off x="9650324" y="5256131"/>
              <a:ext cx="245053" cy="264919"/>
            </a:xfrm>
            <a:prstGeom prst="mathPlus">
              <a:avLst/>
            </a:prstGeom>
            <a:solidFill>
              <a:srgbClr val="F9BE1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Plus Sign 25">
              <a:extLst>
                <a:ext uri="{FF2B5EF4-FFF2-40B4-BE49-F238E27FC236}">
                  <a16:creationId xmlns:a16="http://schemas.microsoft.com/office/drawing/2014/main" id="{168DEA9B-FD77-40A6-80AA-9AAC80A8B3C6}"/>
                </a:ext>
              </a:extLst>
            </p:cNvPr>
            <p:cNvSpPr/>
            <p:nvPr userDrawn="1"/>
          </p:nvSpPr>
          <p:spPr>
            <a:xfrm>
              <a:off x="9371403" y="525613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lus Sign 26">
              <a:extLst>
                <a:ext uri="{FF2B5EF4-FFF2-40B4-BE49-F238E27FC236}">
                  <a16:creationId xmlns:a16="http://schemas.microsoft.com/office/drawing/2014/main" id="{57CCACA2-3919-42F3-824C-C0D3951F2551}"/>
                </a:ext>
              </a:extLst>
            </p:cNvPr>
            <p:cNvSpPr/>
            <p:nvPr userDrawn="1"/>
          </p:nvSpPr>
          <p:spPr>
            <a:xfrm>
              <a:off x="9650324" y="496958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Plus Sign 27">
              <a:extLst>
                <a:ext uri="{FF2B5EF4-FFF2-40B4-BE49-F238E27FC236}">
                  <a16:creationId xmlns:a16="http://schemas.microsoft.com/office/drawing/2014/main" id="{A4D765AA-AAAC-4C32-8B99-7EB21707CC14}"/>
                </a:ext>
              </a:extLst>
            </p:cNvPr>
            <p:cNvSpPr/>
            <p:nvPr userDrawn="1"/>
          </p:nvSpPr>
          <p:spPr>
            <a:xfrm>
              <a:off x="9103044" y="5256131"/>
              <a:ext cx="245053" cy="264919"/>
            </a:xfrm>
            <a:prstGeom prst="mathPlus">
              <a:avLst/>
            </a:prstGeom>
            <a:solidFill>
              <a:srgbClr val="A7DAF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lus Sign 28">
              <a:extLst>
                <a:ext uri="{FF2B5EF4-FFF2-40B4-BE49-F238E27FC236}">
                  <a16:creationId xmlns:a16="http://schemas.microsoft.com/office/drawing/2014/main" id="{C760A242-C1C7-494A-9D91-C70684801014}"/>
                </a:ext>
              </a:extLst>
            </p:cNvPr>
            <p:cNvSpPr/>
            <p:nvPr userDrawn="1"/>
          </p:nvSpPr>
          <p:spPr>
            <a:xfrm>
              <a:off x="8860386" y="526401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Plus Sign 29">
              <a:extLst>
                <a:ext uri="{FF2B5EF4-FFF2-40B4-BE49-F238E27FC236}">
                  <a16:creationId xmlns:a16="http://schemas.microsoft.com/office/drawing/2014/main" id="{2820B488-C5AA-4982-BF0A-1AABD9343206}"/>
                </a:ext>
              </a:extLst>
            </p:cNvPr>
            <p:cNvSpPr/>
            <p:nvPr userDrawn="1"/>
          </p:nvSpPr>
          <p:spPr>
            <a:xfrm>
              <a:off x="8609486" y="5256130"/>
              <a:ext cx="245053" cy="264919"/>
            </a:xfrm>
            <a:prstGeom prst="mathPlus">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Plus Sign 30">
              <a:extLst>
                <a:ext uri="{FF2B5EF4-FFF2-40B4-BE49-F238E27FC236}">
                  <a16:creationId xmlns:a16="http://schemas.microsoft.com/office/drawing/2014/main" id="{2BA15E84-6FA3-4F84-B21A-A762FAF1EB05}"/>
                </a:ext>
              </a:extLst>
            </p:cNvPr>
            <p:cNvSpPr/>
            <p:nvPr userDrawn="1"/>
          </p:nvSpPr>
          <p:spPr>
            <a:xfrm>
              <a:off x="9371403" y="496957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Plus Sign 31">
              <a:extLst>
                <a:ext uri="{FF2B5EF4-FFF2-40B4-BE49-F238E27FC236}">
                  <a16:creationId xmlns:a16="http://schemas.microsoft.com/office/drawing/2014/main" id="{3C664D8A-CBFB-431C-994A-883866D58B0E}"/>
                </a:ext>
              </a:extLst>
            </p:cNvPr>
            <p:cNvSpPr/>
            <p:nvPr userDrawn="1"/>
          </p:nvSpPr>
          <p:spPr>
            <a:xfrm>
              <a:off x="9103044" y="497866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lus Sign 32">
              <a:extLst>
                <a:ext uri="{FF2B5EF4-FFF2-40B4-BE49-F238E27FC236}">
                  <a16:creationId xmlns:a16="http://schemas.microsoft.com/office/drawing/2014/main" id="{2E5509AB-FA2B-4210-B83C-8D222567C9BD}"/>
                </a:ext>
              </a:extLst>
            </p:cNvPr>
            <p:cNvSpPr/>
            <p:nvPr userDrawn="1"/>
          </p:nvSpPr>
          <p:spPr>
            <a:xfrm>
              <a:off x="8125017" y="5544753"/>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lus Sign 33">
              <a:extLst>
                <a:ext uri="{FF2B5EF4-FFF2-40B4-BE49-F238E27FC236}">
                  <a16:creationId xmlns:a16="http://schemas.microsoft.com/office/drawing/2014/main" id="{99DD3D7A-BB97-4110-88BD-C560978777D2}"/>
                </a:ext>
              </a:extLst>
            </p:cNvPr>
            <p:cNvSpPr/>
            <p:nvPr userDrawn="1"/>
          </p:nvSpPr>
          <p:spPr>
            <a:xfrm>
              <a:off x="8357383" y="5264011"/>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Plus Sign 34">
              <a:extLst>
                <a:ext uri="{FF2B5EF4-FFF2-40B4-BE49-F238E27FC236}">
                  <a16:creationId xmlns:a16="http://schemas.microsoft.com/office/drawing/2014/main" id="{A6284A98-438E-4307-B748-160BB3DED8D3}"/>
                </a:ext>
              </a:extLst>
            </p:cNvPr>
            <p:cNvSpPr/>
            <p:nvPr userDrawn="1"/>
          </p:nvSpPr>
          <p:spPr>
            <a:xfrm>
              <a:off x="8125017" y="5264010"/>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Plus Sign 35">
              <a:extLst>
                <a:ext uri="{FF2B5EF4-FFF2-40B4-BE49-F238E27FC236}">
                  <a16:creationId xmlns:a16="http://schemas.microsoft.com/office/drawing/2014/main" id="{7AB06CCE-FFD9-4648-8735-95F38228AD86}"/>
                </a:ext>
              </a:extLst>
            </p:cNvPr>
            <p:cNvSpPr/>
            <p:nvPr userDrawn="1"/>
          </p:nvSpPr>
          <p:spPr>
            <a:xfrm>
              <a:off x="7883552" y="5540896"/>
              <a:ext cx="245053" cy="264919"/>
            </a:xfrm>
            <a:prstGeom prst="mathPlus">
              <a:avLst/>
            </a:prstGeom>
            <a:solidFill>
              <a:srgbClr val="F9BE10">
                <a:alpha val="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Plus Sign 36">
              <a:extLst>
                <a:ext uri="{FF2B5EF4-FFF2-40B4-BE49-F238E27FC236}">
                  <a16:creationId xmlns:a16="http://schemas.microsoft.com/office/drawing/2014/main" id="{F78C6C1A-9124-44D6-8656-617CF8FD91FE}"/>
                </a:ext>
              </a:extLst>
            </p:cNvPr>
            <p:cNvSpPr/>
            <p:nvPr userDrawn="1"/>
          </p:nvSpPr>
          <p:spPr>
            <a:xfrm>
              <a:off x="8860386" y="497866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Plus Sign 37">
              <a:extLst>
                <a:ext uri="{FF2B5EF4-FFF2-40B4-BE49-F238E27FC236}">
                  <a16:creationId xmlns:a16="http://schemas.microsoft.com/office/drawing/2014/main" id="{B4A05D21-C504-414A-9DA2-5DD530997A72}"/>
                </a:ext>
              </a:extLst>
            </p:cNvPr>
            <p:cNvSpPr/>
            <p:nvPr userDrawn="1"/>
          </p:nvSpPr>
          <p:spPr>
            <a:xfrm>
              <a:off x="7637761" y="5540895"/>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Plus Sign 38">
              <a:extLst>
                <a:ext uri="{FF2B5EF4-FFF2-40B4-BE49-F238E27FC236}">
                  <a16:creationId xmlns:a16="http://schemas.microsoft.com/office/drawing/2014/main" id="{0C3A897B-7334-40B0-9EBB-A9C30E593AE8}"/>
                </a:ext>
              </a:extLst>
            </p:cNvPr>
            <p:cNvSpPr/>
            <p:nvPr userDrawn="1"/>
          </p:nvSpPr>
          <p:spPr>
            <a:xfrm>
              <a:off x="7399146" y="5540895"/>
              <a:ext cx="245053" cy="264919"/>
            </a:xfrm>
            <a:prstGeom prst="mathPlus">
              <a:avLst/>
            </a:prstGeom>
            <a:solidFill>
              <a:schemeClr val="bg1">
                <a:lumMod val="75000"/>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Plus Sign 39">
              <a:extLst>
                <a:ext uri="{FF2B5EF4-FFF2-40B4-BE49-F238E27FC236}">
                  <a16:creationId xmlns:a16="http://schemas.microsoft.com/office/drawing/2014/main" id="{811D9B8E-1A66-441C-A47A-91833A8AC9E4}"/>
                </a:ext>
              </a:extLst>
            </p:cNvPr>
            <p:cNvSpPr/>
            <p:nvPr userDrawn="1"/>
          </p:nvSpPr>
          <p:spPr>
            <a:xfrm>
              <a:off x="8609486" y="4972991"/>
              <a:ext cx="245053" cy="264919"/>
            </a:xfrm>
            <a:prstGeom prst="mathPlus">
              <a:avLst/>
            </a:prstGeom>
            <a:solidFill>
              <a:srgbClr val="BD3B31">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Plus Sign 40">
              <a:extLst>
                <a:ext uri="{FF2B5EF4-FFF2-40B4-BE49-F238E27FC236}">
                  <a16:creationId xmlns:a16="http://schemas.microsoft.com/office/drawing/2014/main" id="{B45424D9-8999-4DCF-80A2-DA50ACF2BF5C}"/>
                </a:ext>
              </a:extLst>
            </p:cNvPr>
            <p:cNvSpPr/>
            <p:nvPr userDrawn="1"/>
          </p:nvSpPr>
          <p:spPr>
            <a:xfrm>
              <a:off x="8357383" y="5549140"/>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Plus Sign 41">
              <a:extLst>
                <a:ext uri="{FF2B5EF4-FFF2-40B4-BE49-F238E27FC236}">
                  <a16:creationId xmlns:a16="http://schemas.microsoft.com/office/drawing/2014/main" id="{BCDEBD56-16E8-4C62-B413-7043CA09E193}"/>
                </a:ext>
              </a:extLst>
            </p:cNvPr>
            <p:cNvSpPr/>
            <p:nvPr userDrawn="1"/>
          </p:nvSpPr>
          <p:spPr>
            <a:xfrm>
              <a:off x="8609486" y="5513480"/>
              <a:ext cx="245053" cy="264919"/>
            </a:xfrm>
            <a:prstGeom prst="mathPlus">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Plus Sign 42">
              <a:extLst>
                <a:ext uri="{FF2B5EF4-FFF2-40B4-BE49-F238E27FC236}">
                  <a16:creationId xmlns:a16="http://schemas.microsoft.com/office/drawing/2014/main" id="{56F75057-51D1-4E31-AE1E-4E9F8DC8B716}"/>
                </a:ext>
              </a:extLst>
            </p:cNvPr>
            <p:cNvSpPr/>
            <p:nvPr userDrawn="1"/>
          </p:nvSpPr>
          <p:spPr>
            <a:xfrm>
              <a:off x="8860386" y="5531390"/>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Plus Sign 43">
              <a:extLst>
                <a:ext uri="{FF2B5EF4-FFF2-40B4-BE49-F238E27FC236}">
                  <a16:creationId xmlns:a16="http://schemas.microsoft.com/office/drawing/2014/main" id="{1973FC71-8399-4D32-BDF3-24FDF4620E59}"/>
                </a:ext>
              </a:extLst>
            </p:cNvPr>
            <p:cNvSpPr/>
            <p:nvPr userDrawn="1"/>
          </p:nvSpPr>
          <p:spPr>
            <a:xfrm>
              <a:off x="9103044" y="5531389"/>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Plus Sign 44">
              <a:extLst>
                <a:ext uri="{FF2B5EF4-FFF2-40B4-BE49-F238E27FC236}">
                  <a16:creationId xmlns:a16="http://schemas.microsoft.com/office/drawing/2014/main" id="{9EC5EC0B-43B8-4A8A-8FE3-BB33658F635F}"/>
                </a:ext>
              </a:extLst>
            </p:cNvPr>
            <p:cNvSpPr/>
            <p:nvPr userDrawn="1"/>
          </p:nvSpPr>
          <p:spPr>
            <a:xfrm>
              <a:off x="9371403" y="553138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Plus Sign 45">
              <a:extLst>
                <a:ext uri="{FF2B5EF4-FFF2-40B4-BE49-F238E27FC236}">
                  <a16:creationId xmlns:a16="http://schemas.microsoft.com/office/drawing/2014/main" id="{D8EC81DB-1C20-4FE3-B47C-7CD0A7235EA9}"/>
                </a:ext>
              </a:extLst>
            </p:cNvPr>
            <p:cNvSpPr/>
            <p:nvPr userDrawn="1"/>
          </p:nvSpPr>
          <p:spPr>
            <a:xfrm>
              <a:off x="9650324" y="554913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Plus Sign 46">
              <a:extLst>
                <a:ext uri="{FF2B5EF4-FFF2-40B4-BE49-F238E27FC236}">
                  <a16:creationId xmlns:a16="http://schemas.microsoft.com/office/drawing/2014/main" id="{7C0857CE-0321-41A1-A3A7-82C5F49DF0C6}"/>
                </a:ext>
              </a:extLst>
            </p:cNvPr>
            <p:cNvSpPr/>
            <p:nvPr userDrawn="1"/>
          </p:nvSpPr>
          <p:spPr>
            <a:xfrm>
              <a:off x="9952240" y="553221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Plus Sign 47">
              <a:extLst>
                <a:ext uri="{FF2B5EF4-FFF2-40B4-BE49-F238E27FC236}">
                  <a16:creationId xmlns:a16="http://schemas.microsoft.com/office/drawing/2014/main" id="{221B49B1-46AB-47E2-8097-A7DB733318D9}"/>
                </a:ext>
              </a:extLst>
            </p:cNvPr>
            <p:cNvSpPr/>
            <p:nvPr userDrawn="1"/>
          </p:nvSpPr>
          <p:spPr>
            <a:xfrm>
              <a:off x="10257186" y="5531389"/>
              <a:ext cx="245053" cy="264919"/>
            </a:xfrm>
            <a:prstGeom prst="mathPlus">
              <a:avLst/>
            </a:prstGeom>
            <a:solidFill>
              <a:srgbClr val="A7DAF1">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Plus Sign 48">
              <a:extLst>
                <a:ext uri="{FF2B5EF4-FFF2-40B4-BE49-F238E27FC236}">
                  <a16:creationId xmlns:a16="http://schemas.microsoft.com/office/drawing/2014/main" id="{306AFF0D-9451-4638-B91C-B3C20B39CBF5}"/>
                </a:ext>
              </a:extLst>
            </p:cNvPr>
            <p:cNvSpPr/>
            <p:nvPr userDrawn="1"/>
          </p:nvSpPr>
          <p:spPr>
            <a:xfrm>
              <a:off x="10535285" y="5549206"/>
              <a:ext cx="245053" cy="264919"/>
            </a:xfrm>
            <a:prstGeom prst="mathPlus">
              <a:avLst/>
            </a:prstGeom>
            <a:solidFill>
              <a:schemeClr val="bg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Plus Sign 49">
              <a:extLst>
                <a:ext uri="{FF2B5EF4-FFF2-40B4-BE49-F238E27FC236}">
                  <a16:creationId xmlns:a16="http://schemas.microsoft.com/office/drawing/2014/main" id="{9E938EE0-31D5-456A-83D3-E17662CED7EE}"/>
                </a:ext>
              </a:extLst>
            </p:cNvPr>
            <p:cNvSpPr/>
            <p:nvPr userDrawn="1"/>
          </p:nvSpPr>
          <p:spPr>
            <a:xfrm>
              <a:off x="10830549" y="5523527"/>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spTree>
    <p:extLst>
      <p:ext uri="{BB962C8B-B14F-4D97-AF65-F5344CB8AC3E}">
        <p14:creationId xmlns:p14="http://schemas.microsoft.com/office/powerpoint/2010/main" val="3435047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EDE2EF7-1F4A-4A98-B1A2-5958A57E8AD5}"/>
              </a:ext>
            </a:extLst>
          </p:cNvPr>
          <p:cNvSpPr/>
          <p:nvPr userDrawn="1"/>
        </p:nvSpPr>
        <p:spPr>
          <a:xfrm>
            <a:off x="0" y="6311900"/>
            <a:ext cx="12192000" cy="546100"/>
          </a:xfrm>
          <a:prstGeom prst="rect">
            <a:avLst/>
          </a:prstGeom>
          <a:solidFill>
            <a:srgbClr val="7073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a:extLst>
              <a:ext uri="{FF2B5EF4-FFF2-40B4-BE49-F238E27FC236}">
                <a16:creationId xmlns:a16="http://schemas.microsoft.com/office/drawing/2014/main" id="{3425BE8F-FC48-4BBF-8ECA-AEB4817B7CE5}"/>
              </a:ext>
            </a:extLst>
          </p:cNvPr>
          <p:cNvSpPr>
            <a:spLocks noGrp="1"/>
          </p:cNvSpPr>
          <p:nvPr>
            <p:ph type="sldNum" sz="quarter" idx="12"/>
          </p:nvPr>
        </p:nvSpPr>
        <p:spPr/>
        <p:txBody>
          <a:bodyPr/>
          <a:lstStyle/>
          <a:p>
            <a:fld id="{5CA61F6E-E245-424A-B612-7F6B6A782722}" type="slidenum">
              <a:rPr lang="en-US" smtClean="0"/>
              <a:t>‹#›</a:t>
            </a:fld>
            <a:endParaRPr lang="en-US"/>
          </a:p>
        </p:txBody>
      </p:sp>
      <p:pic>
        <p:nvPicPr>
          <p:cNvPr id="6" name="Picture 5">
            <a:extLst>
              <a:ext uri="{FF2B5EF4-FFF2-40B4-BE49-F238E27FC236}">
                <a16:creationId xmlns:a16="http://schemas.microsoft.com/office/drawing/2014/main" id="{4FCDD927-E481-41E6-9943-583030E0532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77144" y="207842"/>
            <a:ext cx="1296186" cy="570958"/>
          </a:xfrm>
          <a:prstGeom prst="rect">
            <a:avLst/>
          </a:prstGeom>
        </p:spPr>
      </p:pic>
      <p:sp>
        <p:nvSpPr>
          <p:cNvPr id="9" name="Footer Placeholder 4">
            <a:extLst>
              <a:ext uri="{FF2B5EF4-FFF2-40B4-BE49-F238E27FC236}">
                <a16:creationId xmlns:a16="http://schemas.microsoft.com/office/drawing/2014/main" id="{B5CB5D2B-06DC-479D-976E-598AD880D843}"/>
              </a:ext>
            </a:extLst>
          </p:cNvPr>
          <p:cNvSpPr>
            <a:spLocks noGrp="1"/>
          </p:cNvSpPr>
          <p:nvPr>
            <p:ph type="ftr" sz="quarter" idx="11"/>
          </p:nvPr>
        </p:nvSpPr>
        <p:spPr>
          <a:xfrm>
            <a:off x="838200" y="6403976"/>
            <a:ext cx="5407355" cy="365125"/>
          </a:xfrm>
        </p:spPr>
        <p:txBody>
          <a:bodyPr/>
          <a:lstStyle>
            <a:lvl1pPr algn="l">
              <a:defRPr/>
            </a:lvl1pPr>
          </a:lstStyle>
          <a:p>
            <a:r>
              <a:rPr lang="en-US" dirty="0"/>
              <a:t>A Member of PrimeGlobal – An Association of Independent Accounting Firms </a:t>
            </a:r>
          </a:p>
        </p:txBody>
      </p:sp>
      <p:sp>
        <p:nvSpPr>
          <p:cNvPr id="10" name="Title 1">
            <a:extLst>
              <a:ext uri="{FF2B5EF4-FFF2-40B4-BE49-F238E27FC236}">
                <a16:creationId xmlns:a16="http://schemas.microsoft.com/office/drawing/2014/main" id="{A5D3218E-B2CC-4B1F-AEDE-77B9BEADD547}"/>
              </a:ext>
            </a:extLst>
          </p:cNvPr>
          <p:cNvSpPr>
            <a:spLocks noGrp="1"/>
          </p:cNvSpPr>
          <p:nvPr>
            <p:ph type="title" hasCustomPrompt="1"/>
          </p:nvPr>
        </p:nvSpPr>
        <p:spPr>
          <a:xfrm>
            <a:off x="838200" y="365126"/>
            <a:ext cx="10515600" cy="777874"/>
          </a:xfrm>
        </p:spPr>
        <p:txBody>
          <a:bodyPr anchor="ctr"/>
          <a:lstStyle>
            <a:lvl1pPr>
              <a:defRPr/>
            </a:lvl1pPr>
          </a:lstStyle>
          <a:p>
            <a:r>
              <a:rPr lang="en-US" dirty="0"/>
              <a:t>Click To Edit Master Title Style.</a:t>
            </a:r>
          </a:p>
        </p:txBody>
      </p:sp>
      <p:cxnSp>
        <p:nvCxnSpPr>
          <p:cNvPr id="11" name="Straight Connector 10">
            <a:extLst>
              <a:ext uri="{FF2B5EF4-FFF2-40B4-BE49-F238E27FC236}">
                <a16:creationId xmlns:a16="http://schemas.microsoft.com/office/drawing/2014/main" id="{02684BF3-F3F4-4D96-A78F-10A93FFBB33B}"/>
              </a:ext>
            </a:extLst>
          </p:cNvPr>
          <p:cNvCxnSpPr>
            <a:cxnSpLocks/>
          </p:cNvCxnSpPr>
          <p:nvPr userDrawn="1"/>
        </p:nvCxnSpPr>
        <p:spPr>
          <a:xfrm>
            <a:off x="838200" y="1223963"/>
            <a:ext cx="5257800" cy="0"/>
          </a:xfrm>
          <a:prstGeom prst="line">
            <a:avLst/>
          </a:prstGeom>
          <a:ln>
            <a:solidFill>
              <a:srgbClr val="F9BE10"/>
            </a:solidFill>
          </a:ln>
        </p:spPr>
        <p:style>
          <a:lnRef idx="2">
            <a:schemeClr val="accent1"/>
          </a:lnRef>
          <a:fillRef idx="0">
            <a:schemeClr val="accent1"/>
          </a:fillRef>
          <a:effectRef idx="1">
            <a:schemeClr val="accent1"/>
          </a:effectRef>
          <a:fontRef idx="minor">
            <a:schemeClr val="tx1"/>
          </a:fontRef>
        </p:style>
      </p:cxnSp>
      <p:grpSp>
        <p:nvGrpSpPr>
          <p:cNvPr id="12" name="Group 11">
            <a:extLst>
              <a:ext uri="{FF2B5EF4-FFF2-40B4-BE49-F238E27FC236}">
                <a16:creationId xmlns:a16="http://schemas.microsoft.com/office/drawing/2014/main" id="{099FD30C-4537-4161-8D1E-F8C6796AE4C5}"/>
              </a:ext>
            </a:extLst>
          </p:cNvPr>
          <p:cNvGrpSpPr/>
          <p:nvPr userDrawn="1"/>
        </p:nvGrpSpPr>
        <p:grpSpPr>
          <a:xfrm>
            <a:off x="8075421" y="5445829"/>
            <a:ext cx="3676456" cy="844546"/>
            <a:chOff x="7399146" y="4969579"/>
            <a:chExt cx="3676456" cy="844546"/>
          </a:xfrm>
        </p:grpSpPr>
        <p:sp>
          <p:nvSpPr>
            <p:cNvPr id="13" name="Plus Sign 12">
              <a:extLst>
                <a:ext uri="{FF2B5EF4-FFF2-40B4-BE49-F238E27FC236}">
                  <a16:creationId xmlns:a16="http://schemas.microsoft.com/office/drawing/2014/main" id="{4CBDA4D4-BED9-4427-A466-077B02B7550A}"/>
                </a:ext>
              </a:extLst>
            </p:cNvPr>
            <p:cNvSpPr/>
            <p:nvPr userDrawn="1"/>
          </p:nvSpPr>
          <p:spPr>
            <a:xfrm>
              <a:off x="10535285" y="4972991"/>
              <a:ext cx="245053" cy="264919"/>
            </a:xfrm>
            <a:prstGeom prst="mathPlus">
              <a:avLst/>
            </a:prstGeom>
            <a:solidFill>
              <a:schemeClr val="bg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lus Sign 13">
              <a:extLst>
                <a:ext uri="{FF2B5EF4-FFF2-40B4-BE49-F238E27FC236}">
                  <a16:creationId xmlns:a16="http://schemas.microsoft.com/office/drawing/2014/main" id="{260C2DE4-FC23-4DDE-81CD-4D8AEB229DA0}"/>
                </a:ext>
              </a:extLst>
            </p:cNvPr>
            <p:cNvSpPr/>
            <p:nvPr userDrawn="1"/>
          </p:nvSpPr>
          <p:spPr>
            <a:xfrm>
              <a:off x="10830549" y="4972991"/>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Plus Sign 14">
              <a:extLst>
                <a:ext uri="{FF2B5EF4-FFF2-40B4-BE49-F238E27FC236}">
                  <a16:creationId xmlns:a16="http://schemas.microsoft.com/office/drawing/2014/main" id="{E28A707C-490D-4D79-9ECF-1C1CA552A217}"/>
                </a:ext>
              </a:extLst>
            </p:cNvPr>
            <p:cNvSpPr/>
            <p:nvPr userDrawn="1"/>
          </p:nvSpPr>
          <p:spPr>
            <a:xfrm>
              <a:off x="10257186" y="4972991"/>
              <a:ext cx="245053" cy="264919"/>
            </a:xfrm>
            <a:prstGeom prst="mathPlus">
              <a:avLst/>
            </a:prstGeom>
            <a:solidFill>
              <a:schemeClr val="bg1">
                <a:lumMod val="7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lus Sign 15">
              <a:extLst>
                <a:ext uri="{FF2B5EF4-FFF2-40B4-BE49-F238E27FC236}">
                  <a16:creationId xmlns:a16="http://schemas.microsoft.com/office/drawing/2014/main" id="{2868720C-3E26-4E86-88FA-269239DAE391}"/>
                </a:ext>
              </a:extLst>
            </p:cNvPr>
            <p:cNvSpPr/>
            <p:nvPr userDrawn="1"/>
          </p:nvSpPr>
          <p:spPr>
            <a:xfrm>
              <a:off x="9952240" y="49729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lus Sign 16">
              <a:extLst>
                <a:ext uri="{FF2B5EF4-FFF2-40B4-BE49-F238E27FC236}">
                  <a16:creationId xmlns:a16="http://schemas.microsoft.com/office/drawing/2014/main" id="{193020DA-6F40-423E-8932-D336D6BF13B4}"/>
                </a:ext>
              </a:extLst>
            </p:cNvPr>
            <p:cNvSpPr/>
            <p:nvPr userDrawn="1"/>
          </p:nvSpPr>
          <p:spPr>
            <a:xfrm>
              <a:off x="10535285" y="5256131"/>
              <a:ext cx="245053" cy="264919"/>
            </a:xfrm>
            <a:prstGeom prst="mathPlus">
              <a:avLst/>
            </a:prstGeom>
            <a:solidFill>
              <a:srgbClr val="F9BE1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lus Sign 17">
              <a:extLst>
                <a:ext uri="{FF2B5EF4-FFF2-40B4-BE49-F238E27FC236}">
                  <a16:creationId xmlns:a16="http://schemas.microsoft.com/office/drawing/2014/main" id="{AC69FD2F-F2ED-4095-99EC-2A26D800765C}"/>
                </a:ext>
              </a:extLst>
            </p:cNvPr>
            <p:cNvSpPr/>
            <p:nvPr userDrawn="1"/>
          </p:nvSpPr>
          <p:spPr>
            <a:xfrm>
              <a:off x="10830549" y="5256131"/>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lus Sign 18">
              <a:extLst>
                <a:ext uri="{FF2B5EF4-FFF2-40B4-BE49-F238E27FC236}">
                  <a16:creationId xmlns:a16="http://schemas.microsoft.com/office/drawing/2014/main" id="{709CA9CB-BDBD-454D-94B8-3EB9370FC3EE}"/>
                </a:ext>
              </a:extLst>
            </p:cNvPr>
            <p:cNvSpPr/>
            <p:nvPr userDrawn="1"/>
          </p:nvSpPr>
          <p:spPr>
            <a:xfrm>
              <a:off x="10257186" y="5256131"/>
              <a:ext cx="245053" cy="264919"/>
            </a:xfrm>
            <a:prstGeom prst="mathPlus">
              <a:avLst/>
            </a:prstGeom>
            <a:solidFill>
              <a:schemeClr val="bg1">
                <a:lumMod val="7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lus Sign 19">
              <a:extLst>
                <a:ext uri="{FF2B5EF4-FFF2-40B4-BE49-F238E27FC236}">
                  <a16:creationId xmlns:a16="http://schemas.microsoft.com/office/drawing/2014/main" id="{D8EC8A7B-6B6E-4BB9-9D0E-5419021A1BAA}"/>
                </a:ext>
              </a:extLst>
            </p:cNvPr>
            <p:cNvSpPr/>
            <p:nvPr userDrawn="1"/>
          </p:nvSpPr>
          <p:spPr>
            <a:xfrm>
              <a:off x="9952240" y="525613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Plus Sign 20">
              <a:extLst>
                <a:ext uri="{FF2B5EF4-FFF2-40B4-BE49-F238E27FC236}">
                  <a16:creationId xmlns:a16="http://schemas.microsoft.com/office/drawing/2014/main" id="{D96D8E94-D942-43CB-BD20-DBAB6C98D2E4}"/>
                </a:ext>
              </a:extLst>
            </p:cNvPr>
            <p:cNvSpPr/>
            <p:nvPr userDrawn="1"/>
          </p:nvSpPr>
          <p:spPr>
            <a:xfrm>
              <a:off x="9650324" y="5256131"/>
              <a:ext cx="245053" cy="264919"/>
            </a:xfrm>
            <a:prstGeom prst="mathPlus">
              <a:avLst/>
            </a:prstGeom>
            <a:solidFill>
              <a:srgbClr val="F9BE1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Plus Sign 21">
              <a:extLst>
                <a:ext uri="{FF2B5EF4-FFF2-40B4-BE49-F238E27FC236}">
                  <a16:creationId xmlns:a16="http://schemas.microsoft.com/office/drawing/2014/main" id="{409CDD5C-A455-4250-830D-36309D20CF4B}"/>
                </a:ext>
              </a:extLst>
            </p:cNvPr>
            <p:cNvSpPr/>
            <p:nvPr userDrawn="1"/>
          </p:nvSpPr>
          <p:spPr>
            <a:xfrm>
              <a:off x="9371403" y="525613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lus Sign 22">
              <a:extLst>
                <a:ext uri="{FF2B5EF4-FFF2-40B4-BE49-F238E27FC236}">
                  <a16:creationId xmlns:a16="http://schemas.microsoft.com/office/drawing/2014/main" id="{09BB3208-E842-4272-A468-2B730DC42B80}"/>
                </a:ext>
              </a:extLst>
            </p:cNvPr>
            <p:cNvSpPr/>
            <p:nvPr userDrawn="1"/>
          </p:nvSpPr>
          <p:spPr>
            <a:xfrm>
              <a:off x="9650324" y="496958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lus Sign 23">
              <a:extLst>
                <a:ext uri="{FF2B5EF4-FFF2-40B4-BE49-F238E27FC236}">
                  <a16:creationId xmlns:a16="http://schemas.microsoft.com/office/drawing/2014/main" id="{7291F71B-4B99-4FA0-B262-C8EBF3A60684}"/>
                </a:ext>
              </a:extLst>
            </p:cNvPr>
            <p:cNvSpPr/>
            <p:nvPr userDrawn="1"/>
          </p:nvSpPr>
          <p:spPr>
            <a:xfrm>
              <a:off x="9103044" y="5256131"/>
              <a:ext cx="245053" cy="264919"/>
            </a:xfrm>
            <a:prstGeom prst="mathPlus">
              <a:avLst/>
            </a:prstGeom>
            <a:solidFill>
              <a:srgbClr val="A7DAF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Plus Sign 24">
              <a:extLst>
                <a:ext uri="{FF2B5EF4-FFF2-40B4-BE49-F238E27FC236}">
                  <a16:creationId xmlns:a16="http://schemas.microsoft.com/office/drawing/2014/main" id="{15610207-ACBC-4255-A277-10D524591D49}"/>
                </a:ext>
              </a:extLst>
            </p:cNvPr>
            <p:cNvSpPr/>
            <p:nvPr userDrawn="1"/>
          </p:nvSpPr>
          <p:spPr>
            <a:xfrm>
              <a:off x="8860386" y="526401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Plus Sign 25">
              <a:extLst>
                <a:ext uri="{FF2B5EF4-FFF2-40B4-BE49-F238E27FC236}">
                  <a16:creationId xmlns:a16="http://schemas.microsoft.com/office/drawing/2014/main" id="{64321945-F8AA-456D-B673-4AF4CDE056F8}"/>
                </a:ext>
              </a:extLst>
            </p:cNvPr>
            <p:cNvSpPr/>
            <p:nvPr userDrawn="1"/>
          </p:nvSpPr>
          <p:spPr>
            <a:xfrm>
              <a:off x="8609486" y="5256130"/>
              <a:ext cx="245053" cy="264919"/>
            </a:xfrm>
            <a:prstGeom prst="mathPlus">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lus Sign 26">
              <a:extLst>
                <a:ext uri="{FF2B5EF4-FFF2-40B4-BE49-F238E27FC236}">
                  <a16:creationId xmlns:a16="http://schemas.microsoft.com/office/drawing/2014/main" id="{D49F40EE-1833-4EBE-9F75-0358EA59226D}"/>
                </a:ext>
              </a:extLst>
            </p:cNvPr>
            <p:cNvSpPr/>
            <p:nvPr userDrawn="1"/>
          </p:nvSpPr>
          <p:spPr>
            <a:xfrm>
              <a:off x="9371403" y="496957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Plus Sign 27">
              <a:extLst>
                <a:ext uri="{FF2B5EF4-FFF2-40B4-BE49-F238E27FC236}">
                  <a16:creationId xmlns:a16="http://schemas.microsoft.com/office/drawing/2014/main" id="{EC4E8887-5022-4DC7-B712-5FF862E737A9}"/>
                </a:ext>
              </a:extLst>
            </p:cNvPr>
            <p:cNvSpPr/>
            <p:nvPr userDrawn="1"/>
          </p:nvSpPr>
          <p:spPr>
            <a:xfrm>
              <a:off x="9103044" y="497866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lus Sign 28">
              <a:extLst>
                <a:ext uri="{FF2B5EF4-FFF2-40B4-BE49-F238E27FC236}">
                  <a16:creationId xmlns:a16="http://schemas.microsoft.com/office/drawing/2014/main" id="{0618501E-B00D-453D-A509-5A60B1A17DC6}"/>
                </a:ext>
              </a:extLst>
            </p:cNvPr>
            <p:cNvSpPr/>
            <p:nvPr userDrawn="1"/>
          </p:nvSpPr>
          <p:spPr>
            <a:xfrm>
              <a:off x="8125017" y="5544753"/>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Plus Sign 29">
              <a:extLst>
                <a:ext uri="{FF2B5EF4-FFF2-40B4-BE49-F238E27FC236}">
                  <a16:creationId xmlns:a16="http://schemas.microsoft.com/office/drawing/2014/main" id="{D240F681-2AE2-40A8-A1B0-E3AB5EA229FE}"/>
                </a:ext>
              </a:extLst>
            </p:cNvPr>
            <p:cNvSpPr/>
            <p:nvPr userDrawn="1"/>
          </p:nvSpPr>
          <p:spPr>
            <a:xfrm>
              <a:off x="8357383" y="5264011"/>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Plus Sign 30">
              <a:extLst>
                <a:ext uri="{FF2B5EF4-FFF2-40B4-BE49-F238E27FC236}">
                  <a16:creationId xmlns:a16="http://schemas.microsoft.com/office/drawing/2014/main" id="{AC78322D-427C-4D75-B61A-A6F19BEE4042}"/>
                </a:ext>
              </a:extLst>
            </p:cNvPr>
            <p:cNvSpPr/>
            <p:nvPr userDrawn="1"/>
          </p:nvSpPr>
          <p:spPr>
            <a:xfrm>
              <a:off x="8125017" y="5264010"/>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Plus Sign 31">
              <a:extLst>
                <a:ext uri="{FF2B5EF4-FFF2-40B4-BE49-F238E27FC236}">
                  <a16:creationId xmlns:a16="http://schemas.microsoft.com/office/drawing/2014/main" id="{0B411C61-56EC-4AD2-BA1A-8075EDE126AF}"/>
                </a:ext>
              </a:extLst>
            </p:cNvPr>
            <p:cNvSpPr/>
            <p:nvPr userDrawn="1"/>
          </p:nvSpPr>
          <p:spPr>
            <a:xfrm>
              <a:off x="7883552" y="5540896"/>
              <a:ext cx="245053" cy="264919"/>
            </a:xfrm>
            <a:prstGeom prst="mathPlus">
              <a:avLst/>
            </a:prstGeom>
            <a:solidFill>
              <a:srgbClr val="F9BE10">
                <a:alpha val="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lus Sign 32">
              <a:extLst>
                <a:ext uri="{FF2B5EF4-FFF2-40B4-BE49-F238E27FC236}">
                  <a16:creationId xmlns:a16="http://schemas.microsoft.com/office/drawing/2014/main" id="{AC2BD1A1-8DA6-4712-8677-A240A24BCBF2}"/>
                </a:ext>
              </a:extLst>
            </p:cNvPr>
            <p:cNvSpPr/>
            <p:nvPr userDrawn="1"/>
          </p:nvSpPr>
          <p:spPr>
            <a:xfrm>
              <a:off x="8860386" y="497866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lus Sign 33">
              <a:extLst>
                <a:ext uri="{FF2B5EF4-FFF2-40B4-BE49-F238E27FC236}">
                  <a16:creationId xmlns:a16="http://schemas.microsoft.com/office/drawing/2014/main" id="{5176A59A-033D-4BD6-A8A7-FC746E94CB81}"/>
                </a:ext>
              </a:extLst>
            </p:cNvPr>
            <p:cNvSpPr/>
            <p:nvPr userDrawn="1"/>
          </p:nvSpPr>
          <p:spPr>
            <a:xfrm>
              <a:off x="7637761" y="5540895"/>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Plus Sign 34">
              <a:extLst>
                <a:ext uri="{FF2B5EF4-FFF2-40B4-BE49-F238E27FC236}">
                  <a16:creationId xmlns:a16="http://schemas.microsoft.com/office/drawing/2014/main" id="{0B154523-DA0D-4C93-A9C5-87F4F0131A0C}"/>
                </a:ext>
              </a:extLst>
            </p:cNvPr>
            <p:cNvSpPr/>
            <p:nvPr userDrawn="1"/>
          </p:nvSpPr>
          <p:spPr>
            <a:xfrm>
              <a:off x="7399146" y="5540895"/>
              <a:ext cx="245053" cy="264919"/>
            </a:xfrm>
            <a:prstGeom prst="mathPlus">
              <a:avLst/>
            </a:prstGeom>
            <a:solidFill>
              <a:schemeClr val="bg1">
                <a:lumMod val="75000"/>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Plus Sign 35">
              <a:extLst>
                <a:ext uri="{FF2B5EF4-FFF2-40B4-BE49-F238E27FC236}">
                  <a16:creationId xmlns:a16="http://schemas.microsoft.com/office/drawing/2014/main" id="{914527DD-218B-428E-AB41-137AF1DAEF4B}"/>
                </a:ext>
              </a:extLst>
            </p:cNvPr>
            <p:cNvSpPr/>
            <p:nvPr userDrawn="1"/>
          </p:nvSpPr>
          <p:spPr>
            <a:xfrm>
              <a:off x="8609486" y="4972991"/>
              <a:ext cx="245053" cy="264919"/>
            </a:xfrm>
            <a:prstGeom prst="mathPlus">
              <a:avLst/>
            </a:prstGeom>
            <a:solidFill>
              <a:srgbClr val="BD3B31">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Plus Sign 36">
              <a:extLst>
                <a:ext uri="{FF2B5EF4-FFF2-40B4-BE49-F238E27FC236}">
                  <a16:creationId xmlns:a16="http://schemas.microsoft.com/office/drawing/2014/main" id="{276FF95F-5C2C-4CB0-9F0B-DF214DF7107F}"/>
                </a:ext>
              </a:extLst>
            </p:cNvPr>
            <p:cNvSpPr/>
            <p:nvPr userDrawn="1"/>
          </p:nvSpPr>
          <p:spPr>
            <a:xfrm>
              <a:off x="8357383" y="5549140"/>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Plus Sign 37">
              <a:extLst>
                <a:ext uri="{FF2B5EF4-FFF2-40B4-BE49-F238E27FC236}">
                  <a16:creationId xmlns:a16="http://schemas.microsoft.com/office/drawing/2014/main" id="{884E583B-ED80-455E-A0A4-B905B9126934}"/>
                </a:ext>
              </a:extLst>
            </p:cNvPr>
            <p:cNvSpPr/>
            <p:nvPr userDrawn="1"/>
          </p:nvSpPr>
          <p:spPr>
            <a:xfrm>
              <a:off x="8609486" y="5513480"/>
              <a:ext cx="245053" cy="264919"/>
            </a:xfrm>
            <a:prstGeom prst="mathPlus">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Plus Sign 38">
              <a:extLst>
                <a:ext uri="{FF2B5EF4-FFF2-40B4-BE49-F238E27FC236}">
                  <a16:creationId xmlns:a16="http://schemas.microsoft.com/office/drawing/2014/main" id="{88A6C4EB-7C98-4277-AA52-0DCCE7CC50F7}"/>
                </a:ext>
              </a:extLst>
            </p:cNvPr>
            <p:cNvSpPr/>
            <p:nvPr userDrawn="1"/>
          </p:nvSpPr>
          <p:spPr>
            <a:xfrm>
              <a:off x="8860386" y="5531390"/>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Plus Sign 39">
              <a:extLst>
                <a:ext uri="{FF2B5EF4-FFF2-40B4-BE49-F238E27FC236}">
                  <a16:creationId xmlns:a16="http://schemas.microsoft.com/office/drawing/2014/main" id="{F3BF067B-DAA1-45A3-8D42-05D69D8E32F2}"/>
                </a:ext>
              </a:extLst>
            </p:cNvPr>
            <p:cNvSpPr/>
            <p:nvPr userDrawn="1"/>
          </p:nvSpPr>
          <p:spPr>
            <a:xfrm>
              <a:off x="9103044" y="5531389"/>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Plus Sign 40">
              <a:extLst>
                <a:ext uri="{FF2B5EF4-FFF2-40B4-BE49-F238E27FC236}">
                  <a16:creationId xmlns:a16="http://schemas.microsoft.com/office/drawing/2014/main" id="{00365931-0ED5-49D3-B5DD-0B6A5794B417}"/>
                </a:ext>
              </a:extLst>
            </p:cNvPr>
            <p:cNvSpPr/>
            <p:nvPr userDrawn="1"/>
          </p:nvSpPr>
          <p:spPr>
            <a:xfrm>
              <a:off x="9371403" y="553138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Plus Sign 41">
              <a:extLst>
                <a:ext uri="{FF2B5EF4-FFF2-40B4-BE49-F238E27FC236}">
                  <a16:creationId xmlns:a16="http://schemas.microsoft.com/office/drawing/2014/main" id="{B2B73095-1602-4141-8E0D-87B9148C37CD}"/>
                </a:ext>
              </a:extLst>
            </p:cNvPr>
            <p:cNvSpPr/>
            <p:nvPr userDrawn="1"/>
          </p:nvSpPr>
          <p:spPr>
            <a:xfrm>
              <a:off x="9650324" y="554913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Plus Sign 42">
              <a:extLst>
                <a:ext uri="{FF2B5EF4-FFF2-40B4-BE49-F238E27FC236}">
                  <a16:creationId xmlns:a16="http://schemas.microsoft.com/office/drawing/2014/main" id="{CC12C01E-B07D-4F8C-924C-A5CE7FA8476A}"/>
                </a:ext>
              </a:extLst>
            </p:cNvPr>
            <p:cNvSpPr/>
            <p:nvPr userDrawn="1"/>
          </p:nvSpPr>
          <p:spPr>
            <a:xfrm>
              <a:off x="9952240" y="553221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Plus Sign 43">
              <a:extLst>
                <a:ext uri="{FF2B5EF4-FFF2-40B4-BE49-F238E27FC236}">
                  <a16:creationId xmlns:a16="http://schemas.microsoft.com/office/drawing/2014/main" id="{5C8EFBFB-7D3C-4C5D-8271-B3EB0E6838F8}"/>
                </a:ext>
              </a:extLst>
            </p:cNvPr>
            <p:cNvSpPr/>
            <p:nvPr userDrawn="1"/>
          </p:nvSpPr>
          <p:spPr>
            <a:xfrm>
              <a:off x="10257186" y="5531389"/>
              <a:ext cx="245053" cy="264919"/>
            </a:xfrm>
            <a:prstGeom prst="mathPlus">
              <a:avLst/>
            </a:prstGeom>
            <a:solidFill>
              <a:srgbClr val="A7DAF1">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Plus Sign 44">
              <a:extLst>
                <a:ext uri="{FF2B5EF4-FFF2-40B4-BE49-F238E27FC236}">
                  <a16:creationId xmlns:a16="http://schemas.microsoft.com/office/drawing/2014/main" id="{79038F4E-A1C0-4EB0-A568-AC635D6A88B5}"/>
                </a:ext>
              </a:extLst>
            </p:cNvPr>
            <p:cNvSpPr/>
            <p:nvPr userDrawn="1"/>
          </p:nvSpPr>
          <p:spPr>
            <a:xfrm>
              <a:off x="10535285" y="5549206"/>
              <a:ext cx="245053" cy="264919"/>
            </a:xfrm>
            <a:prstGeom prst="mathPlus">
              <a:avLst/>
            </a:prstGeom>
            <a:solidFill>
              <a:schemeClr val="bg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Plus Sign 45">
              <a:extLst>
                <a:ext uri="{FF2B5EF4-FFF2-40B4-BE49-F238E27FC236}">
                  <a16:creationId xmlns:a16="http://schemas.microsoft.com/office/drawing/2014/main" id="{169EED0F-C5F1-4569-AB5F-88699A6C4779}"/>
                </a:ext>
              </a:extLst>
            </p:cNvPr>
            <p:cNvSpPr/>
            <p:nvPr userDrawn="1"/>
          </p:nvSpPr>
          <p:spPr>
            <a:xfrm>
              <a:off x="10830549" y="5523527"/>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spTree>
    <p:extLst>
      <p:ext uri="{BB962C8B-B14F-4D97-AF65-F5344CB8AC3E}">
        <p14:creationId xmlns:p14="http://schemas.microsoft.com/office/powerpoint/2010/main" val="2217411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067A270-E4EB-4C35-8DB2-412932A48EE6}"/>
              </a:ext>
            </a:extLst>
          </p:cNvPr>
          <p:cNvSpPr/>
          <p:nvPr userDrawn="1"/>
        </p:nvSpPr>
        <p:spPr>
          <a:xfrm>
            <a:off x="0" y="6311900"/>
            <a:ext cx="12192000" cy="546100"/>
          </a:xfrm>
          <a:prstGeom prst="rect">
            <a:avLst/>
          </a:prstGeom>
          <a:solidFill>
            <a:srgbClr val="7073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EC3EE533-F17A-4C0E-956C-A844EA9069D1}"/>
              </a:ext>
            </a:extLst>
          </p:cNvPr>
          <p:cNvSpPr>
            <a:spLocks noGrp="1"/>
          </p:cNvSpPr>
          <p:nvPr>
            <p:ph type="sldNum" sz="quarter" idx="12"/>
          </p:nvPr>
        </p:nvSpPr>
        <p:spPr/>
        <p:txBody>
          <a:bodyPr/>
          <a:lstStyle/>
          <a:p>
            <a:fld id="{5CA61F6E-E245-424A-B612-7F6B6A782722}" type="slidenum">
              <a:rPr lang="en-US" smtClean="0"/>
              <a:t>‹#›</a:t>
            </a:fld>
            <a:endParaRPr lang="en-US"/>
          </a:p>
        </p:txBody>
      </p:sp>
      <p:pic>
        <p:nvPicPr>
          <p:cNvPr id="5" name="Picture 4">
            <a:extLst>
              <a:ext uri="{FF2B5EF4-FFF2-40B4-BE49-F238E27FC236}">
                <a16:creationId xmlns:a16="http://schemas.microsoft.com/office/drawing/2014/main" id="{27323BC9-8B98-4EEC-B022-FF297394D6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77144" y="207842"/>
            <a:ext cx="1296186" cy="570958"/>
          </a:xfrm>
          <a:prstGeom prst="rect">
            <a:avLst/>
          </a:prstGeom>
        </p:spPr>
      </p:pic>
      <p:sp>
        <p:nvSpPr>
          <p:cNvPr id="7" name="Footer Placeholder 4">
            <a:extLst>
              <a:ext uri="{FF2B5EF4-FFF2-40B4-BE49-F238E27FC236}">
                <a16:creationId xmlns:a16="http://schemas.microsoft.com/office/drawing/2014/main" id="{B7C573FB-1A43-47A5-99E1-F1DAD6A74E51}"/>
              </a:ext>
            </a:extLst>
          </p:cNvPr>
          <p:cNvSpPr>
            <a:spLocks noGrp="1"/>
          </p:cNvSpPr>
          <p:nvPr>
            <p:ph type="ftr" sz="quarter" idx="11"/>
          </p:nvPr>
        </p:nvSpPr>
        <p:spPr>
          <a:xfrm>
            <a:off x="838200" y="6403976"/>
            <a:ext cx="5407355" cy="365125"/>
          </a:xfrm>
        </p:spPr>
        <p:txBody>
          <a:bodyPr/>
          <a:lstStyle>
            <a:lvl1pPr algn="l">
              <a:defRPr/>
            </a:lvl1pPr>
          </a:lstStyle>
          <a:p>
            <a:r>
              <a:rPr lang="en-US" dirty="0"/>
              <a:t>A Member of PrimeGlobal – An Association of Independent Accounting Firms </a:t>
            </a:r>
          </a:p>
        </p:txBody>
      </p:sp>
      <p:grpSp>
        <p:nvGrpSpPr>
          <p:cNvPr id="8" name="Group 7">
            <a:extLst>
              <a:ext uri="{FF2B5EF4-FFF2-40B4-BE49-F238E27FC236}">
                <a16:creationId xmlns:a16="http://schemas.microsoft.com/office/drawing/2014/main" id="{41557A7E-10B2-4F98-B17A-20CECECD87CE}"/>
              </a:ext>
            </a:extLst>
          </p:cNvPr>
          <p:cNvGrpSpPr/>
          <p:nvPr userDrawn="1"/>
        </p:nvGrpSpPr>
        <p:grpSpPr>
          <a:xfrm>
            <a:off x="8096874" y="5472366"/>
            <a:ext cx="3676456" cy="844546"/>
            <a:chOff x="7399146" y="4969579"/>
            <a:chExt cx="3676456" cy="844546"/>
          </a:xfrm>
        </p:grpSpPr>
        <p:sp>
          <p:nvSpPr>
            <p:cNvPr id="9" name="Plus Sign 8">
              <a:extLst>
                <a:ext uri="{FF2B5EF4-FFF2-40B4-BE49-F238E27FC236}">
                  <a16:creationId xmlns:a16="http://schemas.microsoft.com/office/drawing/2014/main" id="{B34CD33A-0D27-4DEF-BA31-A66ECDCDE276}"/>
                </a:ext>
              </a:extLst>
            </p:cNvPr>
            <p:cNvSpPr/>
            <p:nvPr userDrawn="1"/>
          </p:nvSpPr>
          <p:spPr>
            <a:xfrm>
              <a:off x="10535285" y="4972991"/>
              <a:ext cx="245053" cy="264919"/>
            </a:xfrm>
            <a:prstGeom prst="mathPlus">
              <a:avLst/>
            </a:prstGeom>
            <a:solidFill>
              <a:schemeClr val="bg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lus Sign 9">
              <a:extLst>
                <a:ext uri="{FF2B5EF4-FFF2-40B4-BE49-F238E27FC236}">
                  <a16:creationId xmlns:a16="http://schemas.microsoft.com/office/drawing/2014/main" id="{5DB81A2E-10F4-4526-904E-9C1EE01D8F62}"/>
                </a:ext>
              </a:extLst>
            </p:cNvPr>
            <p:cNvSpPr/>
            <p:nvPr userDrawn="1"/>
          </p:nvSpPr>
          <p:spPr>
            <a:xfrm>
              <a:off x="10830549" y="4972991"/>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Plus Sign 10">
              <a:extLst>
                <a:ext uri="{FF2B5EF4-FFF2-40B4-BE49-F238E27FC236}">
                  <a16:creationId xmlns:a16="http://schemas.microsoft.com/office/drawing/2014/main" id="{034F5FDB-3363-4288-BFD6-0F8C489B890C}"/>
                </a:ext>
              </a:extLst>
            </p:cNvPr>
            <p:cNvSpPr/>
            <p:nvPr userDrawn="1"/>
          </p:nvSpPr>
          <p:spPr>
            <a:xfrm>
              <a:off x="10257186" y="4972991"/>
              <a:ext cx="245053" cy="264919"/>
            </a:xfrm>
            <a:prstGeom prst="mathPlus">
              <a:avLst/>
            </a:prstGeom>
            <a:solidFill>
              <a:schemeClr val="bg1">
                <a:lumMod val="7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lus Sign 11">
              <a:extLst>
                <a:ext uri="{FF2B5EF4-FFF2-40B4-BE49-F238E27FC236}">
                  <a16:creationId xmlns:a16="http://schemas.microsoft.com/office/drawing/2014/main" id="{8329F462-2E3A-406D-B683-6DDF8D3D6DDD}"/>
                </a:ext>
              </a:extLst>
            </p:cNvPr>
            <p:cNvSpPr/>
            <p:nvPr userDrawn="1"/>
          </p:nvSpPr>
          <p:spPr>
            <a:xfrm>
              <a:off x="9952240" y="497299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lus Sign 12">
              <a:extLst>
                <a:ext uri="{FF2B5EF4-FFF2-40B4-BE49-F238E27FC236}">
                  <a16:creationId xmlns:a16="http://schemas.microsoft.com/office/drawing/2014/main" id="{1DD5DCE2-F8EB-449F-A5B0-4F34B24F6D04}"/>
                </a:ext>
              </a:extLst>
            </p:cNvPr>
            <p:cNvSpPr/>
            <p:nvPr userDrawn="1"/>
          </p:nvSpPr>
          <p:spPr>
            <a:xfrm>
              <a:off x="10535285" y="5256131"/>
              <a:ext cx="245053" cy="264919"/>
            </a:xfrm>
            <a:prstGeom prst="mathPlus">
              <a:avLst/>
            </a:prstGeom>
            <a:solidFill>
              <a:srgbClr val="F9BE1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lus Sign 13">
              <a:extLst>
                <a:ext uri="{FF2B5EF4-FFF2-40B4-BE49-F238E27FC236}">
                  <a16:creationId xmlns:a16="http://schemas.microsoft.com/office/drawing/2014/main" id="{87C2F72F-B30A-4C94-B9C5-6E51CCD992B4}"/>
                </a:ext>
              </a:extLst>
            </p:cNvPr>
            <p:cNvSpPr/>
            <p:nvPr userDrawn="1"/>
          </p:nvSpPr>
          <p:spPr>
            <a:xfrm>
              <a:off x="10830549" y="5256131"/>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lus Sign 14">
              <a:extLst>
                <a:ext uri="{FF2B5EF4-FFF2-40B4-BE49-F238E27FC236}">
                  <a16:creationId xmlns:a16="http://schemas.microsoft.com/office/drawing/2014/main" id="{74F5AA1B-77B9-4FA7-ADED-73C86B739BA9}"/>
                </a:ext>
              </a:extLst>
            </p:cNvPr>
            <p:cNvSpPr/>
            <p:nvPr userDrawn="1"/>
          </p:nvSpPr>
          <p:spPr>
            <a:xfrm>
              <a:off x="10257186" y="5256131"/>
              <a:ext cx="245053" cy="264919"/>
            </a:xfrm>
            <a:prstGeom prst="mathPlus">
              <a:avLst/>
            </a:prstGeom>
            <a:solidFill>
              <a:schemeClr val="bg1">
                <a:lumMod val="7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lus Sign 15">
              <a:extLst>
                <a:ext uri="{FF2B5EF4-FFF2-40B4-BE49-F238E27FC236}">
                  <a16:creationId xmlns:a16="http://schemas.microsoft.com/office/drawing/2014/main" id="{B920C5E9-3EFC-4A8F-81E7-A0E2A38C301F}"/>
                </a:ext>
              </a:extLst>
            </p:cNvPr>
            <p:cNvSpPr/>
            <p:nvPr userDrawn="1"/>
          </p:nvSpPr>
          <p:spPr>
            <a:xfrm>
              <a:off x="9952240" y="525613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lus Sign 16">
              <a:extLst>
                <a:ext uri="{FF2B5EF4-FFF2-40B4-BE49-F238E27FC236}">
                  <a16:creationId xmlns:a16="http://schemas.microsoft.com/office/drawing/2014/main" id="{7CD2B76D-2B8C-4358-8E74-A35393D4C895}"/>
                </a:ext>
              </a:extLst>
            </p:cNvPr>
            <p:cNvSpPr/>
            <p:nvPr userDrawn="1"/>
          </p:nvSpPr>
          <p:spPr>
            <a:xfrm>
              <a:off x="9650324" y="5256131"/>
              <a:ext cx="245053" cy="264919"/>
            </a:xfrm>
            <a:prstGeom prst="mathPlus">
              <a:avLst/>
            </a:prstGeom>
            <a:solidFill>
              <a:srgbClr val="F9BE1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lus Sign 17">
              <a:extLst>
                <a:ext uri="{FF2B5EF4-FFF2-40B4-BE49-F238E27FC236}">
                  <a16:creationId xmlns:a16="http://schemas.microsoft.com/office/drawing/2014/main" id="{AB90C5DF-5D8A-4B4F-A9EC-A70C4B740080}"/>
                </a:ext>
              </a:extLst>
            </p:cNvPr>
            <p:cNvSpPr/>
            <p:nvPr userDrawn="1"/>
          </p:nvSpPr>
          <p:spPr>
            <a:xfrm>
              <a:off x="9371403" y="5256131"/>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lus Sign 18">
              <a:extLst>
                <a:ext uri="{FF2B5EF4-FFF2-40B4-BE49-F238E27FC236}">
                  <a16:creationId xmlns:a16="http://schemas.microsoft.com/office/drawing/2014/main" id="{375A2B2B-0205-4127-9798-06A98AB3E7A5}"/>
                </a:ext>
              </a:extLst>
            </p:cNvPr>
            <p:cNvSpPr/>
            <p:nvPr userDrawn="1"/>
          </p:nvSpPr>
          <p:spPr>
            <a:xfrm>
              <a:off x="9650324" y="4969580"/>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lus Sign 19">
              <a:extLst>
                <a:ext uri="{FF2B5EF4-FFF2-40B4-BE49-F238E27FC236}">
                  <a16:creationId xmlns:a16="http://schemas.microsoft.com/office/drawing/2014/main" id="{A963EC99-80BA-4E51-ADAF-733613DD33E3}"/>
                </a:ext>
              </a:extLst>
            </p:cNvPr>
            <p:cNvSpPr/>
            <p:nvPr userDrawn="1"/>
          </p:nvSpPr>
          <p:spPr>
            <a:xfrm>
              <a:off x="9103044" y="5256131"/>
              <a:ext cx="245053" cy="264919"/>
            </a:xfrm>
            <a:prstGeom prst="mathPlus">
              <a:avLst/>
            </a:prstGeom>
            <a:solidFill>
              <a:srgbClr val="A7DAF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lus Sign 20">
              <a:extLst>
                <a:ext uri="{FF2B5EF4-FFF2-40B4-BE49-F238E27FC236}">
                  <a16:creationId xmlns:a16="http://schemas.microsoft.com/office/drawing/2014/main" id="{A63B1D3E-B433-4DF8-9CFE-22B305E8F01E}"/>
                </a:ext>
              </a:extLst>
            </p:cNvPr>
            <p:cNvSpPr/>
            <p:nvPr userDrawn="1"/>
          </p:nvSpPr>
          <p:spPr>
            <a:xfrm>
              <a:off x="8860386" y="526401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Plus Sign 21">
              <a:extLst>
                <a:ext uri="{FF2B5EF4-FFF2-40B4-BE49-F238E27FC236}">
                  <a16:creationId xmlns:a16="http://schemas.microsoft.com/office/drawing/2014/main" id="{E6EDFB2D-EA43-4046-AE2C-01D6FA68B707}"/>
                </a:ext>
              </a:extLst>
            </p:cNvPr>
            <p:cNvSpPr/>
            <p:nvPr userDrawn="1"/>
          </p:nvSpPr>
          <p:spPr>
            <a:xfrm>
              <a:off x="8609486" y="5256130"/>
              <a:ext cx="245053" cy="264919"/>
            </a:xfrm>
            <a:prstGeom prst="mathPlus">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Plus Sign 22">
              <a:extLst>
                <a:ext uri="{FF2B5EF4-FFF2-40B4-BE49-F238E27FC236}">
                  <a16:creationId xmlns:a16="http://schemas.microsoft.com/office/drawing/2014/main" id="{54F9E807-BA0C-40E6-99F8-A907FF79AD6C}"/>
                </a:ext>
              </a:extLst>
            </p:cNvPr>
            <p:cNvSpPr/>
            <p:nvPr userDrawn="1"/>
          </p:nvSpPr>
          <p:spPr>
            <a:xfrm>
              <a:off x="9371403" y="496957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lus Sign 23">
              <a:extLst>
                <a:ext uri="{FF2B5EF4-FFF2-40B4-BE49-F238E27FC236}">
                  <a16:creationId xmlns:a16="http://schemas.microsoft.com/office/drawing/2014/main" id="{0F7CFD38-8CF0-46B9-A654-6C991F00B75E}"/>
                </a:ext>
              </a:extLst>
            </p:cNvPr>
            <p:cNvSpPr/>
            <p:nvPr userDrawn="1"/>
          </p:nvSpPr>
          <p:spPr>
            <a:xfrm>
              <a:off x="9103044" y="497866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Plus Sign 24">
              <a:extLst>
                <a:ext uri="{FF2B5EF4-FFF2-40B4-BE49-F238E27FC236}">
                  <a16:creationId xmlns:a16="http://schemas.microsoft.com/office/drawing/2014/main" id="{D34DC74C-A46C-4795-BB6D-5A329AB1FF38}"/>
                </a:ext>
              </a:extLst>
            </p:cNvPr>
            <p:cNvSpPr/>
            <p:nvPr userDrawn="1"/>
          </p:nvSpPr>
          <p:spPr>
            <a:xfrm>
              <a:off x="8125017" y="5544753"/>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Plus Sign 25">
              <a:extLst>
                <a:ext uri="{FF2B5EF4-FFF2-40B4-BE49-F238E27FC236}">
                  <a16:creationId xmlns:a16="http://schemas.microsoft.com/office/drawing/2014/main" id="{440AEA08-7CE3-480C-AB55-8EF0F9FB75CE}"/>
                </a:ext>
              </a:extLst>
            </p:cNvPr>
            <p:cNvSpPr/>
            <p:nvPr userDrawn="1"/>
          </p:nvSpPr>
          <p:spPr>
            <a:xfrm>
              <a:off x="8357383" y="5264011"/>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lus Sign 26">
              <a:extLst>
                <a:ext uri="{FF2B5EF4-FFF2-40B4-BE49-F238E27FC236}">
                  <a16:creationId xmlns:a16="http://schemas.microsoft.com/office/drawing/2014/main" id="{EAB11712-7C31-4191-9429-6F55ADB49F6E}"/>
                </a:ext>
              </a:extLst>
            </p:cNvPr>
            <p:cNvSpPr/>
            <p:nvPr userDrawn="1"/>
          </p:nvSpPr>
          <p:spPr>
            <a:xfrm>
              <a:off x="8125017" y="5264010"/>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Plus Sign 27">
              <a:extLst>
                <a:ext uri="{FF2B5EF4-FFF2-40B4-BE49-F238E27FC236}">
                  <a16:creationId xmlns:a16="http://schemas.microsoft.com/office/drawing/2014/main" id="{7FE5EE6C-7838-43D8-8270-BBD42FC3CCE9}"/>
                </a:ext>
              </a:extLst>
            </p:cNvPr>
            <p:cNvSpPr/>
            <p:nvPr userDrawn="1"/>
          </p:nvSpPr>
          <p:spPr>
            <a:xfrm>
              <a:off x="7883552" y="5540896"/>
              <a:ext cx="245053" cy="264919"/>
            </a:xfrm>
            <a:prstGeom prst="mathPlus">
              <a:avLst/>
            </a:prstGeom>
            <a:solidFill>
              <a:srgbClr val="F9BE10">
                <a:alpha val="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Plus Sign 28">
              <a:extLst>
                <a:ext uri="{FF2B5EF4-FFF2-40B4-BE49-F238E27FC236}">
                  <a16:creationId xmlns:a16="http://schemas.microsoft.com/office/drawing/2014/main" id="{4299BA39-5969-42AC-8EF8-F2D1CC612204}"/>
                </a:ext>
              </a:extLst>
            </p:cNvPr>
            <p:cNvSpPr/>
            <p:nvPr userDrawn="1"/>
          </p:nvSpPr>
          <p:spPr>
            <a:xfrm>
              <a:off x="8860386" y="4978661"/>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Plus Sign 29">
              <a:extLst>
                <a:ext uri="{FF2B5EF4-FFF2-40B4-BE49-F238E27FC236}">
                  <a16:creationId xmlns:a16="http://schemas.microsoft.com/office/drawing/2014/main" id="{6FDC593E-3D12-4F03-88EC-0F3F6A299C6B}"/>
                </a:ext>
              </a:extLst>
            </p:cNvPr>
            <p:cNvSpPr/>
            <p:nvPr userDrawn="1"/>
          </p:nvSpPr>
          <p:spPr>
            <a:xfrm>
              <a:off x="7637761" y="5540895"/>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Plus Sign 30">
              <a:extLst>
                <a:ext uri="{FF2B5EF4-FFF2-40B4-BE49-F238E27FC236}">
                  <a16:creationId xmlns:a16="http://schemas.microsoft.com/office/drawing/2014/main" id="{F910EE02-8D3F-4461-8A3C-FA5A1F83A744}"/>
                </a:ext>
              </a:extLst>
            </p:cNvPr>
            <p:cNvSpPr/>
            <p:nvPr userDrawn="1"/>
          </p:nvSpPr>
          <p:spPr>
            <a:xfrm>
              <a:off x="7399146" y="5540895"/>
              <a:ext cx="245053" cy="264919"/>
            </a:xfrm>
            <a:prstGeom prst="mathPlus">
              <a:avLst/>
            </a:prstGeom>
            <a:solidFill>
              <a:schemeClr val="bg1">
                <a:lumMod val="75000"/>
                <a:alpha val="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Plus Sign 31">
              <a:extLst>
                <a:ext uri="{FF2B5EF4-FFF2-40B4-BE49-F238E27FC236}">
                  <a16:creationId xmlns:a16="http://schemas.microsoft.com/office/drawing/2014/main" id="{661D3B66-8C1B-4C1F-B497-861F78744BD3}"/>
                </a:ext>
              </a:extLst>
            </p:cNvPr>
            <p:cNvSpPr/>
            <p:nvPr userDrawn="1"/>
          </p:nvSpPr>
          <p:spPr>
            <a:xfrm>
              <a:off x="8609486" y="4972991"/>
              <a:ext cx="245053" cy="264919"/>
            </a:xfrm>
            <a:prstGeom prst="mathPlus">
              <a:avLst/>
            </a:prstGeom>
            <a:solidFill>
              <a:srgbClr val="BD3B31">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Plus Sign 32">
              <a:extLst>
                <a:ext uri="{FF2B5EF4-FFF2-40B4-BE49-F238E27FC236}">
                  <a16:creationId xmlns:a16="http://schemas.microsoft.com/office/drawing/2014/main" id="{768EF8E3-E9B0-4B91-B533-E9EE21B0D478}"/>
                </a:ext>
              </a:extLst>
            </p:cNvPr>
            <p:cNvSpPr/>
            <p:nvPr userDrawn="1"/>
          </p:nvSpPr>
          <p:spPr>
            <a:xfrm>
              <a:off x="8357383" y="5549140"/>
              <a:ext cx="245053" cy="264919"/>
            </a:xfrm>
            <a:prstGeom prst="mathPlus">
              <a:avLst/>
            </a:prstGeom>
            <a:solidFill>
              <a:schemeClr val="bg1">
                <a:lumMod val="75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Plus Sign 33">
              <a:extLst>
                <a:ext uri="{FF2B5EF4-FFF2-40B4-BE49-F238E27FC236}">
                  <a16:creationId xmlns:a16="http://schemas.microsoft.com/office/drawing/2014/main" id="{162C95E5-B6AD-4AF4-B6E0-017603402524}"/>
                </a:ext>
              </a:extLst>
            </p:cNvPr>
            <p:cNvSpPr/>
            <p:nvPr userDrawn="1"/>
          </p:nvSpPr>
          <p:spPr>
            <a:xfrm>
              <a:off x="8609486" y="5513480"/>
              <a:ext cx="245053" cy="264919"/>
            </a:xfrm>
            <a:prstGeom prst="mathPlus">
              <a:avLst/>
            </a:prstGeom>
            <a:solidFill>
              <a:schemeClr val="bg1">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Plus Sign 34">
              <a:extLst>
                <a:ext uri="{FF2B5EF4-FFF2-40B4-BE49-F238E27FC236}">
                  <a16:creationId xmlns:a16="http://schemas.microsoft.com/office/drawing/2014/main" id="{EAFA98FF-D212-4D92-838B-F6645651A523}"/>
                </a:ext>
              </a:extLst>
            </p:cNvPr>
            <p:cNvSpPr/>
            <p:nvPr userDrawn="1"/>
          </p:nvSpPr>
          <p:spPr>
            <a:xfrm>
              <a:off x="8860386" y="5531390"/>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Plus Sign 35">
              <a:extLst>
                <a:ext uri="{FF2B5EF4-FFF2-40B4-BE49-F238E27FC236}">
                  <a16:creationId xmlns:a16="http://schemas.microsoft.com/office/drawing/2014/main" id="{9517A725-E294-40EF-8DA0-96C6296F9F09}"/>
                </a:ext>
              </a:extLst>
            </p:cNvPr>
            <p:cNvSpPr/>
            <p:nvPr userDrawn="1"/>
          </p:nvSpPr>
          <p:spPr>
            <a:xfrm>
              <a:off x="9103044" y="5531389"/>
              <a:ext cx="245053" cy="264919"/>
            </a:xfrm>
            <a:prstGeom prst="mathPlus">
              <a:avLst/>
            </a:prstGeom>
            <a:solidFill>
              <a:schemeClr val="bg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Plus Sign 36">
              <a:extLst>
                <a:ext uri="{FF2B5EF4-FFF2-40B4-BE49-F238E27FC236}">
                  <a16:creationId xmlns:a16="http://schemas.microsoft.com/office/drawing/2014/main" id="{87799B65-C1F5-43F6-B285-2585A3EAE228}"/>
                </a:ext>
              </a:extLst>
            </p:cNvPr>
            <p:cNvSpPr/>
            <p:nvPr userDrawn="1"/>
          </p:nvSpPr>
          <p:spPr>
            <a:xfrm>
              <a:off x="9371403" y="553138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Plus Sign 37">
              <a:extLst>
                <a:ext uri="{FF2B5EF4-FFF2-40B4-BE49-F238E27FC236}">
                  <a16:creationId xmlns:a16="http://schemas.microsoft.com/office/drawing/2014/main" id="{DA1B621C-F618-4EEE-B4B9-800945E709E3}"/>
                </a:ext>
              </a:extLst>
            </p:cNvPr>
            <p:cNvSpPr/>
            <p:nvPr userDrawn="1"/>
          </p:nvSpPr>
          <p:spPr>
            <a:xfrm>
              <a:off x="9650324" y="5549139"/>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Plus Sign 38">
              <a:extLst>
                <a:ext uri="{FF2B5EF4-FFF2-40B4-BE49-F238E27FC236}">
                  <a16:creationId xmlns:a16="http://schemas.microsoft.com/office/drawing/2014/main" id="{AE820358-140A-41C5-83BD-B08592DF3C11}"/>
                </a:ext>
              </a:extLst>
            </p:cNvPr>
            <p:cNvSpPr/>
            <p:nvPr userDrawn="1"/>
          </p:nvSpPr>
          <p:spPr>
            <a:xfrm>
              <a:off x="9952240" y="5532215"/>
              <a:ext cx="245053" cy="264919"/>
            </a:xfrm>
            <a:prstGeom prst="mathPlus">
              <a:avLst/>
            </a:prstGeom>
            <a:solidFill>
              <a:schemeClr val="bg1">
                <a:lumMod val="7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Plus Sign 39">
              <a:extLst>
                <a:ext uri="{FF2B5EF4-FFF2-40B4-BE49-F238E27FC236}">
                  <a16:creationId xmlns:a16="http://schemas.microsoft.com/office/drawing/2014/main" id="{842BA609-AE85-4457-A92B-F55D40DC72B6}"/>
                </a:ext>
              </a:extLst>
            </p:cNvPr>
            <p:cNvSpPr/>
            <p:nvPr userDrawn="1"/>
          </p:nvSpPr>
          <p:spPr>
            <a:xfrm>
              <a:off x="10257186" y="5531389"/>
              <a:ext cx="245053" cy="264919"/>
            </a:xfrm>
            <a:prstGeom prst="mathPlus">
              <a:avLst/>
            </a:prstGeom>
            <a:solidFill>
              <a:srgbClr val="A7DAF1">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Plus Sign 40">
              <a:extLst>
                <a:ext uri="{FF2B5EF4-FFF2-40B4-BE49-F238E27FC236}">
                  <a16:creationId xmlns:a16="http://schemas.microsoft.com/office/drawing/2014/main" id="{7C9CDAC8-304F-4BDE-9E03-6200652E3682}"/>
                </a:ext>
              </a:extLst>
            </p:cNvPr>
            <p:cNvSpPr/>
            <p:nvPr userDrawn="1"/>
          </p:nvSpPr>
          <p:spPr>
            <a:xfrm>
              <a:off x="10535285" y="5549206"/>
              <a:ext cx="245053" cy="264919"/>
            </a:xfrm>
            <a:prstGeom prst="mathPlus">
              <a:avLst/>
            </a:prstGeom>
            <a:solidFill>
              <a:schemeClr val="bg1">
                <a:lumMod val="7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Plus Sign 41">
              <a:extLst>
                <a:ext uri="{FF2B5EF4-FFF2-40B4-BE49-F238E27FC236}">
                  <a16:creationId xmlns:a16="http://schemas.microsoft.com/office/drawing/2014/main" id="{2BD45DF7-D918-417D-AAC8-4415CAFD3C76}"/>
                </a:ext>
              </a:extLst>
            </p:cNvPr>
            <p:cNvSpPr/>
            <p:nvPr userDrawn="1"/>
          </p:nvSpPr>
          <p:spPr>
            <a:xfrm>
              <a:off x="10830549" y="5523527"/>
              <a:ext cx="245053" cy="264919"/>
            </a:xfrm>
            <a:prstGeom prst="mathPlus">
              <a:avLst/>
            </a:prstGeom>
            <a:solidFill>
              <a:schemeClr val="bg1">
                <a:lumMod val="7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spTree>
    <p:extLst>
      <p:ext uri="{BB962C8B-B14F-4D97-AF65-F5344CB8AC3E}">
        <p14:creationId xmlns:p14="http://schemas.microsoft.com/office/powerpoint/2010/main" val="3446441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D49B7D6-B484-4366-B7B0-C0B01010677C}"/>
              </a:ext>
            </a:extLst>
          </p:cNvPr>
          <p:cNvSpPr/>
          <p:nvPr userDrawn="1"/>
        </p:nvSpPr>
        <p:spPr>
          <a:xfrm>
            <a:off x="0" y="6311900"/>
            <a:ext cx="12192000" cy="546100"/>
          </a:xfrm>
          <a:prstGeom prst="rect">
            <a:avLst/>
          </a:prstGeom>
          <a:solidFill>
            <a:srgbClr val="7073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86B876-427F-481E-BA4A-3F72C623EDD4}"/>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77ECB1F5-EF10-4DA9-9CA3-83CFA2BB87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78E8E6-F9AE-4A4A-AFE3-0B03D289C3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5B2007D7-E3AE-4361-8A1D-05DD067FA723}"/>
              </a:ext>
            </a:extLst>
          </p:cNvPr>
          <p:cNvSpPr>
            <a:spLocks noGrp="1"/>
          </p:cNvSpPr>
          <p:nvPr>
            <p:ph type="sldNum" sz="quarter" idx="12"/>
          </p:nvPr>
        </p:nvSpPr>
        <p:spPr/>
        <p:txBody>
          <a:bodyPr/>
          <a:lstStyle/>
          <a:p>
            <a:fld id="{5CA61F6E-E245-424A-B612-7F6B6A782722}" type="slidenum">
              <a:rPr lang="en-US" smtClean="0"/>
              <a:t>‹#›</a:t>
            </a:fld>
            <a:endParaRPr lang="en-US" dirty="0"/>
          </a:p>
        </p:txBody>
      </p:sp>
      <p:pic>
        <p:nvPicPr>
          <p:cNvPr id="8" name="Picture 7">
            <a:extLst>
              <a:ext uri="{FF2B5EF4-FFF2-40B4-BE49-F238E27FC236}">
                <a16:creationId xmlns:a16="http://schemas.microsoft.com/office/drawing/2014/main" id="{54D85375-B357-4C79-AA9E-C654174A65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77144" y="207842"/>
            <a:ext cx="1296186" cy="570958"/>
          </a:xfrm>
          <a:prstGeom prst="rect">
            <a:avLst/>
          </a:prstGeom>
        </p:spPr>
      </p:pic>
      <p:cxnSp>
        <p:nvCxnSpPr>
          <p:cNvPr id="10" name="Straight Connector 9">
            <a:extLst>
              <a:ext uri="{FF2B5EF4-FFF2-40B4-BE49-F238E27FC236}">
                <a16:creationId xmlns:a16="http://schemas.microsoft.com/office/drawing/2014/main" id="{10CB28B4-482A-420C-90E2-5506597DFCCB}"/>
              </a:ext>
            </a:extLst>
          </p:cNvPr>
          <p:cNvCxnSpPr>
            <a:cxnSpLocks/>
          </p:cNvCxnSpPr>
          <p:nvPr userDrawn="1"/>
        </p:nvCxnSpPr>
        <p:spPr>
          <a:xfrm>
            <a:off x="4981575" y="1490663"/>
            <a:ext cx="0" cy="4405312"/>
          </a:xfrm>
          <a:prstGeom prst="line">
            <a:avLst/>
          </a:prstGeom>
          <a:ln>
            <a:solidFill>
              <a:srgbClr val="F9BE10"/>
            </a:solidFill>
          </a:ln>
        </p:spPr>
        <p:style>
          <a:lnRef idx="2">
            <a:schemeClr val="accent1"/>
          </a:lnRef>
          <a:fillRef idx="0">
            <a:schemeClr val="accent1"/>
          </a:fillRef>
          <a:effectRef idx="1">
            <a:schemeClr val="accent1"/>
          </a:effectRef>
          <a:fontRef idx="minor">
            <a:schemeClr val="tx1"/>
          </a:fontRef>
        </p:style>
      </p:cxnSp>
      <p:sp>
        <p:nvSpPr>
          <p:cNvPr id="12" name="Footer Placeholder 4">
            <a:extLst>
              <a:ext uri="{FF2B5EF4-FFF2-40B4-BE49-F238E27FC236}">
                <a16:creationId xmlns:a16="http://schemas.microsoft.com/office/drawing/2014/main" id="{4E576671-4FEE-4009-B26F-A4A0FF4162E5}"/>
              </a:ext>
            </a:extLst>
          </p:cNvPr>
          <p:cNvSpPr>
            <a:spLocks noGrp="1"/>
          </p:cNvSpPr>
          <p:nvPr>
            <p:ph type="ftr" sz="quarter" idx="11"/>
          </p:nvPr>
        </p:nvSpPr>
        <p:spPr>
          <a:xfrm>
            <a:off x="838200" y="6403976"/>
            <a:ext cx="5407355" cy="365125"/>
          </a:xfrm>
        </p:spPr>
        <p:txBody>
          <a:bodyPr/>
          <a:lstStyle>
            <a:lvl1pPr algn="l">
              <a:defRPr/>
            </a:lvl1pPr>
          </a:lstStyle>
          <a:p>
            <a:r>
              <a:rPr lang="en-US" dirty="0"/>
              <a:t>A Member of PrimeGlobal – An Association of Independent Accounting Firms </a:t>
            </a:r>
          </a:p>
        </p:txBody>
      </p:sp>
    </p:spTree>
    <p:extLst>
      <p:ext uri="{BB962C8B-B14F-4D97-AF65-F5344CB8AC3E}">
        <p14:creationId xmlns:p14="http://schemas.microsoft.com/office/powerpoint/2010/main" val="1415615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6149EE7-5702-4D46-9ADD-52B7B6B46CF0}"/>
              </a:ext>
            </a:extLst>
          </p:cNvPr>
          <p:cNvSpPr/>
          <p:nvPr userDrawn="1"/>
        </p:nvSpPr>
        <p:spPr>
          <a:xfrm>
            <a:off x="0" y="6311900"/>
            <a:ext cx="12192000" cy="546100"/>
          </a:xfrm>
          <a:prstGeom prst="rect">
            <a:avLst/>
          </a:prstGeom>
          <a:solidFill>
            <a:srgbClr val="7073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7F6ED46-FB77-4C2A-B242-0C373FE369ED}"/>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48FF64AF-CE8E-420E-8101-96E53B3C35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7E3856-ED3B-4409-9551-A1DBDDFF2A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C9ACD22D-E948-4943-B5D3-DFE315ACDE99}"/>
              </a:ext>
            </a:extLst>
          </p:cNvPr>
          <p:cNvSpPr>
            <a:spLocks noGrp="1"/>
          </p:cNvSpPr>
          <p:nvPr>
            <p:ph type="sldNum" sz="quarter" idx="12"/>
          </p:nvPr>
        </p:nvSpPr>
        <p:spPr/>
        <p:txBody>
          <a:bodyPr/>
          <a:lstStyle/>
          <a:p>
            <a:fld id="{5CA61F6E-E245-424A-B612-7F6B6A782722}" type="slidenum">
              <a:rPr lang="en-US" smtClean="0"/>
              <a:t>‹#›</a:t>
            </a:fld>
            <a:endParaRPr lang="en-US"/>
          </a:p>
        </p:txBody>
      </p:sp>
      <p:pic>
        <p:nvPicPr>
          <p:cNvPr id="8" name="Picture 7">
            <a:extLst>
              <a:ext uri="{FF2B5EF4-FFF2-40B4-BE49-F238E27FC236}">
                <a16:creationId xmlns:a16="http://schemas.microsoft.com/office/drawing/2014/main" id="{986B3BBB-6CD4-4144-9D24-AADA075DF6F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77144" y="207842"/>
            <a:ext cx="1296186" cy="570958"/>
          </a:xfrm>
          <a:prstGeom prst="rect">
            <a:avLst/>
          </a:prstGeom>
        </p:spPr>
      </p:pic>
      <p:cxnSp>
        <p:nvCxnSpPr>
          <p:cNvPr id="10" name="Straight Connector 9">
            <a:extLst>
              <a:ext uri="{FF2B5EF4-FFF2-40B4-BE49-F238E27FC236}">
                <a16:creationId xmlns:a16="http://schemas.microsoft.com/office/drawing/2014/main" id="{6F62F564-D702-49A3-9604-51213B86CDC8}"/>
              </a:ext>
            </a:extLst>
          </p:cNvPr>
          <p:cNvCxnSpPr>
            <a:cxnSpLocks/>
          </p:cNvCxnSpPr>
          <p:nvPr userDrawn="1"/>
        </p:nvCxnSpPr>
        <p:spPr>
          <a:xfrm>
            <a:off x="4981575" y="1490663"/>
            <a:ext cx="0" cy="4405312"/>
          </a:xfrm>
          <a:prstGeom prst="line">
            <a:avLst/>
          </a:prstGeom>
          <a:ln>
            <a:solidFill>
              <a:srgbClr val="F9BE10"/>
            </a:solidFill>
          </a:ln>
        </p:spPr>
        <p:style>
          <a:lnRef idx="2">
            <a:schemeClr val="accent1"/>
          </a:lnRef>
          <a:fillRef idx="0">
            <a:schemeClr val="accent1"/>
          </a:fillRef>
          <a:effectRef idx="1">
            <a:schemeClr val="accent1"/>
          </a:effectRef>
          <a:fontRef idx="minor">
            <a:schemeClr val="tx1"/>
          </a:fontRef>
        </p:style>
      </p:cxnSp>
      <p:sp>
        <p:nvSpPr>
          <p:cNvPr id="11" name="Footer Placeholder 4">
            <a:extLst>
              <a:ext uri="{FF2B5EF4-FFF2-40B4-BE49-F238E27FC236}">
                <a16:creationId xmlns:a16="http://schemas.microsoft.com/office/drawing/2014/main" id="{78E46B81-66B1-4482-879D-03D333B902B4}"/>
              </a:ext>
            </a:extLst>
          </p:cNvPr>
          <p:cNvSpPr>
            <a:spLocks noGrp="1"/>
          </p:cNvSpPr>
          <p:nvPr>
            <p:ph type="ftr" sz="quarter" idx="11"/>
          </p:nvPr>
        </p:nvSpPr>
        <p:spPr>
          <a:xfrm>
            <a:off x="838200" y="6403976"/>
            <a:ext cx="5407355" cy="365125"/>
          </a:xfrm>
        </p:spPr>
        <p:txBody>
          <a:bodyPr/>
          <a:lstStyle>
            <a:lvl1pPr algn="l">
              <a:defRPr/>
            </a:lvl1pPr>
          </a:lstStyle>
          <a:p>
            <a:r>
              <a:rPr lang="en-US" dirty="0"/>
              <a:t>A Member of PrimeGlobal – An Association of Independent Accounting Firms </a:t>
            </a:r>
          </a:p>
        </p:txBody>
      </p:sp>
    </p:spTree>
    <p:extLst>
      <p:ext uri="{BB962C8B-B14F-4D97-AF65-F5344CB8AC3E}">
        <p14:creationId xmlns:p14="http://schemas.microsoft.com/office/powerpoint/2010/main" val="2198543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0C1D1-97F4-4025-829A-A2D60AE1D7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7B6E467-C967-48BE-9F20-F1C64DCFE5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2AA84EDB-4468-43B5-B75E-EBDB1F786800}"/>
              </a:ext>
            </a:extLst>
          </p:cNvPr>
          <p:cNvSpPr>
            <a:spLocks noGrp="1"/>
          </p:cNvSpPr>
          <p:nvPr>
            <p:ph type="ftr" sz="quarter" idx="3"/>
          </p:nvPr>
        </p:nvSpPr>
        <p:spPr>
          <a:xfrm>
            <a:off x="838200" y="6310312"/>
            <a:ext cx="5695950" cy="365125"/>
          </a:xfrm>
          <a:prstGeom prst="rect">
            <a:avLst/>
          </a:prstGeom>
        </p:spPr>
        <p:txBody>
          <a:bodyPr vert="horz" lIns="91440" tIns="45720" rIns="91440" bIns="45720" rtlCol="0" anchor="ctr"/>
          <a:lstStyle>
            <a:lvl1pPr algn="ctr">
              <a:defRPr sz="1000">
                <a:solidFill>
                  <a:schemeClr val="bg1"/>
                </a:solidFill>
                <a:latin typeface="Segoe UI Semilight" panose="020B0402040204020203" pitchFamily="34" charset="0"/>
                <a:cs typeface="Segoe UI Semilight" panose="020B0402040204020203" pitchFamily="34" charset="0"/>
              </a:defRPr>
            </a:lvl1pPr>
          </a:lstStyle>
          <a:p>
            <a:pPr algn="l"/>
            <a:r>
              <a:rPr lang="en-US" dirty="0"/>
              <a:t>A Member of PrimeGlobal – An Association of Independent Accounting Firms </a:t>
            </a:r>
          </a:p>
        </p:txBody>
      </p:sp>
      <p:sp>
        <p:nvSpPr>
          <p:cNvPr id="6" name="Slide Number Placeholder 5">
            <a:extLst>
              <a:ext uri="{FF2B5EF4-FFF2-40B4-BE49-F238E27FC236}">
                <a16:creationId xmlns:a16="http://schemas.microsoft.com/office/drawing/2014/main" id="{058D1B78-7A91-4E8A-8A53-6B6B26CDDC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bg1"/>
                </a:solidFill>
                <a:latin typeface="Segoe UI Semilight" panose="020B0402040204020203" pitchFamily="34" charset="0"/>
                <a:cs typeface="Segoe UI Semilight" panose="020B0402040204020203" pitchFamily="34" charset="0"/>
              </a:defRPr>
            </a:lvl1pPr>
          </a:lstStyle>
          <a:p>
            <a:fld id="{5CA61F6E-E245-424A-B612-7F6B6A782722}" type="slidenum">
              <a:rPr lang="en-US" smtClean="0"/>
              <a:pPr/>
              <a:t>‹#›</a:t>
            </a:fld>
            <a:endParaRPr lang="en-US" dirty="0"/>
          </a:p>
        </p:txBody>
      </p:sp>
    </p:spTree>
    <p:extLst>
      <p:ext uri="{BB962C8B-B14F-4D97-AF65-F5344CB8AC3E}">
        <p14:creationId xmlns:p14="http://schemas.microsoft.com/office/powerpoint/2010/main" val="3222678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3" r:id="rId12"/>
    <p:sldLayoutId id="2147483660" r:id="rId13"/>
    <p:sldLayoutId id="2147483662" r:id="rId14"/>
  </p:sldLayoutIdLst>
  <p:hf hdr="0" dt="0"/>
  <p:txStyles>
    <p:titleStyle>
      <a:lvl1pPr algn="l" defTabSz="914400" rtl="0" eaLnBrk="1" latinLnBrk="0" hangingPunct="1">
        <a:lnSpc>
          <a:spcPct val="90000"/>
        </a:lnSpc>
        <a:spcBef>
          <a:spcPct val="0"/>
        </a:spcBef>
        <a:buNone/>
        <a:defRPr sz="4400" kern="1200">
          <a:solidFill>
            <a:srgbClr val="4A2051"/>
          </a:solidFill>
          <a:latin typeface="Segoe UI Semibold" panose="020B0702040204020203" pitchFamily="34" charset="0"/>
          <a:ea typeface="Segoe UI Black" panose="020B0A02040204020203" pitchFamily="34" charset="0"/>
          <a:cs typeface="Segoe UI Semibold" panose="020B0702040204020203" pitchFamily="34" charset="0"/>
        </a:defRPr>
      </a:lvl1pPr>
    </p:titleStyle>
    <p:bodyStyle>
      <a:lvl1pPr marL="228600" indent="-228600" algn="l" defTabSz="914400" rtl="0" eaLnBrk="1" latinLnBrk="0" hangingPunct="1">
        <a:lnSpc>
          <a:spcPct val="90000"/>
        </a:lnSpc>
        <a:spcBef>
          <a:spcPts val="1000"/>
        </a:spcBef>
        <a:buClr>
          <a:srgbClr val="004A98"/>
        </a:buClr>
        <a:buFont typeface="Segoe UI Semilight" panose="020B0402040204020203" pitchFamily="34" charset="0"/>
        <a:buChar char="+"/>
        <a:defRPr sz="2800" kern="1200">
          <a:solidFill>
            <a:schemeClr val="tx1"/>
          </a:solidFill>
          <a:latin typeface="Segoe UI Semilight" panose="020B0402040204020203" pitchFamily="34" charset="0"/>
          <a:ea typeface="+mn-ea"/>
          <a:cs typeface="Segoe UI Semilight" panose="020B0402040204020203" pitchFamily="34" charset="0"/>
        </a:defRPr>
      </a:lvl1pPr>
      <a:lvl2pPr marL="685800" indent="-228600" algn="l" defTabSz="914400" rtl="0" eaLnBrk="1" latinLnBrk="0" hangingPunct="1">
        <a:lnSpc>
          <a:spcPct val="90000"/>
        </a:lnSpc>
        <a:spcBef>
          <a:spcPts val="500"/>
        </a:spcBef>
        <a:buClr>
          <a:srgbClr val="004A98"/>
        </a:buClr>
        <a:buFont typeface="Segoe UI Semilight" panose="020B0402040204020203" pitchFamily="34" charset="0"/>
        <a:buChar char="+"/>
        <a:defRPr sz="2400" kern="1200">
          <a:solidFill>
            <a:schemeClr val="tx1"/>
          </a:solidFill>
          <a:latin typeface="Segoe UI Semilight" panose="020B0402040204020203" pitchFamily="34" charset="0"/>
          <a:ea typeface="+mn-ea"/>
          <a:cs typeface="Segoe UI Semilight" panose="020B0402040204020203" pitchFamily="34" charset="0"/>
        </a:defRPr>
      </a:lvl2pPr>
      <a:lvl3pPr marL="1143000" indent="-228600" algn="l" defTabSz="914400" rtl="0" eaLnBrk="1" latinLnBrk="0" hangingPunct="1">
        <a:lnSpc>
          <a:spcPct val="90000"/>
        </a:lnSpc>
        <a:spcBef>
          <a:spcPts val="500"/>
        </a:spcBef>
        <a:buClr>
          <a:srgbClr val="004A98"/>
        </a:buClr>
        <a:buFont typeface="Segoe UI Semilight" panose="020B0402040204020203" pitchFamily="34" charset="0"/>
        <a:buChar char="+"/>
        <a:defRPr sz="2000" kern="1200">
          <a:solidFill>
            <a:schemeClr val="tx1"/>
          </a:solidFill>
          <a:latin typeface="Segoe UI Semilight" panose="020B0402040204020203" pitchFamily="34" charset="0"/>
          <a:ea typeface="+mn-ea"/>
          <a:cs typeface="Segoe UI Semilight" panose="020B0402040204020203" pitchFamily="34" charset="0"/>
        </a:defRPr>
      </a:lvl3pPr>
      <a:lvl4pPr marL="1600200" indent="-228600" algn="l" defTabSz="914400" rtl="0" eaLnBrk="1" latinLnBrk="0" hangingPunct="1">
        <a:lnSpc>
          <a:spcPct val="90000"/>
        </a:lnSpc>
        <a:spcBef>
          <a:spcPts val="500"/>
        </a:spcBef>
        <a:buClr>
          <a:srgbClr val="004A98"/>
        </a:buClr>
        <a:buFont typeface="Segoe UI Semilight" panose="020B0402040204020203" pitchFamily="34" charset="0"/>
        <a:buChar char="+"/>
        <a:defRPr sz="1800" kern="1200">
          <a:solidFill>
            <a:schemeClr val="tx1"/>
          </a:solidFill>
          <a:latin typeface="Segoe UI Semilight" panose="020B0402040204020203" pitchFamily="34" charset="0"/>
          <a:ea typeface="+mn-ea"/>
          <a:cs typeface="Segoe UI Semilight" panose="020B0402040204020203" pitchFamily="34" charset="0"/>
        </a:defRPr>
      </a:lvl4pPr>
      <a:lvl5pPr marL="2057400" indent="-228600" algn="l" defTabSz="914400" rtl="0" eaLnBrk="1" latinLnBrk="0" hangingPunct="1">
        <a:lnSpc>
          <a:spcPct val="90000"/>
        </a:lnSpc>
        <a:spcBef>
          <a:spcPts val="500"/>
        </a:spcBef>
        <a:buClr>
          <a:srgbClr val="004A98"/>
        </a:buClr>
        <a:buFont typeface="Segoe UI Semilight" panose="020B0402040204020203" pitchFamily="34" charset="0"/>
        <a:buChar char="+"/>
        <a:defRPr sz="1800" kern="1200">
          <a:solidFill>
            <a:schemeClr val="tx1"/>
          </a:solidFill>
          <a:latin typeface="Segoe UI Semilight" panose="020B0402040204020203" pitchFamily="34" charset="0"/>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F9685EA-54D5-4214-B53E-892356A2668B}"/>
              </a:ext>
            </a:extLst>
          </p:cNvPr>
          <p:cNvSpPr>
            <a:spLocks noGrp="1"/>
          </p:cNvSpPr>
          <p:nvPr>
            <p:ph type="body" sz="quarter" idx="10"/>
          </p:nvPr>
        </p:nvSpPr>
        <p:spPr/>
        <p:txBody>
          <a:bodyPr/>
          <a:lstStyle/>
          <a:p>
            <a:r>
              <a:rPr lang="en-US" dirty="0"/>
              <a:t>MCM NFP Summit</a:t>
            </a:r>
          </a:p>
          <a:p>
            <a:r>
              <a:rPr lang="en-US" dirty="0"/>
              <a:t>Kentucky Sales Tax &amp; Remote Workers</a:t>
            </a:r>
          </a:p>
          <a:p>
            <a:endParaRPr lang="en-US" dirty="0"/>
          </a:p>
        </p:txBody>
      </p:sp>
      <p:sp>
        <p:nvSpPr>
          <p:cNvPr id="3" name="Text Placeholder 2">
            <a:extLst>
              <a:ext uri="{FF2B5EF4-FFF2-40B4-BE49-F238E27FC236}">
                <a16:creationId xmlns:a16="http://schemas.microsoft.com/office/drawing/2014/main" id="{4591E639-8AAD-46A1-959F-189F2BC261A6}"/>
              </a:ext>
            </a:extLst>
          </p:cNvPr>
          <p:cNvSpPr>
            <a:spLocks noGrp="1"/>
          </p:cNvSpPr>
          <p:nvPr>
            <p:ph type="body" sz="quarter" idx="11"/>
          </p:nvPr>
        </p:nvSpPr>
        <p:spPr>
          <a:xfrm>
            <a:off x="4425494" y="4234263"/>
            <a:ext cx="4317814" cy="1379537"/>
          </a:xfrm>
        </p:spPr>
        <p:txBody>
          <a:bodyPr/>
          <a:lstStyle/>
          <a:p>
            <a:r>
              <a:rPr lang="en-US" dirty="0"/>
              <a:t>Michael A. Grim, JD, MBA</a:t>
            </a:r>
          </a:p>
          <a:p>
            <a:r>
              <a:rPr lang="en-US" dirty="0"/>
              <a:t>Tax Partner</a:t>
            </a:r>
          </a:p>
        </p:txBody>
      </p:sp>
    </p:spTree>
    <p:extLst>
      <p:ext uri="{BB962C8B-B14F-4D97-AF65-F5344CB8AC3E}">
        <p14:creationId xmlns:p14="http://schemas.microsoft.com/office/powerpoint/2010/main" val="3625737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12F5-FAED-41D0-8D99-735D8A1FA9E1}"/>
              </a:ext>
            </a:extLst>
          </p:cNvPr>
          <p:cNvSpPr>
            <a:spLocks noGrp="1"/>
          </p:cNvSpPr>
          <p:nvPr>
            <p:ph type="title"/>
          </p:nvPr>
        </p:nvSpPr>
        <p:spPr/>
        <p:txBody>
          <a:bodyPr/>
          <a:lstStyle/>
          <a:p>
            <a:r>
              <a:rPr lang="en-US" dirty="0"/>
              <a:t>Rental Space</a:t>
            </a:r>
          </a:p>
        </p:txBody>
      </p:sp>
      <p:sp>
        <p:nvSpPr>
          <p:cNvPr id="3" name="Content Placeholder 2">
            <a:extLst>
              <a:ext uri="{FF2B5EF4-FFF2-40B4-BE49-F238E27FC236}">
                <a16:creationId xmlns:a16="http://schemas.microsoft.com/office/drawing/2014/main" id="{F0E914CD-AA7E-439A-BD8C-731768DE4E4A}"/>
              </a:ext>
            </a:extLst>
          </p:cNvPr>
          <p:cNvSpPr>
            <a:spLocks noGrp="1"/>
          </p:cNvSpPr>
          <p:nvPr>
            <p:ph idx="1"/>
          </p:nvPr>
        </p:nvSpPr>
        <p:spPr>
          <a:xfrm>
            <a:off x="838200" y="1438275"/>
            <a:ext cx="10515600" cy="4738688"/>
          </a:xfrm>
        </p:spPr>
        <p:txBody>
          <a:bodyPr>
            <a:normAutofit/>
          </a:bodyPr>
          <a:lstStyle/>
          <a:p>
            <a:pPr algn="l"/>
            <a:r>
              <a:rPr lang="en-US" dirty="0">
                <a:solidFill>
                  <a:srgbClr val="333333"/>
                </a:solidFill>
              </a:rPr>
              <a:t>N</a:t>
            </a:r>
            <a:r>
              <a:rPr lang="en-US" b="0" i="0" dirty="0">
                <a:solidFill>
                  <a:srgbClr val="333333"/>
                </a:solidFill>
                <a:effectLst/>
              </a:rPr>
              <a:t>on-profit organizations receiving payments for the rental of space are liable for sales and use tax on those receipts. Although the sale of admissions for non-profit educational, charitable, or religious 501(c)(3) organizations is exempt under KRS 139.495 and the sale of admissions by non-profit civic, governmental, or other non-profit organizations is exempt under KRS 139.498, there is no corresponding exemption in HB 8 to exempt these non-profits from liability for sales tax on their receipts from these space rentals.​​​ ​</a:t>
            </a:r>
          </a:p>
          <a:p>
            <a:pPr lvl="1"/>
            <a:r>
              <a:rPr lang="en-US" b="0" i="0" dirty="0">
                <a:solidFill>
                  <a:srgbClr val="333333"/>
                </a:solidFill>
                <a:effectLst/>
                <a:latin typeface="inherit"/>
              </a:rPr>
              <a:t>Rental of:  a clubhouse, park shelter, athletic field, a swimming pool for a group outing, space for a pop-up retail sales event, banquet space at a restaurant</a:t>
            </a:r>
          </a:p>
          <a:p>
            <a:pPr algn="l"/>
            <a:endParaRPr lang="en-US" dirty="0"/>
          </a:p>
          <a:p>
            <a:pPr marL="0" indent="0">
              <a:buNone/>
            </a:pPr>
            <a:endParaRPr lang="en-US" dirty="0"/>
          </a:p>
          <a:p>
            <a:endParaRPr lang="en-US" dirty="0"/>
          </a:p>
          <a:p>
            <a:pPr marL="0" indent="0">
              <a:buNone/>
            </a:pPr>
            <a:endParaRPr lang="en-US" dirty="0"/>
          </a:p>
          <a:p>
            <a:pPr marL="914400" lvl="2" indent="0">
              <a:buNone/>
            </a:pPr>
            <a:endParaRPr lang="en-US" dirty="0"/>
          </a:p>
          <a:p>
            <a:pPr marL="285750" lvl="2"/>
            <a:endParaRPr lang="en-US" sz="2800" dirty="0"/>
          </a:p>
          <a:p>
            <a:pPr marL="57150" lvl="2" indent="0">
              <a:buNone/>
            </a:pPr>
            <a:endParaRPr lang="en-US" sz="2800" dirty="0"/>
          </a:p>
        </p:txBody>
      </p:sp>
      <p:sp>
        <p:nvSpPr>
          <p:cNvPr id="4" name="Slide Number Placeholder 3">
            <a:extLst>
              <a:ext uri="{FF2B5EF4-FFF2-40B4-BE49-F238E27FC236}">
                <a16:creationId xmlns:a16="http://schemas.microsoft.com/office/drawing/2014/main" id="{339EBD87-791B-4D9F-ACE6-7044C56C53A4}"/>
              </a:ext>
            </a:extLst>
          </p:cNvPr>
          <p:cNvSpPr>
            <a:spLocks noGrp="1"/>
          </p:cNvSpPr>
          <p:nvPr>
            <p:ph type="sldNum" sz="quarter" idx="12"/>
          </p:nvPr>
        </p:nvSpPr>
        <p:spPr/>
        <p:txBody>
          <a:bodyPr/>
          <a:lstStyle/>
          <a:p>
            <a:fld id="{5CA61F6E-E245-424A-B612-7F6B6A782722}" type="slidenum">
              <a:rPr lang="en-US" smtClean="0"/>
              <a:t>10</a:t>
            </a:fld>
            <a:endParaRPr lang="en-US"/>
          </a:p>
        </p:txBody>
      </p:sp>
      <p:sp>
        <p:nvSpPr>
          <p:cNvPr id="5" name="Footer Placeholder 4">
            <a:extLst>
              <a:ext uri="{FF2B5EF4-FFF2-40B4-BE49-F238E27FC236}">
                <a16:creationId xmlns:a16="http://schemas.microsoft.com/office/drawing/2014/main" id="{E1E2FFE8-9202-4B93-8F83-84B5245CC059}"/>
              </a:ext>
            </a:extLst>
          </p:cNvPr>
          <p:cNvSpPr>
            <a:spLocks noGrp="1"/>
          </p:cNvSpPr>
          <p:nvPr>
            <p:ph type="ftr" sz="quarter" idx="11"/>
          </p:nvPr>
        </p:nvSpPr>
        <p:spPr/>
        <p:txBody>
          <a:bodyPr/>
          <a:lstStyle/>
          <a:p>
            <a:pPr algn="l"/>
            <a:r>
              <a:rPr lang="en-US" dirty="0"/>
              <a:t>A Member of PrimeGlobal – An Association of Independent Accounting Firms </a:t>
            </a:r>
          </a:p>
        </p:txBody>
      </p:sp>
    </p:spTree>
    <p:extLst>
      <p:ext uri="{BB962C8B-B14F-4D97-AF65-F5344CB8AC3E}">
        <p14:creationId xmlns:p14="http://schemas.microsoft.com/office/powerpoint/2010/main" val="2842571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12F5-FAED-41D0-8D99-735D8A1FA9E1}"/>
              </a:ext>
            </a:extLst>
          </p:cNvPr>
          <p:cNvSpPr>
            <a:spLocks noGrp="1"/>
          </p:cNvSpPr>
          <p:nvPr>
            <p:ph type="title"/>
          </p:nvPr>
        </p:nvSpPr>
        <p:spPr/>
        <p:txBody>
          <a:bodyPr/>
          <a:lstStyle/>
          <a:p>
            <a:r>
              <a:rPr lang="en-US" dirty="0"/>
              <a:t>Expanded Taxable Services</a:t>
            </a:r>
          </a:p>
        </p:txBody>
      </p:sp>
      <p:sp>
        <p:nvSpPr>
          <p:cNvPr id="3" name="Content Placeholder 2">
            <a:extLst>
              <a:ext uri="{FF2B5EF4-FFF2-40B4-BE49-F238E27FC236}">
                <a16:creationId xmlns:a16="http://schemas.microsoft.com/office/drawing/2014/main" id="{F0E914CD-AA7E-439A-BD8C-731768DE4E4A}"/>
              </a:ext>
            </a:extLst>
          </p:cNvPr>
          <p:cNvSpPr>
            <a:spLocks noGrp="1"/>
          </p:cNvSpPr>
          <p:nvPr>
            <p:ph idx="1"/>
          </p:nvPr>
        </p:nvSpPr>
        <p:spPr>
          <a:xfrm>
            <a:off x="838200" y="1438275"/>
            <a:ext cx="10515600" cy="4738688"/>
          </a:xfrm>
        </p:spPr>
        <p:txBody>
          <a:bodyPr>
            <a:normAutofit/>
          </a:bodyPr>
          <a:lstStyle/>
          <a:p>
            <a:r>
              <a:rPr lang="en-US" b="0" i="0" dirty="0">
                <a:solidFill>
                  <a:srgbClr val="333333"/>
                </a:solidFill>
                <a:effectLst/>
              </a:rPr>
              <a:t>Examples of additional charges for rental space subject to sales tax:</a:t>
            </a:r>
          </a:p>
          <a:p>
            <a:pPr marL="0" indent="0">
              <a:buNone/>
            </a:pPr>
            <a:endParaRPr lang="en-US" b="0" i="0" dirty="0">
              <a:solidFill>
                <a:srgbClr val="333333"/>
              </a:solidFill>
              <a:effectLst/>
            </a:endParaRPr>
          </a:p>
          <a:p>
            <a:pPr lvl="1"/>
            <a:r>
              <a:rPr lang="en-US" b="0" i="0" dirty="0">
                <a:solidFill>
                  <a:srgbClr val="333333"/>
                </a:solidFill>
                <a:effectLst/>
              </a:rPr>
              <a:t>Charges for IT support and additional phone lines</a:t>
            </a:r>
          </a:p>
          <a:p>
            <a:pPr lvl="1"/>
            <a:r>
              <a:rPr lang="en-US" b="0" i="0" dirty="0">
                <a:solidFill>
                  <a:srgbClr val="333333"/>
                </a:solidFill>
                <a:effectLst/>
              </a:rPr>
              <a:t>Charges for trash pickup at or after an event</a:t>
            </a:r>
          </a:p>
          <a:p>
            <a:pPr lvl="1"/>
            <a:r>
              <a:rPr lang="en-US" b="0" i="0" dirty="0">
                <a:solidFill>
                  <a:srgbClr val="333333"/>
                </a:solidFill>
                <a:effectLst/>
              </a:rPr>
              <a:t>Charges for set up or take down of seating arrangements</a:t>
            </a:r>
          </a:p>
          <a:p>
            <a:pPr lvl="1"/>
            <a:r>
              <a:rPr lang="en-US" b="0" i="0" dirty="0">
                <a:solidFill>
                  <a:srgbClr val="333333"/>
                </a:solidFill>
                <a:effectLst/>
              </a:rPr>
              <a:t>Charges for hanging signage</a:t>
            </a:r>
          </a:p>
          <a:p>
            <a:pPr lvl="1"/>
            <a:r>
              <a:rPr lang="en-US" b="0" i="0" dirty="0">
                <a:solidFill>
                  <a:srgbClr val="333333"/>
                </a:solidFill>
                <a:effectLst/>
              </a:rPr>
              <a:t>Charges for provision of ticket agents</a:t>
            </a:r>
          </a:p>
          <a:p>
            <a:pPr algn="l"/>
            <a:endParaRPr lang="en-US" dirty="0"/>
          </a:p>
          <a:p>
            <a:pPr marL="0" indent="0">
              <a:buNone/>
            </a:pPr>
            <a:endParaRPr lang="en-US" dirty="0"/>
          </a:p>
          <a:p>
            <a:endParaRPr lang="en-US" dirty="0"/>
          </a:p>
          <a:p>
            <a:pPr marL="0" indent="0">
              <a:buNone/>
            </a:pPr>
            <a:endParaRPr lang="en-US" dirty="0"/>
          </a:p>
          <a:p>
            <a:pPr marL="914400" lvl="2" indent="0">
              <a:buNone/>
            </a:pPr>
            <a:endParaRPr lang="en-US" dirty="0"/>
          </a:p>
          <a:p>
            <a:pPr marL="285750" lvl="2"/>
            <a:endParaRPr lang="en-US" sz="2800" dirty="0"/>
          </a:p>
          <a:p>
            <a:pPr marL="57150" lvl="2" indent="0">
              <a:buNone/>
            </a:pPr>
            <a:endParaRPr lang="en-US" sz="2800" dirty="0"/>
          </a:p>
        </p:txBody>
      </p:sp>
      <p:sp>
        <p:nvSpPr>
          <p:cNvPr id="4" name="Slide Number Placeholder 3">
            <a:extLst>
              <a:ext uri="{FF2B5EF4-FFF2-40B4-BE49-F238E27FC236}">
                <a16:creationId xmlns:a16="http://schemas.microsoft.com/office/drawing/2014/main" id="{339EBD87-791B-4D9F-ACE6-7044C56C53A4}"/>
              </a:ext>
            </a:extLst>
          </p:cNvPr>
          <p:cNvSpPr>
            <a:spLocks noGrp="1"/>
          </p:cNvSpPr>
          <p:nvPr>
            <p:ph type="sldNum" sz="quarter" idx="12"/>
          </p:nvPr>
        </p:nvSpPr>
        <p:spPr/>
        <p:txBody>
          <a:bodyPr/>
          <a:lstStyle/>
          <a:p>
            <a:fld id="{5CA61F6E-E245-424A-B612-7F6B6A782722}" type="slidenum">
              <a:rPr lang="en-US" smtClean="0"/>
              <a:t>11</a:t>
            </a:fld>
            <a:endParaRPr lang="en-US"/>
          </a:p>
        </p:txBody>
      </p:sp>
      <p:sp>
        <p:nvSpPr>
          <p:cNvPr id="5" name="Footer Placeholder 4">
            <a:extLst>
              <a:ext uri="{FF2B5EF4-FFF2-40B4-BE49-F238E27FC236}">
                <a16:creationId xmlns:a16="http://schemas.microsoft.com/office/drawing/2014/main" id="{E1E2FFE8-9202-4B93-8F83-84B5245CC059}"/>
              </a:ext>
            </a:extLst>
          </p:cNvPr>
          <p:cNvSpPr>
            <a:spLocks noGrp="1"/>
          </p:cNvSpPr>
          <p:nvPr>
            <p:ph type="ftr" sz="quarter" idx="11"/>
          </p:nvPr>
        </p:nvSpPr>
        <p:spPr/>
        <p:txBody>
          <a:bodyPr/>
          <a:lstStyle/>
          <a:p>
            <a:pPr algn="l"/>
            <a:r>
              <a:rPr lang="en-US" dirty="0"/>
              <a:t>A Member of PrimeGlobal – An Association of Independent Accounting Firms </a:t>
            </a:r>
          </a:p>
        </p:txBody>
      </p:sp>
    </p:spTree>
    <p:extLst>
      <p:ext uri="{BB962C8B-B14F-4D97-AF65-F5344CB8AC3E}">
        <p14:creationId xmlns:p14="http://schemas.microsoft.com/office/powerpoint/2010/main" val="806018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12F5-FAED-41D0-8D99-735D8A1FA9E1}"/>
              </a:ext>
            </a:extLst>
          </p:cNvPr>
          <p:cNvSpPr>
            <a:spLocks noGrp="1"/>
          </p:cNvSpPr>
          <p:nvPr>
            <p:ph type="title"/>
          </p:nvPr>
        </p:nvSpPr>
        <p:spPr/>
        <p:txBody>
          <a:bodyPr/>
          <a:lstStyle/>
          <a:p>
            <a:r>
              <a:rPr lang="en-US" dirty="0"/>
              <a:t>Expanded Taxable Services</a:t>
            </a:r>
          </a:p>
        </p:txBody>
      </p:sp>
      <p:sp>
        <p:nvSpPr>
          <p:cNvPr id="3" name="Content Placeholder 2">
            <a:extLst>
              <a:ext uri="{FF2B5EF4-FFF2-40B4-BE49-F238E27FC236}">
                <a16:creationId xmlns:a16="http://schemas.microsoft.com/office/drawing/2014/main" id="{F0E914CD-AA7E-439A-BD8C-731768DE4E4A}"/>
              </a:ext>
            </a:extLst>
          </p:cNvPr>
          <p:cNvSpPr>
            <a:spLocks noGrp="1"/>
          </p:cNvSpPr>
          <p:nvPr>
            <p:ph idx="1"/>
          </p:nvPr>
        </p:nvSpPr>
        <p:spPr>
          <a:xfrm>
            <a:off x="838200" y="1438275"/>
            <a:ext cx="10515600" cy="4738688"/>
          </a:xfrm>
        </p:spPr>
        <p:txBody>
          <a:bodyPr>
            <a:normAutofit/>
          </a:bodyPr>
          <a:lstStyle/>
          <a:p>
            <a:r>
              <a:rPr lang="en-US" dirty="0"/>
              <a:t>Admissions to historical sites (previously exempt in KRS 139.200 and KRS 139.482) has been removed and are now taxable.</a:t>
            </a:r>
          </a:p>
          <a:p>
            <a:pPr lvl="1"/>
            <a:r>
              <a:rPr lang="en-US" dirty="0"/>
              <a:t>However, historical sites whose sales of admissions are exempt as a non-profit under KRS 139.498 remain exempt.</a:t>
            </a:r>
          </a:p>
          <a:p>
            <a:pPr lvl="1"/>
            <a:endParaRPr lang="en-US" dirty="0"/>
          </a:p>
          <a:p>
            <a:r>
              <a:rPr lang="en-US" dirty="0"/>
              <a:t>Residential electric, gas, water, and sewer are now taxable unless the residence is “declared by the resident as used in his/her place of domicile”</a:t>
            </a:r>
          </a:p>
          <a:p>
            <a:pPr marL="0" indent="0">
              <a:buNone/>
            </a:pPr>
            <a:endParaRPr lang="en-US" dirty="0"/>
          </a:p>
          <a:p>
            <a:pPr marL="914400" lvl="2" indent="0">
              <a:buNone/>
            </a:pPr>
            <a:endParaRPr lang="en-US" dirty="0"/>
          </a:p>
          <a:p>
            <a:pPr marL="285750" lvl="2"/>
            <a:endParaRPr lang="en-US" sz="2800" dirty="0"/>
          </a:p>
          <a:p>
            <a:pPr marL="57150" lvl="2" indent="0">
              <a:buNone/>
            </a:pPr>
            <a:endParaRPr lang="en-US" sz="2800" dirty="0"/>
          </a:p>
        </p:txBody>
      </p:sp>
      <p:sp>
        <p:nvSpPr>
          <p:cNvPr id="4" name="Slide Number Placeholder 3">
            <a:extLst>
              <a:ext uri="{FF2B5EF4-FFF2-40B4-BE49-F238E27FC236}">
                <a16:creationId xmlns:a16="http://schemas.microsoft.com/office/drawing/2014/main" id="{339EBD87-791B-4D9F-ACE6-7044C56C53A4}"/>
              </a:ext>
            </a:extLst>
          </p:cNvPr>
          <p:cNvSpPr>
            <a:spLocks noGrp="1"/>
          </p:cNvSpPr>
          <p:nvPr>
            <p:ph type="sldNum" sz="quarter" idx="12"/>
          </p:nvPr>
        </p:nvSpPr>
        <p:spPr/>
        <p:txBody>
          <a:bodyPr/>
          <a:lstStyle/>
          <a:p>
            <a:fld id="{5CA61F6E-E245-424A-B612-7F6B6A782722}" type="slidenum">
              <a:rPr lang="en-US" smtClean="0"/>
              <a:t>12</a:t>
            </a:fld>
            <a:endParaRPr lang="en-US"/>
          </a:p>
        </p:txBody>
      </p:sp>
      <p:sp>
        <p:nvSpPr>
          <p:cNvPr id="5" name="Footer Placeholder 4">
            <a:extLst>
              <a:ext uri="{FF2B5EF4-FFF2-40B4-BE49-F238E27FC236}">
                <a16:creationId xmlns:a16="http://schemas.microsoft.com/office/drawing/2014/main" id="{E1E2FFE8-9202-4B93-8F83-84B5245CC059}"/>
              </a:ext>
            </a:extLst>
          </p:cNvPr>
          <p:cNvSpPr>
            <a:spLocks noGrp="1"/>
          </p:cNvSpPr>
          <p:nvPr>
            <p:ph type="ftr" sz="quarter" idx="11"/>
          </p:nvPr>
        </p:nvSpPr>
        <p:spPr/>
        <p:txBody>
          <a:bodyPr/>
          <a:lstStyle/>
          <a:p>
            <a:pPr algn="l"/>
            <a:r>
              <a:rPr lang="en-US" dirty="0"/>
              <a:t>A Member of PrimeGlobal – An Association of Independent Accounting Firms </a:t>
            </a:r>
          </a:p>
        </p:txBody>
      </p:sp>
    </p:spTree>
    <p:extLst>
      <p:ext uri="{BB962C8B-B14F-4D97-AF65-F5344CB8AC3E}">
        <p14:creationId xmlns:p14="http://schemas.microsoft.com/office/powerpoint/2010/main" val="1946642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12F5-FAED-41D0-8D99-735D8A1FA9E1}"/>
              </a:ext>
            </a:extLst>
          </p:cNvPr>
          <p:cNvSpPr>
            <a:spLocks noGrp="1"/>
          </p:cNvSpPr>
          <p:nvPr>
            <p:ph type="title"/>
          </p:nvPr>
        </p:nvSpPr>
        <p:spPr/>
        <p:txBody>
          <a:bodyPr/>
          <a:lstStyle/>
          <a:p>
            <a:r>
              <a:rPr lang="en-US" dirty="0"/>
              <a:t>Expanded Taxable Services</a:t>
            </a:r>
          </a:p>
        </p:txBody>
      </p:sp>
      <p:sp>
        <p:nvSpPr>
          <p:cNvPr id="3" name="Content Placeholder 2">
            <a:extLst>
              <a:ext uri="{FF2B5EF4-FFF2-40B4-BE49-F238E27FC236}">
                <a16:creationId xmlns:a16="http://schemas.microsoft.com/office/drawing/2014/main" id="{F0E914CD-AA7E-439A-BD8C-731768DE4E4A}"/>
              </a:ext>
            </a:extLst>
          </p:cNvPr>
          <p:cNvSpPr>
            <a:spLocks noGrp="1"/>
          </p:cNvSpPr>
          <p:nvPr>
            <p:ph idx="1"/>
          </p:nvPr>
        </p:nvSpPr>
        <p:spPr>
          <a:xfrm>
            <a:off x="838200" y="1438275"/>
            <a:ext cx="10515600" cy="4738688"/>
          </a:xfrm>
        </p:spPr>
        <p:txBody>
          <a:bodyPr>
            <a:normAutofit/>
          </a:bodyPr>
          <a:lstStyle/>
          <a:p>
            <a:r>
              <a:rPr lang="en-US" dirty="0"/>
              <a:t>KRS 139.730 has been amended to require “any event coordinator of a festival or similar event” to provide DOR with a list of all vendors selling any tangible personal property or services at such events (eff. 7/14/2022)</a:t>
            </a:r>
          </a:p>
          <a:p>
            <a:pPr marL="0" indent="0">
              <a:buNone/>
            </a:pPr>
            <a:endParaRPr lang="en-US" dirty="0"/>
          </a:p>
        </p:txBody>
      </p:sp>
      <p:sp>
        <p:nvSpPr>
          <p:cNvPr id="4" name="Slide Number Placeholder 3">
            <a:extLst>
              <a:ext uri="{FF2B5EF4-FFF2-40B4-BE49-F238E27FC236}">
                <a16:creationId xmlns:a16="http://schemas.microsoft.com/office/drawing/2014/main" id="{339EBD87-791B-4D9F-ACE6-7044C56C53A4}"/>
              </a:ext>
            </a:extLst>
          </p:cNvPr>
          <p:cNvSpPr>
            <a:spLocks noGrp="1"/>
          </p:cNvSpPr>
          <p:nvPr>
            <p:ph type="sldNum" sz="quarter" idx="12"/>
          </p:nvPr>
        </p:nvSpPr>
        <p:spPr/>
        <p:txBody>
          <a:bodyPr/>
          <a:lstStyle/>
          <a:p>
            <a:fld id="{5CA61F6E-E245-424A-B612-7F6B6A782722}" type="slidenum">
              <a:rPr lang="en-US" smtClean="0"/>
              <a:t>13</a:t>
            </a:fld>
            <a:endParaRPr lang="en-US"/>
          </a:p>
        </p:txBody>
      </p:sp>
      <p:sp>
        <p:nvSpPr>
          <p:cNvPr id="5" name="Footer Placeholder 4">
            <a:extLst>
              <a:ext uri="{FF2B5EF4-FFF2-40B4-BE49-F238E27FC236}">
                <a16:creationId xmlns:a16="http://schemas.microsoft.com/office/drawing/2014/main" id="{E1E2FFE8-9202-4B93-8F83-84B5245CC059}"/>
              </a:ext>
            </a:extLst>
          </p:cNvPr>
          <p:cNvSpPr>
            <a:spLocks noGrp="1"/>
          </p:cNvSpPr>
          <p:nvPr>
            <p:ph type="ftr" sz="quarter" idx="11"/>
          </p:nvPr>
        </p:nvSpPr>
        <p:spPr/>
        <p:txBody>
          <a:bodyPr/>
          <a:lstStyle/>
          <a:p>
            <a:pPr algn="l"/>
            <a:r>
              <a:rPr lang="en-US" dirty="0"/>
              <a:t>A Member of PrimeGlobal – An Association of Independent Accounting Firms </a:t>
            </a:r>
          </a:p>
        </p:txBody>
      </p:sp>
    </p:spTree>
    <p:extLst>
      <p:ext uri="{BB962C8B-B14F-4D97-AF65-F5344CB8AC3E}">
        <p14:creationId xmlns:p14="http://schemas.microsoft.com/office/powerpoint/2010/main" val="1303536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12F5-FAED-41D0-8D99-735D8A1FA9E1}"/>
              </a:ext>
            </a:extLst>
          </p:cNvPr>
          <p:cNvSpPr>
            <a:spLocks noGrp="1"/>
          </p:cNvSpPr>
          <p:nvPr>
            <p:ph type="title"/>
          </p:nvPr>
        </p:nvSpPr>
        <p:spPr/>
        <p:txBody>
          <a:bodyPr/>
          <a:lstStyle/>
          <a:p>
            <a:r>
              <a:rPr lang="en-US" dirty="0"/>
              <a:t>Remote Employees</a:t>
            </a:r>
          </a:p>
        </p:txBody>
      </p:sp>
      <p:sp>
        <p:nvSpPr>
          <p:cNvPr id="3" name="Content Placeholder 2">
            <a:extLst>
              <a:ext uri="{FF2B5EF4-FFF2-40B4-BE49-F238E27FC236}">
                <a16:creationId xmlns:a16="http://schemas.microsoft.com/office/drawing/2014/main" id="{F0E914CD-AA7E-439A-BD8C-731768DE4E4A}"/>
              </a:ext>
            </a:extLst>
          </p:cNvPr>
          <p:cNvSpPr>
            <a:spLocks noGrp="1"/>
          </p:cNvSpPr>
          <p:nvPr>
            <p:ph idx="1"/>
          </p:nvPr>
        </p:nvSpPr>
        <p:spPr>
          <a:xfrm>
            <a:off x="838200" y="1438275"/>
            <a:ext cx="10515600" cy="4738688"/>
          </a:xfrm>
        </p:spPr>
        <p:txBody>
          <a:bodyPr>
            <a:normAutofit lnSpcReduction="10000"/>
          </a:bodyPr>
          <a:lstStyle/>
          <a:p>
            <a:r>
              <a:rPr lang="en-US" sz="2400" i="0" dirty="0">
                <a:solidFill>
                  <a:srgbClr val="202124"/>
                </a:solidFill>
                <a:effectLst/>
              </a:rPr>
              <a:t>Between 2019 and 2021, the number of people primarily working from home tripled from 5.7% (roughly 9 million people) to 17.9% (27.6 million people).  2021 American Community Survey (ACS) – U.S. Census Bureau Study of 10,000 Americans, Sept. 15, 2022;</a:t>
            </a:r>
          </a:p>
          <a:p>
            <a:r>
              <a:rPr lang="en-US" sz="2400" i="0" dirty="0">
                <a:effectLst/>
              </a:rPr>
              <a:t>Estimate that 22% of the workforce (36.2 Million Americans) will work remotely by 2025;</a:t>
            </a:r>
          </a:p>
          <a:p>
            <a:r>
              <a:rPr lang="en-US" sz="2400" i="0" dirty="0">
                <a:solidFill>
                  <a:srgbClr val="363636"/>
                </a:solidFill>
                <a:effectLst/>
              </a:rPr>
              <a:t>92% of people surveyed expect to work from home at least 1 day per week and 80% expected to work at least 3 days from home per week;</a:t>
            </a:r>
          </a:p>
          <a:p>
            <a:r>
              <a:rPr lang="en-US" sz="2400" dirty="0">
                <a:solidFill>
                  <a:srgbClr val="363636"/>
                </a:solidFill>
              </a:rPr>
              <a:t>According to a recent McKinsey study (of 25,000 Americans):</a:t>
            </a:r>
          </a:p>
          <a:p>
            <a:pPr lvl="1"/>
            <a:r>
              <a:rPr lang="en-US" i="0" dirty="0">
                <a:solidFill>
                  <a:srgbClr val="363636"/>
                </a:solidFill>
                <a:effectLst/>
              </a:rPr>
              <a:t>58% could work </a:t>
            </a:r>
            <a:r>
              <a:rPr lang="en-US" dirty="0">
                <a:solidFill>
                  <a:srgbClr val="363636"/>
                </a:solidFill>
              </a:rPr>
              <a:t>remote at least one day per week;</a:t>
            </a:r>
          </a:p>
          <a:p>
            <a:pPr lvl="1"/>
            <a:r>
              <a:rPr lang="en-US" i="0" dirty="0">
                <a:solidFill>
                  <a:srgbClr val="363636"/>
                </a:solidFill>
                <a:effectLst/>
              </a:rPr>
              <a:t>35% could work remote </a:t>
            </a:r>
            <a:r>
              <a:rPr lang="en-US" dirty="0">
                <a:solidFill>
                  <a:srgbClr val="363636"/>
                </a:solidFill>
              </a:rPr>
              <a:t>5 days a week;</a:t>
            </a:r>
          </a:p>
          <a:p>
            <a:pPr lvl="1"/>
            <a:r>
              <a:rPr lang="en-US" i="0" dirty="0">
                <a:solidFill>
                  <a:srgbClr val="363636"/>
                </a:solidFill>
                <a:effectLst/>
              </a:rPr>
              <a:t>41% of employees had no choice for remote work.</a:t>
            </a:r>
          </a:p>
          <a:p>
            <a:pPr lvl="1"/>
            <a:r>
              <a:rPr lang="en-US" dirty="0">
                <a:solidFill>
                  <a:srgbClr val="363636"/>
                </a:solidFill>
              </a:rPr>
              <a:t>McKinsey’s American Opportunity Survey (2022)</a:t>
            </a:r>
            <a:endParaRPr lang="en-US" i="0" dirty="0">
              <a:solidFill>
                <a:srgbClr val="363636"/>
              </a:solidFill>
              <a:effectLst/>
            </a:endParaRPr>
          </a:p>
          <a:p>
            <a:pPr marL="0" indent="0">
              <a:buNone/>
            </a:pPr>
            <a:endParaRPr lang="en-US" dirty="0"/>
          </a:p>
          <a:p>
            <a:pPr marL="914400" lvl="2" indent="0">
              <a:buNone/>
            </a:pPr>
            <a:endParaRPr lang="en-US" dirty="0"/>
          </a:p>
          <a:p>
            <a:pPr marL="285750" lvl="2"/>
            <a:endParaRPr lang="en-US" sz="2800" dirty="0"/>
          </a:p>
          <a:p>
            <a:pPr marL="57150" lvl="2" indent="0">
              <a:buNone/>
            </a:pPr>
            <a:endParaRPr lang="en-US" sz="2800" dirty="0"/>
          </a:p>
        </p:txBody>
      </p:sp>
      <p:sp>
        <p:nvSpPr>
          <p:cNvPr id="4" name="Slide Number Placeholder 3">
            <a:extLst>
              <a:ext uri="{FF2B5EF4-FFF2-40B4-BE49-F238E27FC236}">
                <a16:creationId xmlns:a16="http://schemas.microsoft.com/office/drawing/2014/main" id="{339EBD87-791B-4D9F-ACE6-7044C56C53A4}"/>
              </a:ext>
            </a:extLst>
          </p:cNvPr>
          <p:cNvSpPr>
            <a:spLocks noGrp="1"/>
          </p:cNvSpPr>
          <p:nvPr>
            <p:ph type="sldNum" sz="quarter" idx="12"/>
          </p:nvPr>
        </p:nvSpPr>
        <p:spPr/>
        <p:txBody>
          <a:bodyPr/>
          <a:lstStyle/>
          <a:p>
            <a:fld id="{5CA61F6E-E245-424A-B612-7F6B6A782722}" type="slidenum">
              <a:rPr lang="en-US" smtClean="0"/>
              <a:t>14</a:t>
            </a:fld>
            <a:endParaRPr lang="en-US"/>
          </a:p>
        </p:txBody>
      </p:sp>
      <p:sp>
        <p:nvSpPr>
          <p:cNvPr id="5" name="Footer Placeholder 4">
            <a:extLst>
              <a:ext uri="{FF2B5EF4-FFF2-40B4-BE49-F238E27FC236}">
                <a16:creationId xmlns:a16="http://schemas.microsoft.com/office/drawing/2014/main" id="{E1E2FFE8-9202-4B93-8F83-84B5245CC059}"/>
              </a:ext>
            </a:extLst>
          </p:cNvPr>
          <p:cNvSpPr>
            <a:spLocks noGrp="1"/>
          </p:cNvSpPr>
          <p:nvPr>
            <p:ph type="ftr" sz="quarter" idx="11"/>
          </p:nvPr>
        </p:nvSpPr>
        <p:spPr/>
        <p:txBody>
          <a:bodyPr/>
          <a:lstStyle/>
          <a:p>
            <a:pPr algn="l"/>
            <a:r>
              <a:rPr lang="en-US" dirty="0"/>
              <a:t>A Member of PrimeGlobal – An Association of Independent Accounting Firms </a:t>
            </a:r>
          </a:p>
        </p:txBody>
      </p:sp>
    </p:spTree>
    <p:extLst>
      <p:ext uri="{BB962C8B-B14F-4D97-AF65-F5344CB8AC3E}">
        <p14:creationId xmlns:p14="http://schemas.microsoft.com/office/powerpoint/2010/main" val="3205987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12F5-FAED-41D0-8D99-735D8A1FA9E1}"/>
              </a:ext>
            </a:extLst>
          </p:cNvPr>
          <p:cNvSpPr>
            <a:spLocks noGrp="1"/>
          </p:cNvSpPr>
          <p:nvPr>
            <p:ph type="title"/>
          </p:nvPr>
        </p:nvSpPr>
        <p:spPr/>
        <p:txBody>
          <a:bodyPr/>
          <a:lstStyle/>
          <a:p>
            <a:r>
              <a:rPr lang="en-US" dirty="0"/>
              <a:t>Remote Employees</a:t>
            </a:r>
          </a:p>
        </p:txBody>
      </p:sp>
      <p:sp>
        <p:nvSpPr>
          <p:cNvPr id="3" name="Content Placeholder 2">
            <a:extLst>
              <a:ext uri="{FF2B5EF4-FFF2-40B4-BE49-F238E27FC236}">
                <a16:creationId xmlns:a16="http://schemas.microsoft.com/office/drawing/2014/main" id="{F0E914CD-AA7E-439A-BD8C-731768DE4E4A}"/>
              </a:ext>
            </a:extLst>
          </p:cNvPr>
          <p:cNvSpPr>
            <a:spLocks noGrp="1"/>
          </p:cNvSpPr>
          <p:nvPr>
            <p:ph idx="1"/>
          </p:nvPr>
        </p:nvSpPr>
        <p:spPr>
          <a:xfrm>
            <a:off x="838200" y="1438275"/>
            <a:ext cx="10515600" cy="4738688"/>
          </a:xfrm>
        </p:spPr>
        <p:txBody>
          <a:bodyPr>
            <a:normAutofit fontScale="55000" lnSpcReduction="20000"/>
          </a:bodyPr>
          <a:lstStyle/>
          <a:p>
            <a:pPr marL="285750" lvl="2"/>
            <a:r>
              <a:rPr lang="en-US" sz="6500" dirty="0"/>
              <a:t>To date, little or no guidance regarding remote worker impact on withholding of local income taxes</a:t>
            </a:r>
          </a:p>
          <a:p>
            <a:pPr marL="57150" lvl="2" indent="0">
              <a:buNone/>
            </a:pPr>
            <a:endParaRPr lang="en-US" sz="6500" dirty="0"/>
          </a:p>
          <a:p>
            <a:pPr marL="742950" lvl="3"/>
            <a:r>
              <a:rPr lang="en-US" sz="5100" dirty="0"/>
              <a:t>Expect that if an employee is working remotely in a locality with an income tax that withholding would be applicable;</a:t>
            </a:r>
          </a:p>
          <a:p>
            <a:pPr marL="742950" lvl="3"/>
            <a:r>
              <a:rPr lang="en-US" sz="5100" dirty="0"/>
              <a:t>For business taxes, most localities still retain some type of formulary apportionment (e.g., combo of sales, payroll, property, etc.) and apply “constitutional” nexus standards</a:t>
            </a:r>
          </a:p>
          <a:p>
            <a:pPr marL="514350" lvl="3" indent="0">
              <a:buNone/>
            </a:pPr>
            <a:endParaRPr lang="en-US" sz="5100" dirty="0"/>
          </a:p>
          <a:p>
            <a:pPr marL="285750" lvl="2"/>
            <a:r>
              <a:rPr lang="en-US" sz="6700" dirty="0"/>
              <a:t>Remote worker presence will likely trigger local income taxes, as well.</a:t>
            </a:r>
          </a:p>
          <a:p>
            <a:pPr marL="0" indent="0">
              <a:buNone/>
            </a:pPr>
            <a:endParaRPr lang="en-US" dirty="0"/>
          </a:p>
          <a:p>
            <a:pPr marL="914400" lvl="2" indent="0">
              <a:buNone/>
            </a:pPr>
            <a:endParaRPr lang="en-US" dirty="0"/>
          </a:p>
          <a:p>
            <a:pPr marL="285750" lvl="2"/>
            <a:endParaRPr lang="en-US" sz="2800" dirty="0"/>
          </a:p>
          <a:p>
            <a:pPr marL="57150" lvl="2" indent="0">
              <a:buNone/>
            </a:pPr>
            <a:endParaRPr lang="en-US" sz="2800" dirty="0"/>
          </a:p>
        </p:txBody>
      </p:sp>
      <p:sp>
        <p:nvSpPr>
          <p:cNvPr id="4" name="Slide Number Placeholder 3">
            <a:extLst>
              <a:ext uri="{FF2B5EF4-FFF2-40B4-BE49-F238E27FC236}">
                <a16:creationId xmlns:a16="http://schemas.microsoft.com/office/drawing/2014/main" id="{339EBD87-791B-4D9F-ACE6-7044C56C53A4}"/>
              </a:ext>
            </a:extLst>
          </p:cNvPr>
          <p:cNvSpPr>
            <a:spLocks noGrp="1"/>
          </p:cNvSpPr>
          <p:nvPr>
            <p:ph type="sldNum" sz="quarter" idx="12"/>
          </p:nvPr>
        </p:nvSpPr>
        <p:spPr/>
        <p:txBody>
          <a:bodyPr/>
          <a:lstStyle/>
          <a:p>
            <a:fld id="{5CA61F6E-E245-424A-B612-7F6B6A782722}" type="slidenum">
              <a:rPr lang="en-US" smtClean="0"/>
              <a:t>15</a:t>
            </a:fld>
            <a:endParaRPr lang="en-US"/>
          </a:p>
        </p:txBody>
      </p:sp>
      <p:sp>
        <p:nvSpPr>
          <p:cNvPr id="5" name="Footer Placeholder 4">
            <a:extLst>
              <a:ext uri="{FF2B5EF4-FFF2-40B4-BE49-F238E27FC236}">
                <a16:creationId xmlns:a16="http://schemas.microsoft.com/office/drawing/2014/main" id="{E1E2FFE8-9202-4B93-8F83-84B5245CC059}"/>
              </a:ext>
            </a:extLst>
          </p:cNvPr>
          <p:cNvSpPr>
            <a:spLocks noGrp="1"/>
          </p:cNvSpPr>
          <p:nvPr>
            <p:ph type="ftr" sz="quarter" idx="11"/>
          </p:nvPr>
        </p:nvSpPr>
        <p:spPr/>
        <p:txBody>
          <a:bodyPr/>
          <a:lstStyle/>
          <a:p>
            <a:pPr algn="l"/>
            <a:r>
              <a:rPr lang="en-US" dirty="0"/>
              <a:t>A Member of PrimeGlobal – An Association of Independent Accounting Firms </a:t>
            </a:r>
          </a:p>
        </p:txBody>
      </p:sp>
    </p:spTree>
    <p:extLst>
      <p:ext uri="{BB962C8B-B14F-4D97-AF65-F5344CB8AC3E}">
        <p14:creationId xmlns:p14="http://schemas.microsoft.com/office/powerpoint/2010/main" val="502446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12F5-FAED-41D0-8D99-735D8A1FA9E1}"/>
              </a:ext>
            </a:extLst>
          </p:cNvPr>
          <p:cNvSpPr>
            <a:spLocks noGrp="1"/>
          </p:cNvSpPr>
          <p:nvPr>
            <p:ph type="title"/>
          </p:nvPr>
        </p:nvSpPr>
        <p:spPr/>
        <p:txBody>
          <a:bodyPr/>
          <a:lstStyle/>
          <a:p>
            <a:r>
              <a:rPr lang="en-US" dirty="0"/>
              <a:t>Remote Employees</a:t>
            </a:r>
          </a:p>
        </p:txBody>
      </p:sp>
      <p:sp>
        <p:nvSpPr>
          <p:cNvPr id="3" name="Content Placeholder 2">
            <a:extLst>
              <a:ext uri="{FF2B5EF4-FFF2-40B4-BE49-F238E27FC236}">
                <a16:creationId xmlns:a16="http://schemas.microsoft.com/office/drawing/2014/main" id="{F0E914CD-AA7E-439A-BD8C-731768DE4E4A}"/>
              </a:ext>
            </a:extLst>
          </p:cNvPr>
          <p:cNvSpPr>
            <a:spLocks noGrp="1"/>
          </p:cNvSpPr>
          <p:nvPr>
            <p:ph idx="1"/>
          </p:nvPr>
        </p:nvSpPr>
        <p:spPr>
          <a:xfrm>
            <a:off x="838200" y="1438275"/>
            <a:ext cx="10515600" cy="4738688"/>
          </a:xfrm>
        </p:spPr>
        <p:txBody>
          <a:bodyPr>
            <a:normAutofit/>
          </a:bodyPr>
          <a:lstStyle/>
          <a:p>
            <a:pPr marL="0" indent="0" algn="l">
              <a:buNone/>
            </a:pPr>
            <a:r>
              <a:rPr lang="en-US" sz="2000" b="1" dirty="0"/>
              <a:t>State Conflicts:</a:t>
            </a:r>
          </a:p>
          <a:p>
            <a:r>
              <a:rPr lang="en-US" sz="2000" i="1" u="none" strike="noStrike" baseline="0" dirty="0"/>
              <a:t>New </a:t>
            </a:r>
            <a:r>
              <a:rPr lang="en-US" sz="2000" i="1" dirty="0"/>
              <a:t>Hampshire v. Massachusetts </a:t>
            </a:r>
            <a:r>
              <a:rPr lang="en-US" sz="2000" dirty="0"/>
              <a:t>(cert. denied) – NH sued MA in U.S. Supreme Court regarding MA’s efforts to continue to tax NH residents working remotely, if the employer was located in MA.</a:t>
            </a:r>
          </a:p>
          <a:p>
            <a:pPr lvl="1"/>
            <a:r>
              <a:rPr lang="en-US" sz="2000" i="0" u="none" strike="noStrike" baseline="0" dirty="0"/>
              <a:t>14 states joined NH in its brief in support of the challenged, but the USSC declined to take up the case.</a:t>
            </a:r>
          </a:p>
          <a:p>
            <a:r>
              <a:rPr lang="en-US" sz="2000" i="1" dirty="0"/>
              <a:t>New Jersey v. New York</a:t>
            </a:r>
          </a:p>
          <a:p>
            <a:pPr lvl="1"/>
            <a:r>
              <a:rPr lang="en-US" sz="2000" u="none" strike="noStrike" baseline="0" dirty="0"/>
              <a:t>NJ legislature has proposed an adoption of NY’s “aggressive” tax treatment of remote employees, commonly known as the “convenience of the employer” rule;</a:t>
            </a:r>
          </a:p>
          <a:p>
            <a:pPr lvl="1"/>
            <a:r>
              <a:rPr lang="en-US" sz="2000" dirty="0"/>
              <a:t>This is a somewhat draconian rule which pre-dated COVID where NY would assert income tax on any remote workers performing services outside of NY for a NY-based employer unless the remote work was for the convenience of the employer.</a:t>
            </a:r>
            <a:endParaRPr lang="en-US" sz="2000" u="none" strike="noStrike" baseline="0" dirty="0"/>
          </a:p>
          <a:p>
            <a:pPr marL="0" indent="0">
              <a:buNone/>
            </a:pPr>
            <a:endParaRPr lang="en-US" sz="2000" dirty="0"/>
          </a:p>
          <a:p>
            <a:pPr marL="914400" lvl="2" indent="0">
              <a:buNone/>
            </a:pPr>
            <a:endParaRPr lang="en-US" dirty="0"/>
          </a:p>
          <a:p>
            <a:pPr marL="285750" lvl="2"/>
            <a:endParaRPr lang="en-US" sz="2800" dirty="0"/>
          </a:p>
          <a:p>
            <a:pPr marL="57150" lvl="2" indent="0">
              <a:buNone/>
            </a:pPr>
            <a:endParaRPr lang="en-US" sz="2800" dirty="0"/>
          </a:p>
        </p:txBody>
      </p:sp>
      <p:sp>
        <p:nvSpPr>
          <p:cNvPr id="4" name="Slide Number Placeholder 3">
            <a:extLst>
              <a:ext uri="{FF2B5EF4-FFF2-40B4-BE49-F238E27FC236}">
                <a16:creationId xmlns:a16="http://schemas.microsoft.com/office/drawing/2014/main" id="{339EBD87-791B-4D9F-ACE6-7044C56C53A4}"/>
              </a:ext>
            </a:extLst>
          </p:cNvPr>
          <p:cNvSpPr>
            <a:spLocks noGrp="1"/>
          </p:cNvSpPr>
          <p:nvPr>
            <p:ph type="sldNum" sz="quarter" idx="12"/>
          </p:nvPr>
        </p:nvSpPr>
        <p:spPr/>
        <p:txBody>
          <a:bodyPr/>
          <a:lstStyle/>
          <a:p>
            <a:fld id="{5CA61F6E-E245-424A-B612-7F6B6A782722}" type="slidenum">
              <a:rPr lang="en-US" smtClean="0"/>
              <a:t>16</a:t>
            </a:fld>
            <a:endParaRPr lang="en-US"/>
          </a:p>
        </p:txBody>
      </p:sp>
      <p:sp>
        <p:nvSpPr>
          <p:cNvPr id="5" name="Footer Placeholder 4">
            <a:extLst>
              <a:ext uri="{FF2B5EF4-FFF2-40B4-BE49-F238E27FC236}">
                <a16:creationId xmlns:a16="http://schemas.microsoft.com/office/drawing/2014/main" id="{E1E2FFE8-9202-4B93-8F83-84B5245CC059}"/>
              </a:ext>
            </a:extLst>
          </p:cNvPr>
          <p:cNvSpPr>
            <a:spLocks noGrp="1"/>
          </p:cNvSpPr>
          <p:nvPr>
            <p:ph type="ftr" sz="quarter" idx="11"/>
          </p:nvPr>
        </p:nvSpPr>
        <p:spPr/>
        <p:txBody>
          <a:bodyPr/>
          <a:lstStyle/>
          <a:p>
            <a:pPr algn="l"/>
            <a:r>
              <a:rPr lang="en-US" dirty="0"/>
              <a:t>A Member of PrimeGlobal – An Association of Independent Accounting Firms </a:t>
            </a:r>
          </a:p>
        </p:txBody>
      </p:sp>
    </p:spTree>
    <p:extLst>
      <p:ext uri="{BB962C8B-B14F-4D97-AF65-F5344CB8AC3E}">
        <p14:creationId xmlns:p14="http://schemas.microsoft.com/office/powerpoint/2010/main" val="2298892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12F5-FAED-41D0-8D99-735D8A1FA9E1}"/>
              </a:ext>
            </a:extLst>
          </p:cNvPr>
          <p:cNvSpPr>
            <a:spLocks noGrp="1"/>
          </p:cNvSpPr>
          <p:nvPr>
            <p:ph type="title"/>
          </p:nvPr>
        </p:nvSpPr>
        <p:spPr/>
        <p:txBody>
          <a:bodyPr/>
          <a:lstStyle/>
          <a:p>
            <a:r>
              <a:rPr lang="en-US" dirty="0"/>
              <a:t>Remote Employees</a:t>
            </a:r>
          </a:p>
        </p:txBody>
      </p:sp>
      <p:sp>
        <p:nvSpPr>
          <p:cNvPr id="3" name="Content Placeholder 2">
            <a:extLst>
              <a:ext uri="{FF2B5EF4-FFF2-40B4-BE49-F238E27FC236}">
                <a16:creationId xmlns:a16="http://schemas.microsoft.com/office/drawing/2014/main" id="{F0E914CD-AA7E-439A-BD8C-731768DE4E4A}"/>
              </a:ext>
            </a:extLst>
          </p:cNvPr>
          <p:cNvSpPr>
            <a:spLocks noGrp="1"/>
          </p:cNvSpPr>
          <p:nvPr>
            <p:ph idx="1"/>
          </p:nvPr>
        </p:nvSpPr>
        <p:spPr>
          <a:xfrm>
            <a:off x="838200" y="1438275"/>
            <a:ext cx="10515600" cy="4738688"/>
          </a:xfrm>
        </p:spPr>
        <p:txBody>
          <a:bodyPr>
            <a:normAutofit fontScale="92500" lnSpcReduction="20000"/>
          </a:bodyPr>
          <a:lstStyle/>
          <a:p>
            <a:pPr marL="0" indent="0" algn="l">
              <a:buNone/>
            </a:pPr>
            <a:r>
              <a:rPr lang="en-US" sz="3600" b="1" dirty="0">
                <a:latin typeface="+mn-lt"/>
              </a:rPr>
              <a:t>Teleworking – Local Conflict</a:t>
            </a:r>
          </a:p>
          <a:p>
            <a:pPr algn="l"/>
            <a:endParaRPr lang="en-US" sz="1400" b="0" i="0" u="none" strike="noStrike" baseline="0" dirty="0">
              <a:solidFill>
                <a:srgbClr val="000000"/>
              </a:solidFill>
              <a:latin typeface="+mn-lt"/>
            </a:endParaRPr>
          </a:p>
          <a:p>
            <a:pPr algn="l"/>
            <a:r>
              <a:rPr lang="en-US" sz="2000" b="0" i="0" dirty="0">
                <a:solidFill>
                  <a:srgbClr val="000000"/>
                </a:solidFill>
                <a:effectLst/>
              </a:rPr>
              <a:t>A personal income taxpayer's appeal against an Ohio law that allowed the city of Cincinnati to tax nonresidents on income earned outside of its borders while working from home for a city-based business was denied as the law at issue was not unconstitutional.</a:t>
            </a:r>
          </a:p>
          <a:p>
            <a:pPr algn="l"/>
            <a:r>
              <a:rPr lang="en-US" sz="2000" b="0" i="0" dirty="0">
                <a:solidFill>
                  <a:srgbClr val="000000"/>
                </a:solidFill>
                <a:effectLst/>
              </a:rPr>
              <a:t>In this matter, the taxpayer asserted that the law at issue erroneously extended municipal taxation beyond the territorial jurisdiction of Ohio. Moreover, the taxpayer argued that </a:t>
            </a:r>
            <a:r>
              <a:rPr lang="en-US" sz="2000" b="0" i="1" dirty="0">
                <a:solidFill>
                  <a:srgbClr val="000000"/>
                </a:solidFill>
                <a:effectLst/>
              </a:rPr>
              <a:t>in </a:t>
            </a:r>
            <a:r>
              <a:rPr lang="en-US" sz="2000" b="0" i="1" dirty="0" err="1">
                <a:solidFill>
                  <a:srgbClr val="000000"/>
                </a:solidFill>
                <a:effectLst/>
              </a:rPr>
              <a:t>personam</a:t>
            </a:r>
            <a:r>
              <a:rPr lang="en-US" sz="2000" b="0" i="1" dirty="0">
                <a:solidFill>
                  <a:srgbClr val="000000"/>
                </a:solidFill>
                <a:effectLst/>
              </a:rPr>
              <a:t> </a:t>
            </a:r>
            <a:r>
              <a:rPr lang="en-US" sz="2000" b="0" i="0" dirty="0">
                <a:solidFill>
                  <a:srgbClr val="000000"/>
                </a:solidFill>
                <a:effectLst/>
              </a:rPr>
              <a:t>jurisdiction for taxation purposes should not apply to nonresident of the city.</a:t>
            </a:r>
          </a:p>
          <a:p>
            <a:pPr algn="l"/>
            <a:r>
              <a:rPr lang="en-US" sz="2000" b="0" i="0" dirty="0">
                <a:solidFill>
                  <a:srgbClr val="000000"/>
                </a:solidFill>
                <a:effectLst/>
              </a:rPr>
              <a:t>The appeals court, upon review, noted that the General Assembly was authorized to enact the section under the Ohio Constitution. Moreover, under the applicable law, municipality can tax beyond its physical borders if state law permits. Since the taxpayer was a state citizen, he received all the process that he was due under the law. Accordingly, the taxpayer's due process clause challenge was properly denied.</a:t>
            </a:r>
          </a:p>
          <a:p>
            <a:pPr algn="l">
              <a:spcAft>
                <a:spcPts val="1000"/>
              </a:spcAft>
            </a:pPr>
            <a:r>
              <a:rPr lang="en-US" sz="2000" i="1" dirty="0">
                <a:solidFill>
                  <a:srgbClr val="000000"/>
                </a:solidFill>
                <a:effectLst/>
              </a:rPr>
              <a:t>Schaad</a:t>
            </a:r>
            <a:r>
              <a:rPr lang="en-US" sz="2000" b="0" i="1" dirty="0">
                <a:solidFill>
                  <a:srgbClr val="000000"/>
                </a:solidFill>
                <a:effectLst/>
              </a:rPr>
              <a:t> v. Alder et al</a:t>
            </a:r>
            <a:r>
              <a:rPr lang="en-US" sz="2000" b="0" i="0" dirty="0">
                <a:solidFill>
                  <a:srgbClr val="000000"/>
                </a:solidFill>
                <a:effectLst/>
              </a:rPr>
              <a:t>, Court of Appeals of Ohio, First District, No. C-210349, February 7, 2022</a:t>
            </a:r>
          </a:p>
          <a:p>
            <a:pPr algn="l">
              <a:spcAft>
                <a:spcPts val="1000"/>
              </a:spcAft>
            </a:pPr>
            <a:r>
              <a:rPr lang="en-US" sz="2000" dirty="0">
                <a:solidFill>
                  <a:srgbClr val="000000"/>
                </a:solidFill>
              </a:rPr>
              <a:t>Case was accepted for discretionary review by the Ohio Supreme Court on June 8, 2022 (by a 4-3 decision); Oral argument was held on March 1, 2023.</a:t>
            </a:r>
            <a:endParaRPr lang="en-US" sz="2000" b="0" i="0" dirty="0">
              <a:solidFill>
                <a:srgbClr val="000000"/>
              </a:solidFill>
              <a:effectLst/>
            </a:endParaRPr>
          </a:p>
          <a:p>
            <a:pPr marL="914400" lvl="2" indent="0">
              <a:buNone/>
            </a:pPr>
            <a:endParaRPr lang="en-US" dirty="0"/>
          </a:p>
          <a:p>
            <a:pPr marL="285750" lvl="2"/>
            <a:endParaRPr lang="en-US" sz="2800" dirty="0"/>
          </a:p>
          <a:p>
            <a:pPr marL="57150" lvl="2" indent="0">
              <a:buNone/>
            </a:pPr>
            <a:endParaRPr lang="en-US" sz="2800" dirty="0"/>
          </a:p>
        </p:txBody>
      </p:sp>
      <p:sp>
        <p:nvSpPr>
          <p:cNvPr id="4" name="Slide Number Placeholder 3">
            <a:extLst>
              <a:ext uri="{FF2B5EF4-FFF2-40B4-BE49-F238E27FC236}">
                <a16:creationId xmlns:a16="http://schemas.microsoft.com/office/drawing/2014/main" id="{339EBD87-791B-4D9F-ACE6-7044C56C53A4}"/>
              </a:ext>
            </a:extLst>
          </p:cNvPr>
          <p:cNvSpPr>
            <a:spLocks noGrp="1"/>
          </p:cNvSpPr>
          <p:nvPr>
            <p:ph type="sldNum" sz="quarter" idx="12"/>
          </p:nvPr>
        </p:nvSpPr>
        <p:spPr/>
        <p:txBody>
          <a:bodyPr/>
          <a:lstStyle/>
          <a:p>
            <a:fld id="{5CA61F6E-E245-424A-B612-7F6B6A782722}" type="slidenum">
              <a:rPr lang="en-US" smtClean="0"/>
              <a:t>17</a:t>
            </a:fld>
            <a:endParaRPr lang="en-US"/>
          </a:p>
        </p:txBody>
      </p:sp>
      <p:sp>
        <p:nvSpPr>
          <p:cNvPr id="5" name="Footer Placeholder 4">
            <a:extLst>
              <a:ext uri="{FF2B5EF4-FFF2-40B4-BE49-F238E27FC236}">
                <a16:creationId xmlns:a16="http://schemas.microsoft.com/office/drawing/2014/main" id="{E1E2FFE8-9202-4B93-8F83-84B5245CC059}"/>
              </a:ext>
            </a:extLst>
          </p:cNvPr>
          <p:cNvSpPr>
            <a:spLocks noGrp="1"/>
          </p:cNvSpPr>
          <p:nvPr>
            <p:ph type="ftr" sz="quarter" idx="11"/>
          </p:nvPr>
        </p:nvSpPr>
        <p:spPr/>
        <p:txBody>
          <a:bodyPr/>
          <a:lstStyle/>
          <a:p>
            <a:pPr algn="l"/>
            <a:r>
              <a:rPr lang="en-US" dirty="0"/>
              <a:t>A Member of PrimeGlobal – An Association of Independent Accounting Firms </a:t>
            </a:r>
          </a:p>
        </p:txBody>
      </p:sp>
    </p:spTree>
    <p:extLst>
      <p:ext uri="{BB962C8B-B14F-4D97-AF65-F5344CB8AC3E}">
        <p14:creationId xmlns:p14="http://schemas.microsoft.com/office/powerpoint/2010/main" val="2210608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12F5-FAED-41D0-8D99-735D8A1FA9E1}"/>
              </a:ext>
            </a:extLst>
          </p:cNvPr>
          <p:cNvSpPr>
            <a:spLocks noGrp="1"/>
          </p:cNvSpPr>
          <p:nvPr>
            <p:ph type="title"/>
          </p:nvPr>
        </p:nvSpPr>
        <p:spPr/>
        <p:txBody>
          <a:bodyPr/>
          <a:lstStyle/>
          <a:p>
            <a:r>
              <a:rPr lang="en-US" dirty="0"/>
              <a:t>Remote Employees</a:t>
            </a:r>
          </a:p>
        </p:txBody>
      </p:sp>
      <p:sp>
        <p:nvSpPr>
          <p:cNvPr id="3" name="Content Placeholder 2">
            <a:extLst>
              <a:ext uri="{FF2B5EF4-FFF2-40B4-BE49-F238E27FC236}">
                <a16:creationId xmlns:a16="http://schemas.microsoft.com/office/drawing/2014/main" id="{F0E914CD-AA7E-439A-BD8C-731768DE4E4A}"/>
              </a:ext>
            </a:extLst>
          </p:cNvPr>
          <p:cNvSpPr>
            <a:spLocks noGrp="1"/>
          </p:cNvSpPr>
          <p:nvPr>
            <p:ph idx="1"/>
          </p:nvPr>
        </p:nvSpPr>
        <p:spPr>
          <a:xfrm>
            <a:off x="838200" y="1438275"/>
            <a:ext cx="10515600" cy="4738688"/>
          </a:xfrm>
        </p:spPr>
        <p:txBody>
          <a:bodyPr>
            <a:normAutofit fontScale="32500" lnSpcReduction="20000"/>
          </a:bodyPr>
          <a:lstStyle/>
          <a:p>
            <a:r>
              <a:rPr lang="en-US" sz="7200" dirty="0"/>
              <a:t>What should a business do?</a:t>
            </a:r>
          </a:p>
          <a:p>
            <a:pPr lvl="1"/>
            <a:r>
              <a:rPr lang="en-US" sz="7200" dirty="0"/>
              <a:t>First, focus on permanence of workplace assignment.</a:t>
            </a:r>
          </a:p>
          <a:p>
            <a:pPr lvl="2"/>
            <a:r>
              <a:rPr lang="en-US" sz="7200" dirty="0"/>
              <a:t>Is this simply a trial basis or is this more of a permanent arrangement?</a:t>
            </a:r>
          </a:p>
          <a:p>
            <a:pPr lvl="1"/>
            <a:r>
              <a:rPr lang="en-US" sz="7200" dirty="0"/>
              <a:t>Second, does the employee/remote worker have a “regularly” assigned location in a different state, but simply chooses to work from home on a periodic basis (e.g., 2 days per week)?</a:t>
            </a:r>
          </a:p>
          <a:p>
            <a:pPr lvl="2"/>
            <a:r>
              <a:rPr lang="en-US" sz="7200" dirty="0"/>
              <a:t>Is the remote work arrangement for the benefit of the employer or the employee?</a:t>
            </a:r>
          </a:p>
          <a:p>
            <a:r>
              <a:rPr lang="en-US" sz="7200" dirty="0"/>
              <a:t>Other issues:</a:t>
            </a:r>
          </a:p>
          <a:p>
            <a:pPr lvl="1"/>
            <a:r>
              <a:rPr lang="en-US" sz="7200" dirty="0"/>
              <a:t>Managing payroll for multiple states/localities;</a:t>
            </a:r>
          </a:p>
          <a:p>
            <a:pPr lvl="1"/>
            <a:r>
              <a:rPr lang="en-US" sz="7200" dirty="0"/>
              <a:t>Is compensation based on employer market or remote worker market;</a:t>
            </a:r>
          </a:p>
          <a:p>
            <a:pPr lvl="1"/>
            <a:r>
              <a:rPr lang="en-US" sz="7200" dirty="0"/>
              <a:t>Remote worker may have to file multiple state tax returns;</a:t>
            </a:r>
          </a:p>
          <a:p>
            <a:pPr lvl="1"/>
            <a:r>
              <a:rPr lang="en-US" sz="7200" dirty="0"/>
              <a:t>States that are losing revenue may implement market-based payroll sourcing rules</a:t>
            </a:r>
          </a:p>
          <a:p>
            <a:pPr marL="914400" lvl="2" indent="0">
              <a:buNone/>
            </a:pPr>
            <a:endParaRPr lang="en-US" dirty="0"/>
          </a:p>
          <a:p>
            <a:pPr marL="285750" lvl="2"/>
            <a:endParaRPr lang="en-US" sz="2800" dirty="0"/>
          </a:p>
          <a:p>
            <a:pPr marL="57150" lvl="2" indent="0">
              <a:buNone/>
            </a:pPr>
            <a:endParaRPr lang="en-US" sz="2800" dirty="0"/>
          </a:p>
        </p:txBody>
      </p:sp>
      <p:sp>
        <p:nvSpPr>
          <p:cNvPr id="4" name="Slide Number Placeholder 3">
            <a:extLst>
              <a:ext uri="{FF2B5EF4-FFF2-40B4-BE49-F238E27FC236}">
                <a16:creationId xmlns:a16="http://schemas.microsoft.com/office/drawing/2014/main" id="{339EBD87-791B-4D9F-ACE6-7044C56C53A4}"/>
              </a:ext>
            </a:extLst>
          </p:cNvPr>
          <p:cNvSpPr>
            <a:spLocks noGrp="1"/>
          </p:cNvSpPr>
          <p:nvPr>
            <p:ph type="sldNum" sz="quarter" idx="12"/>
          </p:nvPr>
        </p:nvSpPr>
        <p:spPr/>
        <p:txBody>
          <a:bodyPr/>
          <a:lstStyle/>
          <a:p>
            <a:fld id="{5CA61F6E-E245-424A-B612-7F6B6A782722}" type="slidenum">
              <a:rPr lang="en-US" smtClean="0"/>
              <a:t>18</a:t>
            </a:fld>
            <a:endParaRPr lang="en-US"/>
          </a:p>
        </p:txBody>
      </p:sp>
      <p:sp>
        <p:nvSpPr>
          <p:cNvPr id="5" name="Footer Placeholder 4">
            <a:extLst>
              <a:ext uri="{FF2B5EF4-FFF2-40B4-BE49-F238E27FC236}">
                <a16:creationId xmlns:a16="http://schemas.microsoft.com/office/drawing/2014/main" id="{E1E2FFE8-9202-4B93-8F83-84B5245CC059}"/>
              </a:ext>
            </a:extLst>
          </p:cNvPr>
          <p:cNvSpPr>
            <a:spLocks noGrp="1"/>
          </p:cNvSpPr>
          <p:nvPr>
            <p:ph type="ftr" sz="quarter" idx="11"/>
          </p:nvPr>
        </p:nvSpPr>
        <p:spPr/>
        <p:txBody>
          <a:bodyPr/>
          <a:lstStyle/>
          <a:p>
            <a:pPr algn="l"/>
            <a:r>
              <a:rPr lang="en-US" dirty="0"/>
              <a:t>A Member of PrimeGlobal – An Association of Independent Accounting Firms </a:t>
            </a:r>
          </a:p>
        </p:txBody>
      </p:sp>
    </p:spTree>
    <p:extLst>
      <p:ext uri="{BB962C8B-B14F-4D97-AF65-F5344CB8AC3E}">
        <p14:creationId xmlns:p14="http://schemas.microsoft.com/office/powerpoint/2010/main" val="2211991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0F9694-973A-4E39-B50C-743E86ED4040}"/>
              </a:ext>
            </a:extLst>
          </p:cNvPr>
          <p:cNvSpPr>
            <a:spLocks noGrp="1"/>
          </p:cNvSpPr>
          <p:nvPr>
            <p:ph type="sldNum" sz="quarter" idx="12"/>
          </p:nvPr>
        </p:nvSpPr>
        <p:spPr/>
        <p:txBody>
          <a:bodyPr/>
          <a:lstStyle/>
          <a:p>
            <a:fld id="{5CA61F6E-E245-424A-B612-7F6B6A782722}" type="slidenum">
              <a:rPr lang="en-US" smtClean="0"/>
              <a:t>19</a:t>
            </a:fld>
            <a:endParaRPr lang="en-US"/>
          </a:p>
        </p:txBody>
      </p:sp>
      <p:sp>
        <p:nvSpPr>
          <p:cNvPr id="3" name="Footer Placeholder 2">
            <a:extLst>
              <a:ext uri="{FF2B5EF4-FFF2-40B4-BE49-F238E27FC236}">
                <a16:creationId xmlns:a16="http://schemas.microsoft.com/office/drawing/2014/main" id="{5CE6AF0B-6913-4626-BFD7-AF1FFF0A31FE}"/>
              </a:ext>
            </a:extLst>
          </p:cNvPr>
          <p:cNvSpPr>
            <a:spLocks noGrp="1"/>
          </p:cNvSpPr>
          <p:nvPr>
            <p:ph type="ftr" sz="quarter" idx="11"/>
          </p:nvPr>
        </p:nvSpPr>
        <p:spPr/>
        <p:txBody>
          <a:bodyPr/>
          <a:lstStyle/>
          <a:p>
            <a:pPr algn="l"/>
            <a:r>
              <a:rPr lang="en-US" dirty="0"/>
              <a:t>A Member of PrimeGlobal – An Association of Independent Accounting Firms </a:t>
            </a:r>
          </a:p>
        </p:txBody>
      </p:sp>
      <p:pic>
        <p:nvPicPr>
          <p:cNvPr id="5" name="Picture 4">
            <a:extLst>
              <a:ext uri="{FF2B5EF4-FFF2-40B4-BE49-F238E27FC236}">
                <a16:creationId xmlns:a16="http://schemas.microsoft.com/office/drawing/2014/main" id="{C0065C8D-2F9C-44E5-AAC3-0764C2BF4F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6110" y="2057400"/>
            <a:ext cx="4111580" cy="2743200"/>
          </a:xfrm>
          <a:prstGeom prst="rect">
            <a:avLst/>
          </a:prstGeom>
        </p:spPr>
      </p:pic>
      <p:sp>
        <p:nvSpPr>
          <p:cNvPr id="4" name="TextBox 3">
            <a:extLst>
              <a:ext uri="{FF2B5EF4-FFF2-40B4-BE49-F238E27FC236}">
                <a16:creationId xmlns:a16="http://schemas.microsoft.com/office/drawing/2014/main" id="{6422D73C-6EF2-4DEC-A3E3-783BE03318D9}"/>
              </a:ext>
            </a:extLst>
          </p:cNvPr>
          <p:cNvSpPr txBox="1"/>
          <p:nvPr/>
        </p:nvSpPr>
        <p:spPr>
          <a:xfrm>
            <a:off x="6705600" y="2419350"/>
            <a:ext cx="4648200" cy="1569660"/>
          </a:xfrm>
          <a:prstGeom prst="rect">
            <a:avLst/>
          </a:prstGeom>
          <a:noFill/>
        </p:spPr>
        <p:txBody>
          <a:bodyPr wrap="square" rtlCol="0">
            <a:spAutoFit/>
          </a:bodyPr>
          <a:lstStyle/>
          <a:p>
            <a:r>
              <a:rPr lang="en-US" sz="2400" dirty="0">
                <a:latin typeface="Segoe UI Emoji" panose="020B0502040204020203" pitchFamily="34" charset="0"/>
                <a:ea typeface="Segoe UI Emoji" panose="020B0502040204020203" pitchFamily="34" charset="0"/>
              </a:rPr>
              <a:t>Michael A. Grim</a:t>
            </a:r>
          </a:p>
          <a:p>
            <a:r>
              <a:rPr lang="en-US" sz="2400" dirty="0">
                <a:latin typeface="Segoe UI Emoji" panose="020B0502040204020203" pitchFamily="34" charset="0"/>
                <a:ea typeface="Segoe UI Emoji" panose="020B0502040204020203" pitchFamily="34" charset="0"/>
              </a:rPr>
              <a:t>Tax Partner</a:t>
            </a:r>
          </a:p>
          <a:p>
            <a:r>
              <a:rPr lang="en-US" sz="2400" dirty="0">
                <a:latin typeface="Segoe UI Emoji" panose="020B0502040204020203" pitchFamily="34" charset="0"/>
                <a:ea typeface="Segoe UI Emoji" panose="020B0502040204020203" pitchFamily="34" charset="0"/>
              </a:rPr>
              <a:t>(502) 882-4510 (phone)</a:t>
            </a:r>
          </a:p>
          <a:p>
            <a:r>
              <a:rPr lang="en-US" sz="2400" dirty="0">
                <a:latin typeface="Segoe UI Emoji" panose="020B0502040204020203" pitchFamily="34" charset="0"/>
                <a:ea typeface="Segoe UI Emoji" panose="020B0502040204020203" pitchFamily="34" charset="0"/>
              </a:rPr>
              <a:t>mike.grim@mcmcpa.com (email)</a:t>
            </a:r>
          </a:p>
        </p:txBody>
      </p:sp>
    </p:spTree>
    <p:extLst>
      <p:ext uri="{BB962C8B-B14F-4D97-AF65-F5344CB8AC3E}">
        <p14:creationId xmlns:p14="http://schemas.microsoft.com/office/powerpoint/2010/main" val="1188235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12F5-FAED-41D0-8D99-735D8A1FA9E1}"/>
              </a:ext>
            </a:extLst>
          </p:cNvPr>
          <p:cNvSpPr>
            <a:spLocks noGrp="1"/>
          </p:cNvSpPr>
          <p:nvPr>
            <p:ph type="title"/>
          </p:nvPr>
        </p:nvSpPr>
        <p:spPr/>
        <p:txBody>
          <a:bodyPr/>
          <a:lstStyle/>
          <a:p>
            <a:r>
              <a:rPr lang="en-US" dirty="0"/>
              <a:t>2022 H.B. 8 - Overview</a:t>
            </a:r>
          </a:p>
        </p:txBody>
      </p:sp>
      <p:sp>
        <p:nvSpPr>
          <p:cNvPr id="3" name="Content Placeholder 2">
            <a:extLst>
              <a:ext uri="{FF2B5EF4-FFF2-40B4-BE49-F238E27FC236}">
                <a16:creationId xmlns:a16="http://schemas.microsoft.com/office/drawing/2014/main" id="{F0E914CD-AA7E-439A-BD8C-731768DE4E4A}"/>
              </a:ext>
            </a:extLst>
          </p:cNvPr>
          <p:cNvSpPr>
            <a:spLocks noGrp="1"/>
          </p:cNvSpPr>
          <p:nvPr>
            <p:ph idx="1"/>
          </p:nvPr>
        </p:nvSpPr>
        <p:spPr/>
        <p:txBody>
          <a:bodyPr>
            <a:normAutofit lnSpcReduction="10000"/>
          </a:bodyPr>
          <a:lstStyle/>
          <a:p>
            <a:r>
              <a:rPr lang="en-US" dirty="0"/>
              <a:t>General Comments:</a:t>
            </a:r>
          </a:p>
          <a:p>
            <a:pPr lvl="1"/>
            <a:r>
              <a:rPr lang="en-US" dirty="0"/>
              <a:t>H.B. 8, H.B. 659, and S.B. 121 made several sales and excise tax changes;</a:t>
            </a:r>
          </a:p>
          <a:p>
            <a:pPr lvl="1"/>
            <a:endParaRPr lang="en-US" dirty="0"/>
          </a:p>
          <a:p>
            <a:pPr lvl="1"/>
            <a:r>
              <a:rPr lang="en-US" dirty="0"/>
              <a:t>H.B. 8 expands the sales and use tax base to include a number of new services </a:t>
            </a:r>
            <a:r>
              <a:rPr lang="en-US" b="1" u="sng" dirty="0"/>
              <a:t>effective 1/1/2023</a:t>
            </a:r>
            <a:r>
              <a:rPr lang="en-US" dirty="0"/>
              <a:t>;</a:t>
            </a:r>
            <a:endParaRPr lang="en-US" b="1" u="sng" dirty="0"/>
          </a:p>
          <a:p>
            <a:pPr marL="285750" lvl="2"/>
            <a:endParaRPr lang="en-US" sz="2800" dirty="0"/>
          </a:p>
          <a:p>
            <a:pPr marL="742950" lvl="3"/>
            <a:r>
              <a:rPr lang="en-US" sz="2600" dirty="0"/>
              <a:t>KRS 139.470(23) provides for a de minimis threshold of $6,000 and applies to new taxable services;</a:t>
            </a:r>
          </a:p>
          <a:p>
            <a:pPr marL="742950" lvl="3"/>
            <a:endParaRPr lang="en-US" sz="2600" dirty="0"/>
          </a:p>
          <a:p>
            <a:pPr marL="742950" lvl="3"/>
            <a:r>
              <a:rPr lang="en-US" sz="2600" dirty="0"/>
              <a:t>Any provider of taxable services in excess of $6,000 in 2021 or 2022 must be registered for sales tax by 1/1/2023.</a:t>
            </a:r>
          </a:p>
        </p:txBody>
      </p:sp>
      <p:sp>
        <p:nvSpPr>
          <p:cNvPr id="4" name="Slide Number Placeholder 3">
            <a:extLst>
              <a:ext uri="{FF2B5EF4-FFF2-40B4-BE49-F238E27FC236}">
                <a16:creationId xmlns:a16="http://schemas.microsoft.com/office/drawing/2014/main" id="{339EBD87-791B-4D9F-ACE6-7044C56C53A4}"/>
              </a:ext>
            </a:extLst>
          </p:cNvPr>
          <p:cNvSpPr>
            <a:spLocks noGrp="1"/>
          </p:cNvSpPr>
          <p:nvPr>
            <p:ph type="sldNum" sz="quarter" idx="12"/>
          </p:nvPr>
        </p:nvSpPr>
        <p:spPr/>
        <p:txBody>
          <a:bodyPr/>
          <a:lstStyle/>
          <a:p>
            <a:fld id="{5CA61F6E-E245-424A-B612-7F6B6A782722}" type="slidenum">
              <a:rPr lang="en-US" smtClean="0"/>
              <a:t>2</a:t>
            </a:fld>
            <a:endParaRPr lang="en-US"/>
          </a:p>
        </p:txBody>
      </p:sp>
      <p:sp>
        <p:nvSpPr>
          <p:cNvPr id="5" name="Footer Placeholder 4">
            <a:extLst>
              <a:ext uri="{FF2B5EF4-FFF2-40B4-BE49-F238E27FC236}">
                <a16:creationId xmlns:a16="http://schemas.microsoft.com/office/drawing/2014/main" id="{E1E2FFE8-9202-4B93-8F83-84B5245CC059}"/>
              </a:ext>
            </a:extLst>
          </p:cNvPr>
          <p:cNvSpPr>
            <a:spLocks noGrp="1"/>
          </p:cNvSpPr>
          <p:nvPr>
            <p:ph type="ftr" sz="quarter" idx="11"/>
          </p:nvPr>
        </p:nvSpPr>
        <p:spPr/>
        <p:txBody>
          <a:bodyPr/>
          <a:lstStyle/>
          <a:p>
            <a:pPr algn="l"/>
            <a:r>
              <a:rPr lang="en-US" dirty="0"/>
              <a:t>A Member of PrimeGlobal – An Association of Independent Accounting Firms </a:t>
            </a:r>
          </a:p>
        </p:txBody>
      </p:sp>
    </p:spTree>
    <p:extLst>
      <p:ext uri="{BB962C8B-B14F-4D97-AF65-F5344CB8AC3E}">
        <p14:creationId xmlns:p14="http://schemas.microsoft.com/office/powerpoint/2010/main" val="2508135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A27A3-0D00-4CAE-8C6D-EC5E49756C1F}"/>
              </a:ext>
            </a:extLst>
          </p:cNvPr>
          <p:cNvSpPr>
            <a:spLocks noGrp="1"/>
          </p:cNvSpPr>
          <p:nvPr>
            <p:ph type="title"/>
          </p:nvPr>
        </p:nvSpPr>
        <p:spPr>
          <a:xfrm>
            <a:off x="838200" y="365125"/>
            <a:ext cx="10515600" cy="1325563"/>
          </a:xfrm>
        </p:spPr>
        <p:txBody>
          <a:bodyPr/>
          <a:lstStyle/>
          <a:p>
            <a:r>
              <a:rPr lang="en-US" dirty="0"/>
              <a:t>IRS Circular 230 Disclosure.</a:t>
            </a:r>
          </a:p>
        </p:txBody>
      </p:sp>
      <p:sp>
        <p:nvSpPr>
          <p:cNvPr id="3" name="Footer Placeholder 2">
            <a:extLst>
              <a:ext uri="{FF2B5EF4-FFF2-40B4-BE49-F238E27FC236}">
                <a16:creationId xmlns:a16="http://schemas.microsoft.com/office/drawing/2014/main" id="{9BB3E43F-24E9-4DE5-8D73-24B3D3F282F0}"/>
              </a:ext>
            </a:extLst>
          </p:cNvPr>
          <p:cNvSpPr>
            <a:spLocks noGrp="1"/>
          </p:cNvSpPr>
          <p:nvPr>
            <p:ph type="ftr" sz="quarter" idx="11"/>
          </p:nvPr>
        </p:nvSpPr>
        <p:spPr/>
        <p:txBody>
          <a:bodyPr/>
          <a:lstStyle/>
          <a:p>
            <a:r>
              <a:rPr lang="en-US"/>
              <a:t>A Member of PrimeGlobal – An Association of Independent Accounting Firms </a:t>
            </a:r>
            <a:endParaRPr lang="en-US" dirty="0"/>
          </a:p>
        </p:txBody>
      </p:sp>
      <p:sp>
        <p:nvSpPr>
          <p:cNvPr id="4" name="Content Placeholder 3">
            <a:extLst>
              <a:ext uri="{FF2B5EF4-FFF2-40B4-BE49-F238E27FC236}">
                <a16:creationId xmlns:a16="http://schemas.microsoft.com/office/drawing/2014/main" id="{B927AE08-853A-4B90-B5B5-7706751E9AF4}"/>
              </a:ext>
            </a:extLst>
          </p:cNvPr>
          <p:cNvSpPr>
            <a:spLocks noGrp="1"/>
          </p:cNvSpPr>
          <p:nvPr>
            <p:ph idx="1"/>
          </p:nvPr>
        </p:nvSpPr>
        <p:spPr/>
        <p:txBody>
          <a:bodyPr/>
          <a:lstStyle/>
          <a:p>
            <a:r>
              <a:rPr lang="en-US" dirty="0"/>
              <a:t>As a result of perceived abuses, the Treasury has recently promulgated Regulations for practice before the IRS. These Circular 230 regulations require all accountants to provide extensive disclosure when providing certain written tax communications to clients.  In order to comply with our obligations under these Regulations, we would like to inform you that any advice given in this presentation, including any attachments, cannot be used to avoid penalties which the IRS might impose, because we have not included all of the information required by Circular 230, nor have we performed services that rise to this level of assurance.</a:t>
            </a:r>
          </a:p>
        </p:txBody>
      </p:sp>
    </p:spTree>
    <p:extLst>
      <p:ext uri="{BB962C8B-B14F-4D97-AF65-F5344CB8AC3E}">
        <p14:creationId xmlns:p14="http://schemas.microsoft.com/office/powerpoint/2010/main" val="3450066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12F5-FAED-41D0-8D99-735D8A1FA9E1}"/>
              </a:ext>
            </a:extLst>
          </p:cNvPr>
          <p:cNvSpPr>
            <a:spLocks noGrp="1"/>
          </p:cNvSpPr>
          <p:nvPr>
            <p:ph type="title"/>
          </p:nvPr>
        </p:nvSpPr>
        <p:spPr/>
        <p:txBody>
          <a:bodyPr/>
          <a:lstStyle/>
          <a:p>
            <a:r>
              <a:rPr lang="en-US" dirty="0"/>
              <a:t>Expanded Taxable Services</a:t>
            </a:r>
          </a:p>
        </p:txBody>
      </p:sp>
      <p:sp>
        <p:nvSpPr>
          <p:cNvPr id="3" name="Content Placeholder 2">
            <a:extLst>
              <a:ext uri="{FF2B5EF4-FFF2-40B4-BE49-F238E27FC236}">
                <a16:creationId xmlns:a16="http://schemas.microsoft.com/office/drawing/2014/main" id="{F0E914CD-AA7E-439A-BD8C-731768DE4E4A}"/>
              </a:ext>
            </a:extLst>
          </p:cNvPr>
          <p:cNvSpPr>
            <a:spLocks noGrp="1"/>
          </p:cNvSpPr>
          <p:nvPr>
            <p:ph idx="1"/>
          </p:nvPr>
        </p:nvSpPr>
        <p:spPr>
          <a:xfrm>
            <a:off x="838200" y="1438275"/>
            <a:ext cx="10515600" cy="4738688"/>
          </a:xfrm>
        </p:spPr>
        <p:txBody>
          <a:bodyPr>
            <a:normAutofit fontScale="92500" lnSpcReduction="20000"/>
          </a:bodyPr>
          <a:lstStyle/>
          <a:p>
            <a:r>
              <a:rPr lang="en-US" dirty="0"/>
              <a:t>Parking services, including:</a:t>
            </a:r>
          </a:p>
          <a:p>
            <a:pPr lvl="1"/>
            <a:r>
              <a:rPr lang="en-US" dirty="0"/>
              <a:t>Valet services</a:t>
            </a:r>
          </a:p>
          <a:p>
            <a:pPr lvl="1"/>
            <a:r>
              <a:rPr lang="en-US" dirty="0"/>
              <a:t>Use of parking lots and parking structures, but</a:t>
            </a:r>
          </a:p>
          <a:p>
            <a:pPr lvl="1"/>
            <a:r>
              <a:rPr lang="en-US" dirty="0"/>
              <a:t>Excluding parking services at an educational institution</a:t>
            </a:r>
          </a:p>
          <a:p>
            <a:pPr lvl="1"/>
            <a:r>
              <a:rPr lang="en-US" b="1" dirty="0">
                <a:solidFill>
                  <a:srgbClr val="333333"/>
                </a:solidFill>
                <a:latin typeface="Rubik"/>
              </a:rPr>
              <a:t>P</a:t>
            </a:r>
            <a:r>
              <a:rPr lang="en-US" b="1" i="0" dirty="0">
                <a:solidFill>
                  <a:srgbClr val="333333"/>
                </a:solidFill>
                <a:effectLst/>
                <a:latin typeface="Rubik"/>
              </a:rPr>
              <a:t>arking services provided by city, county and state governments, along with those provided by nonprofit entities, are taxable. However, any parking services provided at an educational institution are expressly excluded from taxation based upon the statutory language of HB 8.​</a:t>
            </a:r>
            <a:endParaRPr lang="en-US" b="1" dirty="0"/>
          </a:p>
          <a:p>
            <a:pPr lvl="1"/>
            <a:endParaRPr lang="en-US" dirty="0"/>
          </a:p>
          <a:p>
            <a:r>
              <a:rPr lang="en-US" dirty="0"/>
              <a:t>Rental of space for meetings, conventions, short-term business uses, entertainment events, weddings, banquets, parties, and other short-term social events (discussed in more detail below)</a:t>
            </a:r>
          </a:p>
          <a:p>
            <a:pPr marL="0" indent="0">
              <a:buNone/>
            </a:pPr>
            <a:endParaRPr lang="en-US" dirty="0"/>
          </a:p>
          <a:p>
            <a:r>
              <a:rPr lang="en-US" dirty="0"/>
              <a:t>Resale exemption - KRS 139.260 is amended to allow all newly taxable services to be purchased for resale</a:t>
            </a:r>
          </a:p>
          <a:p>
            <a:endParaRPr lang="en-US" dirty="0"/>
          </a:p>
          <a:p>
            <a:pPr lvl="1"/>
            <a:endParaRPr lang="en-US" b="1" dirty="0"/>
          </a:p>
          <a:p>
            <a:endParaRPr lang="en-US" dirty="0"/>
          </a:p>
          <a:p>
            <a:pPr marL="0" indent="0">
              <a:buNone/>
            </a:pPr>
            <a:endParaRPr lang="en-US" dirty="0"/>
          </a:p>
          <a:p>
            <a:pPr marL="914400" lvl="2" indent="0">
              <a:buNone/>
            </a:pPr>
            <a:endParaRPr lang="en-US" dirty="0"/>
          </a:p>
          <a:p>
            <a:pPr marL="285750" lvl="2"/>
            <a:endParaRPr lang="en-US" sz="2800" dirty="0"/>
          </a:p>
          <a:p>
            <a:pPr marL="57150" lvl="2" indent="0">
              <a:buNone/>
            </a:pPr>
            <a:endParaRPr lang="en-US" sz="2800" dirty="0"/>
          </a:p>
        </p:txBody>
      </p:sp>
      <p:sp>
        <p:nvSpPr>
          <p:cNvPr id="4" name="Slide Number Placeholder 3">
            <a:extLst>
              <a:ext uri="{FF2B5EF4-FFF2-40B4-BE49-F238E27FC236}">
                <a16:creationId xmlns:a16="http://schemas.microsoft.com/office/drawing/2014/main" id="{339EBD87-791B-4D9F-ACE6-7044C56C53A4}"/>
              </a:ext>
            </a:extLst>
          </p:cNvPr>
          <p:cNvSpPr>
            <a:spLocks noGrp="1"/>
          </p:cNvSpPr>
          <p:nvPr>
            <p:ph type="sldNum" sz="quarter" idx="12"/>
          </p:nvPr>
        </p:nvSpPr>
        <p:spPr/>
        <p:txBody>
          <a:bodyPr/>
          <a:lstStyle/>
          <a:p>
            <a:fld id="{5CA61F6E-E245-424A-B612-7F6B6A782722}" type="slidenum">
              <a:rPr lang="en-US" smtClean="0"/>
              <a:t>3</a:t>
            </a:fld>
            <a:endParaRPr lang="en-US"/>
          </a:p>
        </p:txBody>
      </p:sp>
      <p:sp>
        <p:nvSpPr>
          <p:cNvPr id="5" name="Footer Placeholder 4">
            <a:extLst>
              <a:ext uri="{FF2B5EF4-FFF2-40B4-BE49-F238E27FC236}">
                <a16:creationId xmlns:a16="http://schemas.microsoft.com/office/drawing/2014/main" id="{E1E2FFE8-9202-4B93-8F83-84B5245CC059}"/>
              </a:ext>
            </a:extLst>
          </p:cNvPr>
          <p:cNvSpPr>
            <a:spLocks noGrp="1"/>
          </p:cNvSpPr>
          <p:nvPr>
            <p:ph type="ftr" sz="quarter" idx="11"/>
          </p:nvPr>
        </p:nvSpPr>
        <p:spPr/>
        <p:txBody>
          <a:bodyPr/>
          <a:lstStyle/>
          <a:p>
            <a:pPr algn="l"/>
            <a:r>
              <a:rPr lang="en-US" dirty="0"/>
              <a:t>A Member of PrimeGlobal – An Association of Independent Accounting Firms </a:t>
            </a:r>
          </a:p>
        </p:txBody>
      </p:sp>
    </p:spTree>
    <p:extLst>
      <p:ext uri="{BB962C8B-B14F-4D97-AF65-F5344CB8AC3E}">
        <p14:creationId xmlns:p14="http://schemas.microsoft.com/office/powerpoint/2010/main" val="3455882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12F5-FAED-41D0-8D99-735D8A1FA9E1}"/>
              </a:ext>
            </a:extLst>
          </p:cNvPr>
          <p:cNvSpPr>
            <a:spLocks noGrp="1"/>
          </p:cNvSpPr>
          <p:nvPr>
            <p:ph type="title"/>
          </p:nvPr>
        </p:nvSpPr>
        <p:spPr/>
        <p:txBody>
          <a:bodyPr/>
          <a:lstStyle/>
          <a:p>
            <a:r>
              <a:rPr lang="en-US" dirty="0"/>
              <a:t>Expanded Taxable Services</a:t>
            </a:r>
          </a:p>
        </p:txBody>
      </p:sp>
      <p:sp>
        <p:nvSpPr>
          <p:cNvPr id="3" name="Content Placeholder 2">
            <a:extLst>
              <a:ext uri="{FF2B5EF4-FFF2-40B4-BE49-F238E27FC236}">
                <a16:creationId xmlns:a16="http://schemas.microsoft.com/office/drawing/2014/main" id="{F0E914CD-AA7E-439A-BD8C-731768DE4E4A}"/>
              </a:ext>
            </a:extLst>
          </p:cNvPr>
          <p:cNvSpPr>
            <a:spLocks noGrp="1"/>
          </p:cNvSpPr>
          <p:nvPr>
            <p:ph idx="1"/>
          </p:nvPr>
        </p:nvSpPr>
        <p:spPr>
          <a:xfrm>
            <a:off x="838200" y="1438275"/>
            <a:ext cx="10515600" cy="4738688"/>
          </a:xfrm>
        </p:spPr>
        <p:txBody>
          <a:bodyPr>
            <a:normAutofit/>
          </a:bodyPr>
          <a:lstStyle/>
          <a:p>
            <a:r>
              <a:rPr lang="en-US" dirty="0"/>
              <a:t>Social event planning and coordination services</a:t>
            </a:r>
          </a:p>
          <a:p>
            <a:endParaRPr lang="en-US" dirty="0"/>
          </a:p>
          <a:p>
            <a:r>
              <a:rPr lang="en-US" dirty="0"/>
              <a:t>Leisure, recreational, and athletic instructional services</a:t>
            </a:r>
          </a:p>
          <a:p>
            <a:endParaRPr lang="en-US" dirty="0"/>
          </a:p>
          <a:p>
            <a:r>
              <a:rPr lang="en-US" dirty="0"/>
              <a:t>Recreational camp tuition and fees</a:t>
            </a:r>
          </a:p>
          <a:p>
            <a:endParaRPr lang="en-US" dirty="0"/>
          </a:p>
          <a:p>
            <a:r>
              <a:rPr lang="en-US" dirty="0"/>
              <a:t>Personal fitness training services</a:t>
            </a:r>
          </a:p>
          <a:p>
            <a:pPr marL="0" indent="0">
              <a:buNone/>
            </a:pPr>
            <a:endParaRPr lang="en-US" dirty="0"/>
          </a:p>
          <a:p>
            <a:endParaRPr lang="en-US" dirty="0"/>
          </a:p>
          <a:p>
            <a:pPr marL="0" indent="0">
              <a:buNone/>
            </a:pPr>
            <a:endParaRPr lang="en-US" dirty="0"/>
          </a:p>
          <a:p>
            <a:pPr marL="914400" lvl="2" indent="0">
              <a:buNone/>
            </a:pPr>
            <a:endParaRPr lang="en-US" dirty="0"/>
          </a:p>
          <a:p>
            <a:pPr marL="285750" lvl="2"/>
            <a:endParaRPr lang="en-US" sz="2800" dirty="0"/>
          </a:p>
          <a:p>
            <a:pPr marL="57150" lvl="2" indent="0">
              <a:buNone/>
            </a:pPr>
            <a:endParaRPr lang="en-US" sz="2800" dirty="0"/>
          </a:p>
        </p:txBody>
      </p:sp>
      <p:sp>
        <p:nvSpPr>
          <p:cNvPr id="4" name="Slide Number Placeholder 3">
            <a:extLst>
              <a:ext uri="{FF2B5EF4-FFF2-40B4-BE49-F238E27FC236}">
                <a16:creationId xmlns:a16="http://schemas.microsoft.com/office/drawing/2014/main" id="{339EBD87-791B-4D9F-ACE6-7044C56C53A4}"/>
              </a:ext>
            </a:extLst>
          </p:cNvPr>
          <p:cNvSpPr>
            <a:spLocks noGrp="1"/>
          </p:cNvSpPr>
          <p:nvPr>
            <p:ph type="sldNum" sz="quarter" idx="12"/>
          </p:nvPr>
        </p:nvSpPr>
        <p:spPr/>
        <p:txBody>
          <a:bodyPr/>
          <a:lstStyle/>
          <a:p>
            <a:fld id="{5CA61F6E-E245-424A-B612-7F6B6A782722}" type="slidenum">
              <a:rPr lang="en-US" smtClean="0"/>
              <a:t>4</a:t>
            </a:fld>
            <a:endParaRPr lang="en-US"/>
          </a:p>
        </p:txBody>
      </p:sp>
      <p:sp>
        <p:nvSpPr>
          <p:cNvPr id="5" name="Footer Placeholder 4">
            <a:extLst>
              <a:ext uri="{FF2B5EF4-FFF2-40B4-BE49-F238E27FC236}">
                <a16:creationId xmlns:a16="http://schemas.microsoft.com/office/drawing/2014/main" id="{E1E2FFE8-9202-4B93-8F83-84B5245CC059}"/>
              </a:ext>
            </a:extLst>
          </p:cNvPr>
          <p:cNvSpPr>
            <a:spLocks noGrp="1"/>
          </p:cNvSpPr>
          <p:nvPr>
            <p:ph type="ftr" sz="quarter" idx="11"/>
          </p:nvPr>
        </p:nvSpPr>
        <p:spPr/>
        <p:txBody>
          <a:bodyPr/>
          <a:lstStyle/>
          <a:p>
            <a:pPr algn="l"/>
            <a:r>
              <a:rPr lang="en-US" dirty="0"/>
              <a:t>A Member of PrimeGlobal – An Association of Independent Accounting Firms </a:t>
            </a:r>
          </a:p>
        </p:txBody>
      </p:sp>
    </p:spTree>
    <p:extLst>
      <p:ext uri="{BB962C8B-B14F-4D97-AF65-F5344CB8AC3E}">
        <p14:creationId xmlns:p14="http://schemas.microsoft.com/office/powerpoint/2010/main" val="259900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12F5-FAED-41D0-8D99-735D8A1FA9E1}"/>
              </a:ext>
            </a:extLst>
          </p:cNvPr>
          <p:cNvSpPr>
            <a:spLocks noGrp="1"/>
          </p:cNvSpPr>
          <p:nvPr>
            <p:ph type="title"/>
          </p:nvPr>
        </p:nvSpPr>
        <p:spPr/>
        <p:txBody>
          <a:bodyPr>
            <a:normAutofit fontScale="90000"/>
          </a:bodyPr>
          <a:lstStyle/>
          <a:p>
            <a:r>
              <a:rPr lang="en-US" dirty="0"/>
              <a:t>Leisure, recreational or athletic instruction</a:t>
            </a:r>
          </a:p>
        </p:txBody>
      </p:sp>
      <p:sp>
        <p:nvSpPr>
          <p:cNvPr id="3" name="Content Placeholder 2">
            <a:extLst>
              <a:ext uri="{FF2B5EF4-FFF2-40B4-BE49-F238E27FC236}">
                <a16:creationId xmlns:a16="http://schemas.microsoft.com/office/drawing/2014/main" id="{F0E914CD-AA7E-439A-BD8C-731768DE4E4A}"/>
              </a:ext>
            </a:extLst>
          </p:cNvPr>
          <p:cNvSpPr>
            <a:spLocks noGrp="1"/>
          </p:cNvSpPr>
          <p:nvPr>
            <p:ph idx="1"/>
          </p:nvPr>
        </p:nvSpPr>
        <p:spPr>
          <a:xfrm>
            <a:off x="838200" y="1438275"/>
            <a:ext cx="10515600" cy="4738688"/>
          </a:xfrm>
        </p:spPr>
        <p:txBody>
          <a:bodyPr>
            <a:normAutofit/>
          </a:bodyPr>
          <a:lstStyle/>
          <a:p>
            <a:pPr algn="l"/>
            <a:r>
              <a:rPr lang="en-US" b="0" i="0" dirty="0">
                <a:solidFill>
                  <a:srgbClr val="333333"/>
                </a:solidFill>
                <a:effectLst/>
              </a:rPr>
              <a:t>Whether the category is leisure, recreational or athletic instructional services, all the services included have a </a:t>
            </a:r>
            <a:r>
              <a:rPr lang="en-US" b="0" i="1" u="sng" dirty="0">
                <a:solidFill>
                  <a:srgbClr val="333333"/>
                </a:solidFill>
                <a:effectLst/>
              </a:rPr>
              <a:t>physical activity component</a:t>
            </a:r>
            <a:r>
              <a:rPr lang="en-US" b="0" i="0" dirty="0">
                <a:solidFill>
                  <a:srgbClr val="333333"/>
                </a:solidFill>
                <a:effectLst/>
              </a:rPr>
              <a:t> to them. In many cases the services excluded are in the broad category of the arts.</a:t>
            </a:r>
            <a:br>
              <a:rPr lang="en-US" b="0" i="0" dirty="0">
                <a:solidFill>
                  <a:srgbClr val="333333"/>
                </a:solidFill>
                <a:effectLst/>
              </a:rPr>
            </a:br>
            <a:endParaRPr lang="en-US" b="0" i="0" dirty="0">
              <a:solidFill>
                <a:srgbClr val="333333"/>
              </a:solidFill>
              <a:effectLst/>
            </a:endParaRPr>
          </a:p>
          <a:p>
            <a:pPr algn="l"/>
            <a:r>
              <a:rPr lang="en-US" b="0" i="0" dirty="0">
                <a:solidFill>
                  <a:srgbClr val="333333"/>
                </a:solidFill>
                <a:effectLst/>
              </a:rPr>
              <a:t>Examples of instructional services that are leisure, recreational and athletic instructional services include, but are not limited to:​</a:t>
            </a:r>
          </a:p>
          <a:p>
            <a:pPr lvl="1"/>
            <a:r>
              <a:rPr lang="en-US" b="0" i="0" dirty="0">
                <a:solidFill>
                  <a:srgbClr val="333333"/>
                </a:solidFill>
                <a:effectLst/>
              </a:rPr>
              <a:t>Archery lessons, Baseball training, Basketball training, Boating lessons, Cheerleading training, Football training, Golf lessons, Gymnastics training​, Martial arts classes, Riding lessons, Skating lessons, Sports leagues with coaching, Swimming lessons, Tennis lessons</a:t>
            </a:r>
            <a:r>
              <a:rPr lang="en-US" b="0" i="0">
                <a:solidFill>
                  <a:srgbClr val="333333"/>
                </a:solidFill>
                <a:effectLst/>
              </a:rPr>
              <a:t>, Pickleball lessons </a:t>
            </a:r>
            <a:endParaRPr lang="en-US" b="0" i="0" dirty="0">
              <a:solidFill>
                <a:srgbClr val="333333"/>
              </a:solidFill>
              <a:effectLst/>
            </a:endParaRPr>
          </a:p>
          <a:p>
            <a:endParaRPr lang="en-US" dirty="0"/>
          </a:p>
          <a:p>
            <a:pPr marL="0" indent="0">
              <a:buNone/>
            </a:pPr>
            <a:endParaRPr lang="en-US" dirty="0"/>
          </a:p>
          <a:p>
            <a:endParaRPr lang="en-US" dirty="0"/>
          </a:p>
          <a:p>
            <a:pPr marL="0" indent="0">
              <a:buNone/>
            </a:pPr>
            <a:endParaRPr lang="en-US" dirty="0"/>
          </a:p>
          <a:p>
            <a:pPr marL="914400" lvl="2" indent="0">
              <a:buNone/>
            </a:pPr>
            <a:endParaRPr lang="en-US" dirty="0"/>
          </a:p>
          <a:p>
            <a:pPr marL="285750" lvl="2"/>
            <a:endParaRPr lang="en-US" sz="2800" dirty="0"/>
          </a:p>
          <a:p>
            <a:pPr marL="57150" lvl="2" indent="0">
              <a:buNone/>
            </a:pPr>
            <a:endParaRPr lang="en-US" sz="2800" dirty="0"/>
          </a:p>
        </p:txBody>
      </p:sp>
      <p:sp>
        <p:nvSpPr>
          <p:cNvPr id="4" name="Slide Number Placeholder 3">
            <a:extLst>
              <a:ext uri="{FF2B5EF4-FFF2-40B4-BE49-F238E27FC236}">
                <a16:creationId xmlns:a16="http://schemas.microsoft.com/office/drawing/2014/main" id="{339EBD87-791B-4D9F-ACE6-7044C56C53A4}"/>
              </a:ext>
            </a:extLst>
          </p:cNvPr>
          <p:cNvSpPr>
            <a:spLocks noGrp="1"/>
          </p:cNvSpPr>
          <p:nvPr>
            <p:ph type="sldNum" sz="quarter" idx="12"/>
          </p:nvPr>
        </p:nvSpPr>
        <p:spPr/>
        <p:txBody>
          <a:bodyPr/>
          <a:lstStyle/>
          <a:p>
            <a:fld id="{5CA61F6E-E245-424A-B612-7F6B6A782722}" type="slidenum">
              <a:rPr lang="en-US" smtClean="0"/>
              <a:t>5</a:t>
            </a:fld>
            <a:endParaRPr lang="en-US"/>
          </a:p>
        </p:txBody>
      </p:sp>
      <p:sp>
        <p:nvSpPr>
          <p:cNvPr id="5" name="Footer Placeholder 4">
            <a:extLst>
              <a:ext uri="{FF2B5EF4-FFF2-40B4-BE49-F238E27FC236}">
                <a16:creationId xmlns:a16="http://schemas.microsoft.com/office/drawing/2014/main" id="{E1E2FFE8-9202-4B93-8F83-84B5245CC059}"/>
              </a:ext>
            </a:extLst>
          </p:cNvPr>
          <p:cNvSpPr>
            <a:spLocks noGrp="1"/>
          </p:cNvSpPr>
          <p:nvPr>
            <p:ph type="ftr" sz="quarter" idx="11"/>
          </p:nvPr>
        </p:nvSpPr>
        <p:spPr/>
        <p:txBody>
          <a:bodyPr/>
          <a:lstStyle/>
          <a:p>
            <a:pPr algn="l"/>
            <a:r>
              <a:rPr lang="en-US" dirty="0"/>
              <a:t>A Member of PrimeGlobal – An Association of Independent Accounting Firms </a:t>
            </a:r>
          </a:p>
        </p:txBody>
      </p:sp>
    </p:spTree>
    <p:extLst>
      <p:ext uri="{BB962C8B-B14F-4D97-AF65-F5344CB8AC3E}">
        <p14:creationId xmlns:p14="http://schemas.microsoft.com/office/powerpoint/2010/main" val="3811132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12F5-FAED-41D0-8D99-735D8A1FA9E1}"/>
              </a:ext>
            </a:extLst>
          </p:cNvPr>
          <p:cNvSpPr>
            <a:spLocks noGrp="1"/>
          </p:cNvSpPr>
          <p:nvPr>
            <p:ph type="title"/>
          </p:nvPr>
        </p:nvSpPr>
        <p:spPr/>
        <p:txBody>
          <a:bodyPr/>
          <a:lstStyle/>
          <a:p>
            <a:r>
              <a:rPr lang="en-US" dirty="0"/>
              <a:t>Expanded Taxable Services</a:t>
            </a:r>
          </a:p>
        </p:txBody>
      </p:sp>
      <p:sp>
        <p:nvSpPr>
          <p:cNvPr id="3" name="Content Placeholder 2">
            <a:extLst>
              <a:ext uri="{FF2B5EF4-FFF2-40B4-BE49-F238E27FC236}">
                <a16:creationId xmlns:a16="http://schemas.microsoft.com/office/drawing/2014/main" id="{F0E914CD-AA7E-439A-BD8C-731768DE4E4A}"/>
              </a:ext>
            </a:extLst>
          </p:cNvPr>
          <p:cNvSpPr>
            <a:spLocks noGrp="1"/>
          </p:cNvSpPr>
          <p:nvPr>
            <p:ph idx="1"/>
          </p:nvPr>
        </p:nvSpPr>
        <p:spPr>
          <a:xfrm>
            <a:off x="838200" y="1438275"/>
            <a:ext cx="10515600" cy="4738688"/>
          </a:xfrm>
        </p:spPr>
        <p:txBody>
          <a:bodyPr>
            <a:normAutofit fontScale="85000" lnSpcReduction="20000"/>
          </a:bodyPr>
          <a:lstStyle/>
          <a:p>
            <a:pPr algn="l"/>
            <a:r>
              <a:rPr lang="en-US" b="0" i="0" dirty="0">
                <a:solidFill>
                  <a:srgbClr val="333333"/>
                </a:solidFill>
                <a:effectLst/>
              </a:rPr>
              <a:t>Examples of instructional services that are </a:t>
            </a:r>
            <a:r>
              <a:rPr lang="en-US" b="1" i="0" dirty="0">
                <a:solidFill>
                  <a:srgbClr val="333333"/>
                </a:solidFill>
                <a:effectLst/>
              </a:rPr>
              <a:t>NOT</a:t>
            </a:r>
            <a:r>
              <a:rPr lang="en-US" b="0" i="0" dirty="0">
                <a:solidFill>
                  <a:srgbClr val="333333"/>
                </a:solidFill>
                <a:effectLst/>
              </a:rPr>
              <a:t> leisure, recreational and athletic instructional services include, but are not limited to:</a:t>
            </a:r>
          </a:p>
          <a:p>
            <a:pPr lvl="1"/>
            <a:r>
              <a:rPr lang="en-US" b="0" i="0" dirty="0">
                <a:solidFill>
                  <a:srgbClr val="333333"/>
                </a:solidFill>
                <a:effectLst/>
              </a:rPr>
              <a:t>Art lessons, Craft and decorating classes, Dance lessons, Firearms safety classes, Legal, accounting, medical or other professional certification training​, Life coaching sessions, Music lessons, Pilot training, Theatre classes, Vocational training</a:t>
            </a:r>
          </a:p>
          <a:p>
            <a:pPr lvl="1"/>
            <a:endParaRPr lang="en-US" b="0" i="0" dirty="0">
              <a:solidFill>
                <a:srgbClr val="333333"/>
              </a:solidFill>
              <a:effectLst/>
            </a:endParaRPr>
          </a:p>
          <a:p>
            <a:pPr algn="l"/>
            <a:r>
              <a:rPr lang="en-US" b="0" i="0" dirty="0">
                <a:solidFill>
                  <a:srgbClr val="333333"/>
                </a:solidFill>
                <a:effectLst/>
              </a:rPr>
              <a:t>Receipts from the provision of childcare services are not subject to sales and use tax. Charges for services for daycare or childcare services by facilities licensed by the Cabinet for Health and Family Services or those facilities or providers exempted from the licensing requirement are not included within “recreational camp tuition and fees."</a:t>
            </a:r>
            <a:br>
              <a:rPr lang="en-US" b="0" i="0" dirty="0">
                <a:solidFill>
                  <a:srgbClr val="333333"/>
                </a:solidFill>
                <a:effectLst/>
              </a:rPr>
            </a:br>
            <a:endParaRPr lang="en-US" b="0" i="0" dirty="0">
              <a:solidFill>
                <a:srgbClr val="333333"/>
              </a:solidFill>
              <a:effectLst/>
            </a:endParaRPr>
          </a:p>
          <a:p>
            <a:pPr algn="l"/>
            <a:r>
              <a:rPr lang="en-US" b="0" i="0" dirty="0">
                <a:solidFill>
                  <a:srgbClr val="333333"/>
                </a:solidFill>
                <a:effectLst/>
              </a:rPr>
              <a:t>However, recreational and/or athletic instructional services provided by a licensed childcare facility may be subject to sales tax. If these charges are separately billed from the childcare services provided, then these instructional services are subject to sales and use tax.</a:t>
            </a:r>
          </a:p>
          <a:p>
            <a:endParaRPr lang="en-US" b="0" i="0" dirty="0">
              <a:solidFill>
                <a:srgbClr val="333333"/>
              </a:solidFill>
              <a:effectLst/>
              <a:latin typeface="inherit"/>
            </a:endParaRPr>
          </a:p>
          <a:p>
            <a:endParaRPr lang="en-US" dirty="0"/>
          </a:p>
          <a:p>
            <a:pPr marL="0" indent="0">
              <a:buNone/>
            </a:pPr>
            <a:endParaRPr lang="en-US" dirty="0"/>
          </a:p>
          <a:p>
            <a:endParaRPr lang="en-US" dirty="0"/>
          </a:p>
          <a:p>
            <a:pPr marL="0" indent="0">
              <a:buNone/>
            </a:pPr>
            <a:endParaRPr lang="en-US" dirty="0"/>
          </a:p>
          <a:p>
            <a:pPr marL="914400" lvl="2" indent="0">
              <a:buNone/>
            </a:pPr>
            <a:endParaRPr lang="en-US" dirty="0"/>
          </a:p>
          <a:p>
            <a:pPr marL="285750" lvl="2"/>
            <a:endParaRPr lang="en-US" sz="2800" dirty="0"/>
          </a:p>
          <a:p>
            <a:pPr marL="57150" lvl="2" indent="0">
              <a:buNone/>
            </a:pPr>
            <a:endParaRPr lang="en-US" sz="2800" dirty="0"/>
          </a:p>
        </p:txBody>
      </p:sp>
      <p:sp>
        <p:nvSpPr>
          <p:cNvPr id="4" name="Slide Number Placeholder 3">
            <a:extLst>
              <a:ext uri="{FF2B5EF4-FFF2-40B4-BE49-F238E27FC236}">
                <a16:creationId xmlns:a16="http://schemas.microsoft.com/office/drawing/2014/main" id="{339EBD87-791B-4D9F-ACE6-7044C56C53A4}"/>
              </a:ext>
            </a:extLst>
          </p:cNvPr>
          <p:cNvSpPr>
            <a:spLocks noGrp="1"/>
          </p:cNvSpPr>
          <p:nvPr>
            <p:ph type="sldNum" sz="quarter" idx="12"/>
          </p:nvPr>
        </p:nvSpPr>
        <p:spPr/>
        <p:txBody>
          <a:bodyPr/>
          <a:lstStyle/>
          <a:p>
            <a:fld id="{5CA61F6E-E245-424A-B612-7F6B6A782722}" type="slidenum">
              <a:rPr lang="en-US" smtClean="0"/>
              <a:t>6</a:t>
            </a:fld>
            <a:endParaRPr lang="en-US"/>
          </a:p>
        </p:txBody>
      </p:sp>
      <p:sp>
        <p:nvSpPr>
          <p:cNvPr id="5" name="Footer Placeholder 4">
            <a:extLst>
              <a:ext uri="{FF2B5EF4-FFF2-40B4-BE49-F238E27FC236}">
                <a16:creationId xmlns:a16="http://schemas.microsoft.com/office/drawing/2014/main" id="{E1E2FFE8-9202-4B93-8F83-84B5245CC059}"/>
              </a:ext>
            </a:extLst>
          </p:cNvPr>
          <p:cNvSpPr>
            <a:spLocks noGrp="1"/>
          </p:cNvSpPr>
          <p:nvPr>
            <p:ph type="ftr" sz="quarter" idx="11"/>
          </p:nvPr>
        </p:nvSpPr>
        <p:spPr/>
        <p:txBody>
          <a:bodyPr/>
          <a:lstStyle/>
          <a:p>
            <a:pPr algn="l"/>
            <a:r>
              <a:rPr lang="en-US" dirty="0"/>
              <a:t>A Member of PrimeGlobal – An Association of Independent Accounting Firms </a:t>
            </a:r>
          </a:p>
        </p:txBody>
      </p:sp>
    </p:spTree>
    <p:extLst>
      <p:ext uri="{BB962C8B-B14F-4D97-AF65-F5344CB8AC3E}">
        <p14:creationId xmlns:p14="http://schemas.microsoft.com/office/powerpoint/2010/main" val="2275401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12F5-FAED-41D0-8D99-735D8A1FA9E1}"/>
              </a:ext>
            </a:extLst>
          </p:cNvPr>
          <p:cNvSpPr>
            <a:spLocks noGrp="1"/>
          </p:cNvSpPr>
          <p:nvPr>
            <p:ph type="title"/>
          </p:nvPr>
        </p:nvSpPr>
        <p:spPr/>
        <p:txBody>
          <a:bodyPr/>
          <a:lstStyle/>
          <a:p>
            <a:r>
              <a:rPr lang="en-US" dirty="0"/>
              <a:t>Expanded Taxable Services - Camps</a:t>
            </a:r>
          </a:p>
        </p:txBody>
      </p:sp>
      <p:sp>
        <p:nvSpPr>
          <p:cNvPr id="3" name="Content Placeholder 2">
            <a:extLst>
              <a:ext uri="{FF2B5EF4-FFF2-40B4-BE49-F238E27FC236}">
                <a16:creationId xmlns:a16="http://schemas.microsoft.com/office/drawing/2014/main" id="{F0E914CD-AA7E-439A-BD8C-731768DE4E4A}"/>
              </a:ext>
            </a:extLst>
          </p:cNvPr>
          <p:cNvSpPr>
            <a:spLocks noGrp="1"/>
          </p:cNvSpPr>
          <p:nvPr>
            <p:ph idx="1"/>
          </p:nvPr>
        </p:nvSpPr>
        <p:spPr>
          <a:xfrm>
            <a:off x="838200" y="1438275"/>
            <a:ext cx="10515600" cy="4738688"/>
          </a:xfrm>
        </p:spPr>
        <p:txBody>
          <a:bodyPr>
            <a:normAutofit/>
          </a:bodyPr>
          <a:lstStyle/>
          <a:p>
            <a:pPr algn="l"/>
            <a:r>
              <a:rPr lang="en-US" b="0" i="0" dirty="0">
                <a:solidFill>
                  <a:srgbClr val="333333"/>
                </a:solidFill>
                <a:effectLst/>
              </a:rPr>
              <a:t>Receipts from various types of camp enrollments that include recreational activities are subject to sales and use tax under this category. Tuition for camps, whether for-profit or non-profit, that have recreation as more than 10% of planned activities are taxable beginning 01/01/2023. These camps include day camps and overnight camps of all types and categories if there is a recreational component included comprising over 10% of the scheduled activities. For example, an overnight music camp may not be in the general category of leisure, recreational and athletic instructional services, but if the music camp has more than a 10% recreational activity component, then the tuition fees are taxable.</a:t>
            </a:r>
          </a:p>
          <a:p>
            <a:endParaRPr lang="en-US" b="0" i="0" dirty="0">
              <a:solidFill>
                <a:srgbClr val="333333"/>
              </a:solidFill>
              <a:effectLst/>
              <a:latin typeface="inherit"/>
            </a:endParaRPr>
          </a:p>
          <a:p>
            <a:endParaRPr lang="en-US" dirty="0"/>
          </a:p>
          <a:p>
            <a:pPr marL="0" indent="0">
              <a:buNone/>
            </a:pPr>
            <a:endParaRPr lang="en-US" dirty="0"/>
          </a:p>
          <a:p>
            <a:endParaRPr lang="en-US" dirty="0"/>
          </a:p>
          <a:p>
            <a:pPr marL="0" indent="0">
              <a:buNone/>
            </a:pPr>
            <a:endParaRPr lang="en-US" dirty="0"/>
          </a:p>
          <a:p>
            <a:pPr marL="914400" lvl="2" indent="0">
              <a:buNone/>
            </a:pPr>
            <a:endParaRPr lang="en-US" dirty="0"/>
          </a:p>
          <a:p>
            <a:pPr marL="285750" lvl="2"/>
            <a:endParaRPr lang="en-US" sz="2800" dirty="0"/>
          </a:p>
          <a:p>
            <a:pPr marL="57150" lvl="2" indent="0">
              <a:buNone/>
            </a:pPr>
            <a:endParaRPr lang="en-US" sz="2800" dirty="0"/>
          </a:p>
        </p:txBody>
      </p:sp>
      <p:sp>
        <p:nvSpPr>
          <p:cNvPr id="4" name="Slide Number Placeholder 3">
            <a:extLst>
              <a:ext uri="{FF2B5EF4-FFF2-40B4-BE49-F238E27FC236}">
                <a16:creationId xmlns:a16="http://schemas.microsoft.com/office/drawing/2014/main" id="{339EBD87-791B-4D9F-ACE6-7044C56C53A4}"/>
              </a:ext>
            </a:extLst>
          </p:cNvPr>
          <p:cNvSpPr>
            <a:spLocks noGrp="1"/>
          </p:cNvSpPr>
          <p:nvPr>
            <p:ph type="sldNum" sz="quarter" idx="12"/>
          </p:nvPr>
        </p:nvSpPr>
        <p:spPr/>
        <p:txBody>
          <a:bodyPr/>
          <a:lstStyle/>
          <a:p>
            <a:fld id="{5CA61F6E-E245-424A-B612-7F6B6A782722}" type="slidenum">
              <a:rPr lang="en-US" smtClean="0"/>
              <a:t>7</a:t>
            </a:fld>
            <a:endParaRPr lang="en-US"/>
          </a:p>
        </p:txBody>
      </p:sp>
      <p:sp>
        <p:nvSpPr>
          <p:cNvPr id="5" name="Footer Placeholder 4">
            <a:extLst>
              <a:ext uri="{FF2B5EF4-FFF2-40B4-BE49-F238E27FC236}">
                <a16:creationId xmlns:a16="http://schemas.microsoft.com/office/drawing/2014/main" id="{E1E2FFE8-9202-4B93-8F83-84B5245CC059}"/>
              </a:ext>
            </a:extLst>
          </p:cNvPr>
          <p:cNvSpPr>
            <a:spLocks noGrp="1"/>
          </p:cNvSpPr>
          <p:nvPr>
            <p:ph type="ftr" sz="quarter" idx="11"/>
          </p:nvPr>
        </p:nvSpPr>
        <p:spPr/>
        <p:txBody>
          <a:bodyPr/>
          <a:lstStyle/>
          <a:p>
            <a:pPr algn="l"/>
            <a:r>
              <a:rPr lang="en-US" dirty="0"/>
              <a:t>A Member of PrimeGlobal – An Association of Independent Accounting Firms </a:t>
            </a:r>
          </a:p>
        </p:txBody>
      </p:sp>
    </p:spTree>
    <p:extLst>
      <p:ext uri="{BB962C8B-B14F-4D97-AF65-F5344CB8AC3E}">
        <p14:creationId xmlns:p14="http://schemas.microsoft.com/office/powerpoint/2010/main" val="2291591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12F5-FAED-41D0-8D99-735D8A1FA9E1}"/>
              </a:ext>
            </a:extLst>
          </p:cNvPr>
          <p:cNvSpPr>
            <a:spLocks noGrp="1"/>
          </p:cNvSpPr>
          <p:nvPr>
            <p:ph type="title"/>
          </p:nvPr>
        </p:nvSpPr>
        <p:spPr/>
        <p:txBody>
          <a:bodyPr/>
          <a:lstStyle/>
          <a:p>
            <a:r>
              <a:rPr lang="en-US" dirty="0"/>
              <a:t>Expanded Taxable Services - Fitness</a:t>
            </a:r>
          </a:p>
        </p:txBody>
      </p:sp>
      <p:sp>
        <p:nvSpPr>
          <p:cNvPr id="3" name="Content Placeholder 2">
            <a:extLst>
              <a:ext uri="{FF2B5EF4-FFF2-40B4-BE49-F238E27FC236}">
                <a16:creationId xmlns:a16="http://schemas.microsoft.com/office/drawing/2014/main" id="{F0E914CD-AA7E-439A-BD8C-731768DE4E4A}"/>
              </a:ext>
            </a:extLst>
          </p:cNvPr>
          <p:cNvSpPr>
            <a:spLocks noGrp="1"/>
          </p:cNvSpPr>
          <p:nvPr>
            <p:ph idx="1"/>
          </p:nvPr>
        </p:nvSpPr>
        <p:spPr>
          <a:xfrm>
            <a:off x="838200" y="1438275"/>
            <a:ext cx="10515600" cy="4738688"/>
          </a:xfrm>
        </p:spPr>
        <p:txBody>
          <a:bodyPr>
            <a:normAutofit/>
          </a:bodyPr>
          <a:lstStyle/>
          <a:p>
            <a:pPr algn="l"/>
            <a:r>
              <a:rPr lang="en-US" dirty="0">
                <a:solidFill>
                  <a:srgbClr val="333333"/>
                </a:solidFill>
              </a:rPr>
              <a:t>R</a:t>
            </a:r>
            <a:r>
              <a:rPr lang="en-US" b="0" i="0" dirty="0">
                <a:solidFill>
                  <a:srgbClr val="333333"/>
                </a:solidFill>
                <a:effectLst/>
              </a:rPr>
              <a:t>eceipts from the provision of “personal fitness training services" are taxable. The exemptions from sales and use tax authorized for sales of admissions and fundraising events by non-profit organizations remains in place under KRS 139.495 and 139.498; however, the new language enacted by the General Assembly during the 2022 legislative session found in HB 8 imposes sales and use tax expressly upon receipts from “personal fitness training services" without exception. Examples of these taxable services include, but are not limited to, exercise instruction, yoga instruction, spinning classes, aerobics, etc. </a:t>
            </a:r>
          </a:p>
          <a:p>
            <a:endParaRPr lang="en-US" dirty="0"/>
          </a:p>
          <a:p>
            <a:pPr marL="0" indent="0">
              <a:buNone/>
            </a:pPr>
            <a:endParaRPr lang="en-US" dirty="0"/>
          </a:p>
          <a:p>
            <a:endParaRPr lang="en-US" dirty="0"/>
          </a:p>
          <a:p>
            <a:pPr marL="0" indent="0">
              <a:buNone/>
            </a:pPr>
            <a:endParaRPr lang="en-US" dirty="0"/>
          </a:p>
          <a:p>
            <a:pPr marL="914400" lvl="2" indent="0">
              <a:buNone/>
            </a:pPr>
            <a:endParaRPr lang="en-US" dirty="0"/>
          </a:p>
          <a:p>
            <a:pPr marL="285750" lvl="2"/>
            <a:endParaRPr lang="en-US" sz="2800" dirty="0"/>
          </a:p>
          <a:p>
            <a:pPr marL="57150" lvl="2" indent="0">
              <a:buNone/>
            </a:pPr>
            <a:endParaRPr lang="en-US" sz="2800" dirty="0"/>
          </a:p>
        </p:txBody>
      </p:sp>
      <p:sp>
        <p:nvSpPr>
          <p:cNvPr id="4" name="Slide Number Placeholder 3">
            <a:extLst>
              <a:ext uri="{FF2B5EF4-FFF2-40B4-BE49-F238E27FC236}">
                <a16:creationId xmlns:a16="http://schemas.microsoft.com/office/drawing/2014/main" id="{339EBD87-791B-4D9F-ACE6-7044C56C53A4}"/>
              </a:ext>
            </a:extLst>
          </p:cNvPr>
          <p:cNvSpPr>
            <a:spLocks noGrp="1"/>
          </p:cNvSpPr>
          <p:nvPr>
            <p:ph type="sldNum" sz="quarter" idx="12"/>
          </p:nvPr>
        </p:nvSpPr>
        <p:spPr/>
        <p:txBody>
          <a:bodyPr/>
          <a:lstStyle/>
          <a:p>
            <a:fld id="{5CA61F6E-E245-424A-B612-7F6B6A782722}" type="slidenum">
              <a:rPr lang="en-US" smtClean="0"/>
              <a:t>8</a:t>
            </a:fld>
            <a:endParaRPr lang="en-US"/>
          </a:p>
        </p:txBody>
      </p:sp>
      <p:sp>
        <p:nvSpPr>
          <p:cNvPr id="5" name="Footer Placeholder 4">
            <a:extLst>
              <a:ext uri="{FF2B5EF4-FFF2-40B4-BE49-F238E27FC236}">
                <a16:creationId xmlns:a16="http://schemas.microsoft.com/office/drawing/2014/main" id="{E1E2FFE8-9202-4B93-8F83-84B5245CC059}"/>
              </a:ext>
            </a:extLst>
          </p:cNvPr>
          <p:cNvSpPr>
            <a:spLocks noGrp="1"/>
          </p:cNvSpPr>
          <p:nvPr>
            <p:ph type="ftr" sz="quarter" idx="11"/>
          </p:nvPr>
        </p:nvSpPr>
        <p:spPr/>
        <p:txBody>
          <a:bodyPr/>
          <a:lstStyle/>
          <a:p>
            <a:pPr algn="l"/>
            <a:r>
              <a:rPr lang="en-US" dirty="0"/>
              <a:t>A Member of PrimeGlobal – An Association of Independent Accounting Firms </a:t>
            </a:r>
          </a:p>
        </p:txBody>
      </p:sp>
    </p:spTree>
    <p:extLst>
      <p:ext uri="{BB962C8B-B14F-4D97-AF65-F5344CB8AC3E}">
        <p14:creationId xmlns:p14="http://schemas.microsoft.com/office/powerpoint/2010/main" val="3808855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12F5-FAED-41D0-8D99-735D8A1FA9E1}"/>
              </a:ext>
            </a:extLst>
          </p:cNvPr>
          <p:cNvSpPr>
            <a:spLocks noGrp="1"/>
          </p:cNvSpPr>
          <p:nvPr>
            <p:ph type="title"/>
          </p:nvPr>
        </p:nvSpPr>
        <p:spPr/>
        <p:txBody>
          <a:bodyPr/>
          <a:lstStyle/>
          <a:p>
            <a:r>
              <a:rPr lang="en-US" dirty="0"/>
              <a:t>Expanded Taxable Services</a:t>
            </a:r>
          </a:p>
        </p:txBody>
      </p:sp>
      <p:sp>
        <p:nvSpPr>
          <p:cNvPr id="3" name="Content Placeholder 2">
            <a:extLst>
              <a:ext uri="{FF2B5EF4-FFF2-40B4-BE49-F238E27FC236}">
                <a16:creationId xmlns:a16="http://schemas.microsoft.com/office/drawing/2014/main" id="{F0E914CD-AA7E-439A-BD8C-731768DE4E4A}"/>
              </a:ext>
            </a:extLst>
          </p:cNvPr>
          <p:cNvSpPr>
            <a:spLocks noGrp="1"/>
          </p:cNvSpPr>
          <p:nvPr>
            <p:ph idx="1"/>
          </p:nvPr>
        </p:nvSpPr>
        <p:spPr>
          <a:xfrm>
            <a:off x="838200" y="1438275"/>
            <a:ext cx="10515600" cy="4738688"/>
          </a:xfrm>
        </p:spPr>
        <p:txBody>
          <a:bodyPr>
            <a:normAutofit/>
          </a:bodyPr>
          <a:lstStyle/>
          <a:p>
            <a:pPr algn="l"/>
            <a:r>
              <a:rPr lang="en-US" b="0" i="0" dirty="0">
                <a:solidFill>
                  <a:srgbClr val="333333"/>
                </a:solidFill>
                <a:effectLst/>
              </a:rPr>
              <a:t>2023 HB 360 exemption for nonprofit civic or other nonprofit organizations covered in KRS 139.498:</a:t>
            </a:r>
          </a:p>
          <a:p>
            <a:pPr lvl="1"/>
            <a:r>
              <a:rPr lang="en-US" b="1" i="0" u="sng" dirty="0">
                <a:solidFill>
                  <a:srgbClr val="333333"/>
                </a:solidFill>
                <a:effectLst/>
              </a:rPr>
              <a:t>This exemption is very limited in its application</a:t>
            </a:r>
            <a:r>
              <a:rPr lang="en-US" b="0" i="0" dirty="0">
                <a:solidFill>
                  <a:srgbClr val="333333"/>
                </a:solidFill>
                <a:effectLst/>
              </a:rPr>
              <a:t>. It does not apply to nonprofit 501(c)(3) groups under KRS 139.495. It also does not apply to governmental organizations. The language may apply to nonprofit civic or other nonprofits (excluding 501(c)(3) groups and school organizations already exempt under KRS 139.497) if the group operates solely with volunteers for fundraising events. Groups that meet these qualifiers are exempt from sales and use tax on their receipts from sales of leisure, recreational, or athletic instructional services or related concessions sales. ​</a:t>
            </a:r>
            <a:endParaRPr lang="en-US" dirty="0"/>
          </a:p>
          <a:p>
            <a:pPr marL="0" indent="0">
              <a:buNone/>
            </a:pPr>
            <a:endParaRPr lang="en-US" dirty="0"/>
          </a:p>
          <a:p>
            <a:endParaRPr lang="en-US" dirty="0"/>
          </a:p>
          <a:p>
            <a:pPr marL="0" indent="0">
              <a:buNone/>
            </a:pPr>
            <a:endParaRPr lang="en-US" dirty="0"/>
          </a:p>
          <a:p>
            <a:pPr marL="914400" lvl="2" indent="0">
              <a:buNone/>
            </a:pPr>
            <a:endParaRPr lang="en-US" dirty="0"/>
          </a:p>
          <a:p>
            <a:pPr marL="285750" lvl="2"/>
            <a:endParaRPr lang="en-US" sz="2800" dirty="0"/>
          </a:p>
          <a:p>
            <a:pPr marL="57150" lvl="2" indent="0">
              <a:buNone/>
            </a:pPr>
            <a:endParaRPr lang="en-US" sz="2800" dirty="0"/>
          </a:p>
        </p:txBody>
      </p:sp>
      <p:sp>
        <p:nvSpPr>
          <p:cNvPr id="4" name="Slide Number Placeholder 3">
            <a:extLst>
              <a:ext uri="{FF2B5EF4-FFF2-40B4-BE49-F238E27FC236}">
                <a16:creationId xmlns:a16="http://schemas.microsoft.com/office/drawing/2014/main" id="{339EBD87-791B-4D9F-ACE6-7044C56C53A4}"/>
              </a:ext>
            </a:extLst>
          </p:cNvPr>
          <p:cNvSpPr>
            <a:spLocks noGrp="1"/>
          </p:cNvSpPr>
          <p:nvPr>
            <p:ph type="sldNum" sz="quarter" idx="12"/>
          </p:nvPr>
        </p:nvSpPr>
        <p:spPr/>
        <p:txBody>
          <a:bodyPr/>
          <a:lstStyle/>
          <a:p>
            <a:fld id="{5CA61F6E-E245-424A-B612-7F6B6A782722}" type="slidenum">
              <a:rPr lang="en-US" smtClean="0"/>
              <a:t>9</a:t>
            </a:fld>
            <a:endParaRPr lang="en-US"/>
          </a:p>
        </p:txBody>
      </p:sp>
      <p:sp>
        <p:nvSpPr>
          <p:cNvPr id="5" name="Footer Placeholder 4">
            <a:extLst>
              <a:ext uri="{FF2B5EF4-FFF2-40B4-BE49-F238E27FC236}">
                <a16:creationId xmlns:a16="http://schemas.microsoft.com/office/drawing/2014/main" id="{E1E2FFE8-9202-4B93-8F83-84B5245CC059}"/>
              </a:ext>
            </a:extLst>
          </p:cNvPr>
          <p:cNvSpPr>
            <a:spLocks noGrp="1"/>
          </p:cNvSpPr>
          <p:nvPr>
            <p:ph type="ftr" sz="quarter" idx="11"/>
          </p:nvPr>
        </p:nvSpPr>
        <p:spPr/>
        <p:txBody>
          <a:bodyPr/>
          <a:lstStyle/>
          <a:p>
            <a:pPr algn="l"/>
            <a:r>
              <a:rPr lang="en-US" dirty="0"/>
              <a:t>A Member of PrimeGlobal – An Association of Independent Accounting Firms </a:t>
            </a:r>
          </a:p>
        </p:txBody>
      </p:sp>
    </p:spTree>
    <p:extLst>
      <p:ext uri="{BB962C8B-B14F-4D97-AF65-F5344CB8AC3E}">
        <p14:creationId xmlns:p14="http://schemas.microsoft.com/office/powerpoint/2010/main" val="2769723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cf76f155ced4ddcb4097134ff3c332f xmlns="bb8c600b-f3e9-453e-a9c2-f9b584c49014">
      <Terms xmlns="http://schemas.microsoft.com/office/infopath/2007/PartnerControls"/>
    </lcf76f155ced4ddcb4097134ff3c332f>
    <TaxCatchAll xmlns="c8e049a4-6391-41f7-bfa1-f93b587b4cd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C731058AF7D264F92E011530F387C24" ma:contentTypeVersion="16" ma:contentTypeDescription="Create a new document." ma:contentTypeScope="" ma:versionID="07bc33394dd9ce129da2ac5ac0363943">
  <xsd:schema xmlns:xsd="http://www.w3.org/2001/XMLSchema" xmlns:xs="http://www.w3.org/2001/XMLSchema" xmlns:p="http://schemas.microsoft.com/office/2006/metadata/properties" xmlns:ns2="bb8c600b-f3e9-453e-a9c2-f9b584c49014" xmlns:ns3="c8e049a4-6391-41f7-bfa1-f93b587b4cd7" targetNamespace="http://schemas.microsoft.com/office/2006/metadata/properties" ma:root="true" ma:fieldsID="09bc89e662011153dde433c9d2e9779b" ns2:_="" ns3:_="">
    <xsd:import namespace="bb8c600b-f3e9-453e-a9c2-f9b584c49014"/>
    <xsd:import namespace="c8e049a4-6391-41f7-bfa1-f93b587b4cd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8c600b-f3e9-453e-a9c2-f9b584c490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502302a-e164-4222-a7c1-27681557e92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8e049a4-6391-41f7-bfa1-f93b587b4cd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6a50472-410e-4405-8e7e-277a86f04cf8}" ma:internalName="TaxCatchAll" ma:showField="CatchAllData" ma:web="c8e049a4-6391-41f7-bfa1-f93b587b4c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E7F800-CD82-459F-B826-91CE1322A7A2}">
  <ds:schemaRefs>
    <ds:schemaRef ds:uri="http://schemas.microsoft.com/office/2006/metadata/properties"/>
  </ds:schemaRefs>
</ds:datastoreItem>
</file>

<file path=customXml/itemProps2.xml><?xml version="1.0" encoding="utf-8"?>
<ds:datastoreItem xmlns:ds="http://schemas.openxmlformats.org/officeDocument/2006/customXml" ds:itemID="{CE09F1EF-ECDC-4801-93D2-C54621073DF8}"/>
</file>

<file path=customXml/itemProps3.xml><?xml version="1.0" encoding="utf-8"?>
<ds:datastoreItem xmlns:ds="http://schemas.openxmlformats.org/officeDocument/2006/customXml" ds:itemID="{CF2220EF-D562-4DFE-A69F-C1D97B8371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528</TotalTime>
  <Words>2325</Words>
  <Application>Microsoft Office PowerPoint</Application>
  <PresentationFormat>Widescreen</PresentationFormat>
  <Paragraphs>206</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inherit</vt:lpstr>
      <vt:lpstr>Rubik</vt:lpstr>
      <vt:lpstr>Segoe UI Emoji</vt:lpstr>
      <vt:lpstr>Segoe UI Semibold</vt:lpstr>
      <vt:lpstr>Segoe UI Semilight</vt:lpstr>
      <vt:lpstr>Office Theme</vt:lpstr>
      <vt:lpstr>PowerPoint Presentation</vt:lpstr>
      <vt:lpstr>2022 H.B. 8 - Overview</vt:lpstr>
      <vt:lpstr>Expanded Taxable Services</vt:lpstr>
      <vt:lpstr>Expanded Taxable Services</vt:lpstr>
      <vt:lpstr>Leisure, recreational or athletic instruction</vt:lpstr>
      <vt:lpstr>Expanded Taxable Services</vt:lpstr>
      <vt:lpstr>Expanded Taxable Services - Camps</vt:lpstr>
      <vt:lpstr>Expanded Taxable Services - Fitness</vt:lpstr>
      <vt:lpstr>Expanded Taxable Services</vt:lpstr>
      <vt:lpstr>Rental Space</vt:lpstr>
      <vt:lpstr>Expanded Taxable Services</vt:lpstr>
      <vt:lpstr>Expanded Taxable Services</vt:lpstr>
      <vt:lpstr>Expanded Taxable Services</vt:lpstr>
      <vt:lpstr>Remote Employees</vt:lpstr>
      <vt:lpstr>Remote Employees</vt:lpstr>
      <vt:lpstr>Remote Employees</vt:lpstr>
      <vt:lpstr>Remote Employees</vt:lpstr>
      <vt:lpstr>Remote Employees</vt:lpstr>
      <vt:lpstr>PowerPoint Presentation</vt:lpstr>
      <vt:lpstr>IRS Circular 230 Disclosure.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Sarkar</dc:creator>
  <cp:lastModifiedBy>Mike Grim</cp:lastModifiedBy>
  <cp:revision>49</cp:revision>
  <dcterms:created xsi:type="dcterms:W3CDTF">2019-06-11T12:07:22Z</dcterms:created>
  <dcterms:modified xsi:type="dcterms:W3CDTF">2023-06-15T13:22:28Z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0x0101001CD3E08A309E5C409E7C2531066F16FE</vt:lpwstr>
  </property>
</Properties>
</file>