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58"/>
  </p:notesMasterIdLst>
  <p:sldIdLst>
    <p:sldId id="399" r:id="rId6"/>
    <p:sldId id="400" r:id="rId7"/>
    <p:sldId id="401" r:id="rId8"/>
    <p:sldId id="402" r:id="rId9"/>
    <p:sldId id="403" r:id="rId10"/>
    <p:sldId id="404" r:id="rId11"/>
    <p:sldId id="405" r:id="rId12"/>
    <p:sldId id="406" r:id="rId13"/>
    <p:sldId id="407" r:id="rId14"/>
    <p:sldId id="408" r:id="rId15"/>
    <p:sldId id="409" r:id="rId16"/>
    <p:sldId id="410" r:id="rId17"/>
    <p:sldId id="397" r:id="rId18"/>
    <p:sldId id="398" r:id="rId19"/>
    <p:sldId id="411" r:id="rId20"/>
    <p:sldId id="412" r:id="rId21"/>
    <p:sldId id="413" r:id="rId22"/>
    <p:sldId id="414" r:id="rId23"/>
    <p:sldId id="415" r:id="rId24"/>
    <p:sldId id="416" r:id="rId25"/>
    <p:sldId id="396" r:id="rId26"/>
    <p:sldId id="417" r:id="rId27"/>
    <p:sldId id="418" r:id="rId28"/>
    <p:sldId id="419" r:id="rId29"/>
    <p:sldId id="420" r:id="rId30"/>
    <p:sldId id="421" r:id="rId31"/>
    <p:sldId id="422" r:id="rId32"/>
    <p:sldId id="423" r:id="rId33"/>
    <p:sldId id="424" r:id="rId34"/>
    <p:sldId id="256" r:id="rId35"/>
    <p:sldId id="257" r:id="rId36"/>
    <p:sldId id="258" r:id="rId37"/>
    <p:sldId id="389" r:id="rId38"/>
    <p:sldId id="388" r:id="rId39"/>
    <p:sldId id="383" r:id="rId40"/>
    <p:sldId id="384" r:id="rId41"/>
    <p:sldId id="385" r:id="rId42"/>
    <p:sldId id="386" r:id="rId43"/>
    <p:sldId id="387" r:id="rId44"/>
    <p:sldId id="390" r:id="rId45"/>
    <p:sldId id="391" r:id="rId46"/>
    <p:sldId id="264" r:id="rId47"/>
    <p:sldId id="392" r:id="rId48"/>
    <p:sldId id="263" r:id="rId49"/>
    <p:sldId id="381" r:id="rId50"/>
    <p:sldId id="393" r:id="rId51"/>
    <p:sldId id="395" r:id="rId52"/>
    <p:sldId id="425" r:id="rId53"/>
    <p:sldId id="426" r:id="rId54"/>
    <p:sldId id="321" r:id="rId55"/>
    <p:sldId id="465" r:id="rId56"/>
    <p:sldId id="46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816F"/>
    <a:srgbClr val="E17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AC288-9B1F-4EBA-A046-DE336F421B71}" v="14" dt="2023-06-13T15:35:11.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6"/>
    <p:restoredTop sz="42092" autoAdjust="0"/>
  </p:normalViewPr>
  <p:slideViewPr>
    <p:cSldViewPr snapToGrid="0" snapToObjects="1">
      <p:cViewPr varScale="1">
        <p:scale>
          <a:sx n="34" d="100"/>
          <a:sy n="34" d="100"/>
        </p:scale>
        <p:origin x="258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Yu Tsai" userId="350a75db-0693-440c-8bc3-627eab2eb704" providerId="ADAL" clId="{440DC97E-5862-0049-855B-DD22E98ED071}"/>
    <pc:docChg chg="undo custSel addSld delSld modSld">
      <pc:chgData name="Ru-Yu Tsai" userId="350a75db-0693-440c-8bc3-627eab2eb704" providerId="ADAL" clId="{440DC97E-5862-0049-855B-DD22E98ED071}" dt="2023-06-11T17:46:49.201" v="580" actId="20577"/>
      <pc:docMkLst>
        <pc:docMk/>
      </pc:docMkLst>
      <pc:sldChg chg="addSp delSp modSp add mod setBg modNotesTx">
        <pc:chgData name="Ru-Yu Tsai" userId="350a75db-0693-440c-8bc3-627eab2eb704" providerId="ADAL" clId="{440DC97E-5862-0049-855B-DD22E98ED071}" dt="2023-06-11T17:46:49.201" v="580" actId="20577"/>
        <pc:sldMkLst>
          <pc:docMk/>
          <pc:sldMk cId="840460242" sldId="397"/>
        </pc:sldMkLst>
        <pc:spChg chg="mod">
          <ac:chgData name="Ru-Yu Tsai" userId="350a75db-0693-440c-8bc3-627eab2eb704" providerId="ADAL" clId="{440DC97E-5862-0049-855B-DD22E98ED071}" dt="2023-06-11T17:39:46.559" v="455" actId="1076"/>
          <ac:spMkLst>
            <pc:docMk/>
            <pc:sldMk cId="840460242" sldId="397"/>
            <ac:spMk id="2" creationId="{565AAC5B-90BA-C24A-9AB7-16B34ED3BB94}"/>
          </ac:spMkLst>
        </pc:spChg>
        <pc:spChg chg="ord">
          <ac:chgData name="Ru-Yu Tsai" userId="350a75db-0693-440c-8bc3-627eab2eb704" providerId="ADAL" clId="{440DC97E-5862-0049-855B-DD22E98ED071}" dt="2023-06-11T17:39:36.221" v="451" actId="26606"/>
          <ac:spMkLst>
            <pc:docMk/>
            <pc:sldMk cId="840460242" sldId="397"/>
            <ac:spMk id="3" creationId="{E8471463-E7E7-2C4D-940A-B96C6B877B82}"/>
          </ac:spMkLst>
        </pc:spChg>
        <pc:spChg chg="mod">
          <ac:chgData name="Ru-Yu Tsai" userId="350a75db-0693-440c-8bc3-627eab2eb704" providerId="ADAL" clId="{440DC97E-5862-0049-855B-DD22E98ED071}" dt="2023-06-11T17:39:43.703" v="453" actId="27636"/>
          <ac:spMkLst>
            <pc:docMk/>
            <pc:sldMk cId="840460242" sldId="397"/>
            <ac:spMk id="5" creationId="{12B08347-9A9A-3D48-87D8-4A258A9370A2}"/>
          </ac:spMkLst>
        </pc:spChg>
        <pc:spChg chg="add del">
          <ac:chgData name="Ru-Yu Tsai" userId="350a75db-0693-440c-8bc3-627eab2eb704" providerId="ADAL" clId="{440DC97E-5862-0049-855B-DD22E98ED071}" dt="2023-06-11T17:39:36.202" v="450" actId="26606"/>
          <ac:spMkLst>
            <pc:docMk/>
            <pc:sldMk cId="840460242" sldId="397"/>
            <ac:spMk id="10" creationId="{907E470A-25F4-47D0-8FEC-EE9FD606BB34}"/>
          </ac:spMkLst>
        </pc:spChg>
        <pc:spChg chg="add">
          <ac:chgData name="Ru-Yu Tsai" userId="350a75db-0693-440c-8bc3-627eab2eb704" providerId="ADAL" clId="{440DC97E-5862-0049-855B-DD22E98ED071}" dt="2023-06-11T17:39:36.221" v="451" actId="26606"/>
          <ac:spMkLst>
            <pc:docMk/>
            <pc:sldMk cId="840460242" sldId="397"/>
            <ac:spMk id="11" creationId="{F13C74B1-5B17-4795-BED0-7140497B445A}"/>
          </ac:spMkLst>
        </pc:spChg>
        <pc:spChg chg="add">
          <ac:chgData name="Ru-Yu Tsai" userId="350a75db-0693-440c-8bc3-627eab2eb704" providerId="ADAL" clId="{440DC97E-5862-0049-855B-DD22E98ED071}" dt="2023-06-11T17:39:36.221" v="451" actId="26606"/>
          <ac:spMkLst>
            <pc:docMk/>
            <pc:sldMk cId="840460242" sldId="397"/>
            <ac:spMk id="29" creationId="{D4974D33-8DC5-464E-8C6D-BE58F0669C17}"/>
          </ac:spMkLst>
        </pc:spChg>
        <pc:grpChg chg="add del">
          <ac:chgData name="Ru-Yu Tsai" userId="350a75db-0693-440c-8bc3-627eab2eb704" providerId="ADAL" clId="{440DC97E-5862-0049-855B-DD22E98ED071}" dt="2023-06-11T17:39:36.202" v="450" actId="26606"/>
          <ac:grpSpMkLst>
            <pc:docMk/>
            <pc:sldMk cId="840460242" sldId="397"/>
            <ac:grpSpMk id="12" creationId="{66220E63-99E1-482A-A0A6-B47EB4BF8797}"/>
          </ac:grpSpMkLst>
        </pc:grpChg>
        <pc:grpChg chg="add del">
          <ac:chgData name="Ru-Yu Tsai" userId="350a75db-0693-440c-8bc3-627eab2eb704" providerId="ADAL" clId="{440DC97E-5862-0049-855B-DD22E98ED071}" dt="2023-06-11T17:39:36.202" v="450" actId="26606"/>
          <ac:grpSpMkLst>
            <pc:docMk/>
            <pc:sldMk cId="840460242" sldId="397"/>
            <ac:grpSpMk id="16" creationId="{8618EE54-271A-4FE8-B6B3-D0FCF55A7A01}"/>
          </ac:grpSpMkLst>
        </pc:grpChg>
        <pc:grpChg chg="add del">
          <ac:chgData name="Ru-Yu Tsai" userId="350a75db-0693-440c-8bc3-627eab2eb704" providerId="ADAL" clId="{440DC97E-5862-0049-855B-DD22E98ED071}" dt="2023-06-11T17:39:36.202" v="450" actId="26606"/>
          <ac:grpSpMkLst>
            <pc:docMk/>
            <pc:sldMk cId="840460242" sldId="397"/>
            <ac:grpSpMk id="20" creationId="{43F5E015-E085-4624-B431-B42414448684}"/>
          </ac:grpSpMkLst>
        </pc:grpChg>
        <pc:picChg chg="add">
          <ac:chgData name="Ru-Yu Tsai" userId="350a75db-0693-440c-8bc3-627eab2eb704" providerId="ADAL" clId="{440DC97E-5862-0049-855B-DD22E98ED071}" dt="2023-06-11T17:39:36.221" v="451" actId="26606"/>
          <ac:picMkLst>
            <pc:docMk/>
            <pc:sldMk cId="840460242" sldId="397"/>
            <ac:picMk id="7" creationId="{C00EFCBF-AADC-16EA-2A6E-3E8699691942}"/>
          </ac:picMkLst>
        </pc:picChg>
      </pc:sldChg>
      <pc:sldChg chg="addSp modSp new add del mod modNotesTx">
        <pc:chgData name="Ru-Yu Tsai" userId="350a75db-0693-440c-8bc3-627eab2eb704" providerId="ADAL" clId="{440DC97E-5862-0049-855B-DD22E98ED071}" dt="2023-06-11T17:28:34.290" v="119" actId="2696"/>
        <pc:sldMkLst>
          <pc:docMk/>
          <pc:sldMk cId="4266628231" sldId="397"/>
        </pc:sldMkLst>
        <pc:spChg chg="mod">
          <ac:chgData name="Ru-Yu Tsai" userId="350a75db-0693-440c-8bc3-627eab2eb704" providerId="ADAL" clId="{440DC97E-5862-0049-855B-DD22E98ED071}" dt="2023-06-11T17:26:55.337" v="118" actId="1038"/>
          <ac:spMkLst>
            <pc:docMk/>
            <pc:sldMk cId="4266628231" sldId="397"/>
            <ac:spMk id="2" creationId="{565AAC5B-90BA-C24A-9AB7-16B34ED3BB94}"/>
          </ac:spMkLst>
        </pc:spChg>
        <pc:spChg chg="add mod">
          <ac:chgData name="Ru-Yu Tsai" userId="350a75db-0693-440c-8bc3-627eab2eb704" providerId="ADAL" clId="{440DC97E-5862-0049-855B-DD22E98ED071}" dt="2023-06-11T17:21:36.565" v="64" actId="255"/>
          <ac:spMkLst>
            <pc:docMk/>
            <pc:sldMk cId="4266628231" sldId="397"/>
            <ac:spMk id="3" creationId="{E8471463-E7E7-2C4D-940A-B96C6B877B82}"/>
          </ac:spMkLst>
        </pc:spChg>
        <pc:spChg chg="add mod">
          <ac:chgData name="Ru-Yu Tsai" userId="350a75db-0693-440c-8bc3-627eab2eb704" providerId="ADAL" clId="{440DC97E-5862-0049-855B-DD22E98ED071}" dt="2023-06-11T17:23:29.276" v="83" actId="1076"/>
          <ac:spMkLst>
            <pc:docMk/>
            <pc:sldMk cId="4266628231" sldId="397"/>
            <ac:spMk id="5" creationId="{12B08347-9A9A-3D48-87D8-4A258A9370A2}"/>
          </ac:spMkLst>
        </pc:spChg>
      </pc:sldChg>
      <pc:sldChg chg="new add del">
        <pc:chgData name="Ru-Yu Tsai" userId="350a75db-0693-440c-8bc3-627eab2eb704" providerId="ADAL" clId="{440DC97E-5862-0049-855B-DD22E98ED071}" dt="2023-06-11T17:28:34.290" v="119" actId="2696"/>
        <pc:sldMkLst>
          <pc:docMk/>
          <pc:sldMk cId="2186782577" sldId="398"/>
        </pc:sldMkLst>
      </pc:sldChg>
      <pc:sldChg chg="addSp delSp modSp add mod setBg modNotesTx">
        <pc:chgData name="Ru-Yu Tsai" userId="350a75db-0693-440c-8bc3-627eab2eb704" providerId="ADAL" clId="{440DC97E-5862-0049-855B-DD22E98ED071}" dt="2023-06-11T17:38:55.023" v="448" actId="26606"/>
        <pc:sldMkLst>
          <pc:docMk/>
          <pc:sldMk cId="3006277529" sldId="398"/>
        </pc:sldMkLst>
        <pc:spChg chg="mod">
          <ac:chgData name="Ru-Yu Tsai" userId="350a75db-0693-440c-8bc3-627eab2eb704" providerId="ADAL" clId="{440DC97E-5862-0049-855B-DD22E98ED071}" dt="2023-06-11T17:38:55.023" v="448" actId="26606"/>
          <ac:spMkLst>
            <pc:docMk/>
            <pc:sldMk cId="3006277529" sldId="398"/>
            <ac:spMk id="2" creationId="{56DE73C2-E1D2-1C4C-85E6-BBD1B4AE60FA}"/>
          </ac:spMkLst>
        </pc:spChg>
        <pc:spChg chg="add del mod">
          <ac:chgData name="Ru-Yu Tsai" userId="350a75db-0693-440c-8bc3-627eab2eb704" providerId="ADAL" clId="{440DC97E-5862-0049-855B-DD22E98ED071}" dt="2023-06-11T17:38:27.313" v="446" actId="26606"/>
          <ac:spMkLst>
            <pc:docMk/>
            <pc:sldMk cId="3006277529" sldId="398"/>
            <ac:spMk id="3" creationId="{C368ACDE-AECB-3046-8A66-6D7307B74BCA}"/>
          </ac:spMkLst>
        </pc:spChg>
        <pc:spChg chg="add del">
          <ac:chgData name="Ru-Yu Tsai" userId="350a75db-0693-440c-8bc3-627eab2eb704" providerId="ADAL" clId="{440DC97E-5862-0049-855B-DD22E98ED071}" dt="2023-06-11T17:38:27.291" v="445" actId="26606"/>
          <ac:spMkLst>
            <pc:docMk/>
            <pc:sldMk cId="3006277529" sldId="398"/>
            <ac:spMk id="9" creationId="{BACC6370-2D7E-4714-9D71-7542949D7D5D}"/>
          </ac:spMkLst>
        </pc:spChg>
        <pc:spChg chg="add del">
          <ac:chgData name="Ru-Yu Tsai" userId="350a75db-0693-440c-8bc3-627eab2eb704" providerId="ADAL" clId="{440DC97E-5862-0049-855B-DD22E98ED071}" dt="2023-06-11T17:38:27.291" v="445" actId="26606"/>
          <ac:spMkLst>
            <pc:docMk/>
            <pc:sldMk cId="3006277529" sldId="398"/>
            <ac:spMk id="11" creationId="{F68B3F68-107C-434F-AA38-110D5EA91B85}"/>
          </ac:spMkLst>
        </pc:spChg>
        <pc:spChg chg="add del">
          <ac:chgData name="Ru-Yu Tsai" userId="350a75db-0693-440c-8bc3-627eab2eb704" providerId="ADAL" clId="{440DC97E-5862-0049-855B-DD22E98ED071}" dt="2023-06-11T17:38:27.291" v="445" actId="26606"/>
          <ac:spMkLst>
            <pc:docMk/>
            <pc:sldMk cId="3006277529" sldId="398"/>
            <ac:spMk id="13" creationId="{AAD0DBB9-1A4B-4391-81D4-CB19F9AB918A}"/>
          </ac:spMkLst>
        </pc:spChg>
        <pc:spChg chg="add del">
          <ac:chgData name="Ru-Yu Tsai" userId="350a75db-0693-440c-8bc3-627eab2eb704" providerId="ADAL" clId="{440DC97E-5862-0049-855B-DD22E98ED071}" dt="2023-06-11T17:38:27.291" v="445" actId="26606"/>
          <ac:spMkLst>
            <pc:docMk/>
            <pc:sldMk cId="3006277529" sldId="398"/>
            <ac:spMk id="15" creationId="{063BBA22-50EA-4C4D-BE05-F1CE4E63AA56}"/>
          </ac:spMkLst>
        </pc:spChg>
        <pc:spChg chg="add del">
          <ac:chgData name="Ru-Yu Tsai" userId="350a75db-0693-440c-8bc3-627eab2eb704" providerId="ADAL" clId="{440DC97E-5862-0049-855B-DD22E98ED071}" dt="2023-06-11T17:38:55.023" v="448" actId="26606"/>
          <ac:spMkLst>
            <pc:docMk/>
            <pc:sldMk cId="3006277529" sldId="398"/>
            <ac:spMk id="17" creationId="{4C8AB332-D09E-4F28-943C-DABDD4716A3C}"/>
          </ac:spMkLst>
        </pc:spChg>
        <pc:spChg chg="add del">
          <ac:chgData name="Ru-Yu Tsai" userId="350a75db-0693-440c-8bc3-627eab2eb704" providerId="ADAL" clId="{440DC97E-5862-0049-855B-DD22E98ED071}" dt="2023-06-11T17:38:55.023" v="448" actId="26606"/>
          <ac:spMkLst>
            <pc:docMk/>
            <pc:sldMk cId="3006277529" sldId="398"/>
            <ac:spMk id="18" creationId="{2659FDB4-FCBE-4A89-B46D-43D4FA54464D}"/>
          </ac:spMkLst>
        </pc:spChg>
        <pc:spChg chg="add del">
          <ac:chgData name="Ru-Yu Tsai" userId="350a75db-0693-440c-8bc3-627eab2eb704" providerId="ADAL" clId="{440DC97E-5862-0049-855B-DD22E98ED071}" dt="2023-06-11T17:38:55.023" v="448" actId="26606"/>
          <ac:spMkLst>
            <pc:docMk/>
            <pc:sldMk cId="3006277529" sldId="398"/>
            <ac:spMk id="20" creationId="{58BDB0EE-D238-415B-9ED8-62AA6AB2AAD1}"/>
          </ac:spMkLst>
        </pc:spChg>
        <pc:spChg chg="add del">
          <ac:chgData name="Ru-Yu Tsai" userId="350a75db-0693-440c-8bc3-627eab2eb704" providerId="ADAL" clId="{440DC97E-5862-0049-855B-DD22E98ED071}" dt="2023-06-11T17:38:55.023" v="448" actId="26606"/>
          <ac:spMkLst>
            <pc:docMk/>
            <pc:sldMk cId="3006277529" sldId="398"/>
            <ac:spMk id="21" creationId="{C5B55FC3-961D-4325-82F1-DE92B0D04E03}"/>
          </ac:spMkLst>
        </pc:spChg>
        <pc:spChg chg="add">
          <ac:chgData name="Ru-Yu Tsai" userId="350a75db-0693-440c-8bc3-627eab2eb704" providerId="ADAL" clId="{440DC97E-5862-0049-855B-DD22E98ED071}" dt="2023-06-11T17:38:55.023" v="448" actId="26606"/>
          <ac:spMkLst>
            <pc:docMk/>
            <pc:sldMk cId="3006277529" sldId="398"/>
            <ac:spMk id="27" creationId="{1707FC24-6981-43D9-B525-C7832BA22463}"/>
          </ac:spMkLst>
        </pc:spChg>
        <pc:graphicFrameChg chg="add del">
          <ac:chgData name="Ru-Yu Tsai" userId="350a75db-0693-440c-8bc3-627eab2eb704" providerId="ADAL" clId="{440DC97E-5862-0049-855B-DD22E98ED071}" dt="2023-06-11T17:38:27.291" v="445" actId="26606"/>
          <ac:graphicFrameMkLst>
            <pc:docMk/>
            <pc:sldMk cId="3006277529" sldId="398"/>
            <ac:graphicFrameMk id="5" creationId="{9E818EFE-DA04-8518-59B4-B3C68A78F61D}"/>
          </ac:graphicFrameMkLst>
        </pc:graphicFrameChg>
        <pc:graphicFrameChg chg="add">
          <ac:chgData name="Ru-Yu Tsai" userId="350a75db-0693-440c-8bc3-627eab2eb704" providerId="ADAL" clId="{440DC97E-5862-0049-855B-DD22E98ED071}" dt="2023-06-11T17:38:27.313" v="446" actId="26606"/>
          <ac:graphicFrameMkLst>
            <pc:docMk/>
            <pc:sldMk cId="3006277529" sldId="398"/>
            <ac:graphicFrameMk id="22" creationId="{4A577299-024B-090C-16C2-0E5DE0E78321}"/>
          </ac:graphicFrameMkLst>
        </pc:graphicFrameChg>
        <pc:cxnChg chg="add del">
          <ac:chgData name="Ru-Yu Tsai" userId="350a75db-0693-440c-8bc3-627eab2eb704" providerId="ADAL" clId="{440DC97E-5862-0049-855B-DD22E98ED071}" dt="2023-06-11T17:38:55.023" v="448" actId="26606"/>
          <ac:cxnSpMkLst>
            <pc:docMk/>
            <pc:sldMk cId="3006277529" sldId="398"/>
            <ac:cxnSpMk id="19" creationId="{C8F51B3F-8331-4E4A-AE96-D47B1006EEAD}"/>
          </ac:cxnSpMkLst>
        </pc:cxnChg>
      </pc:sldChg>
    </pc:docChg>
  </pc:docChgLst>
  <pc:docChgLst>
    <pc:chgData name="Ru-Yu Tsai" userId="350a75db-0693-440c-8bc3-627eab2eb704" providerId="ADAL" clId="{6EA5272C-4039-4E7B-930F-DF2819063AB4}"/>
    <pc:docChg chg="modSld">
      <pc:chgData name="Ru-Yu Tsai" userId="350a75db-0693-440c-8bc3-627eab2eb704" providerId="ADAL" clId="{6EA5272C-4039-4E7B-930F-DF2819063AB4}" dt="2023-06-01T16:59:55.409" v="5" actId="1076"/>
      <pc:docMkLst>
        <pc:docMk/>
      </pc:docMkLst>
      <pc:sldChg chg="modSp mod">
        <pc:chgData name="Ru-Yu Tsai" userId="350a75db-0693-440c-8bc3-627eab2eb704" providerId="ADAL" clId="{6EA5272C-4039-4E7B-930F-DF2819063AB4}" dt="2023-06-01T16:59:55.409" v="5" actId="1076"/>
        <pc:sldMkLst>
          <pc:docMk/>
          <pc:sldMk cId="1432962258" sldId="261"/>
        </pc:sldMkLst>
        <pc:spChg chg="mod">
          <ac:chgData name="Ru-Yu Tsai" userId="350a75db-0693-440c-8bc3-627eab2eb704" providerId="ADAL" clId="{6EA5272C-4039-4E7B-930F-DF2819063AB4}" dt="2023-06-01T16:59:55.409" v="5" actId="1076"/>
          <ac:spMkLst>
            <pc:docMk/>
            <pc:sldMk cId="1432962258" sldId="261"/>
            <ac:spMk id="2" creationId="{F2999C08-2369-A547-BBC8-0D5F6F209CB0}"/>
          </ac:spMkLst>
        </pc:spChg>
      </pc:sldChg>
    </pc:docChg>
  </pc:docChgLst>
  <pc:docChgLst>
    <pc:chgData name="Ru-Yu Tsai" userId="350a75db-0693-440c-8bc3-627eab2eb704" providerId="ADAL" clId="{DB6004E1-5456-384B-9FFA-3A72EC25E2EF}"/>
    <pc:docChg chg="undo custSel addSld delSld modSld sldOrd">
      <pc:chgData name="Ru-Yu Tsai" userId="350a75db-0693-440c-8bc3-627eab2eb704" providerId="ADAL" clId="{DB6004E1-5456-384B-9FFA-3A72EC25E2EF}" dt="2023-06-09T13:58:49.028" v="3336" actId="20577"/>
      <pc:docMkLst>
        <pc:docMk/>
      </pc:docMkLst>
      <pc:sldChg chg="addSp modSp mod setBg">
        <pc:chgData name="Ru-Yu Tsai" userId="350a75db-0693-440c-8bc3-627eab2eb704" providerId="ADAL" clId="{DB6004E1-5456-384B-9FFA-3A72EC25E2EF}" dt="2023-06-07T15:34:14.871" v="1983" actId="255"/>
        <pc:sldMkLst>
          <pc:docMk/>
          <pc:sldMk cId="4291980490" sldId="256"/>
        </pc:sldMkLst>
        <pc:spChg chg="mod">
          <ac:chgData name="Ru-Yu Tsai" userId="350a75db-0693-440c-8bc3-627eab2eb704" providerId="ADAL" clId="{DB6004E1-5456-384B-9FFA-3A72EC25E2EF}" dt="2023-06-07T15:34:14.871" v="1983" actId="255"/>
          <ac:spMkLst>
            <pc:docMk/>
            <pc:sldMk cId="4291980490" sldId="256"/>
            <ac:spMk id="2" creationId="{29D0E56A-3A14-8649-99C2-6C2912D0F9A5}"/>
          </ac:spMkLst>
        </pc:spChg>
        <pc:spChg chg="mod">
          <ac:chgData name="Ru-Yu Tsai" userId="350a75db-0693-440c-8bc3-627eab2eb704" providerId="ADAL" clId="{DB6004E1-5456-384B-9FFA-3A72EC25E2EF}" dt="2023-06-07T15:34:09.373" v="1982" actId="14100"/>
          <ac:spMkLst>
            <pc:docMk/>
            <pc:sldMk cId="4291980490" sldId="256"/>
            <ac:spMk id="3" creationId="{E2D3012E-3512-E94E-9AB1-63F382D8F8D0}"/>
          </ac:spMkLst>
        </pc:spChg>
        <pc:spChg chg="add">
          <ac:chgData name="Ru-Yu Tsai" userId="350a75db-0693-440c-8bc3-627eab2eb704" providerId="ADAL" clId="{DB6004E1-5456-384B-9FFA-3A72EC25E2EF}" dt="2023-06-07T15:33:43.590" v="1979" actId="26606"/>
          <ac:spMkLst>
            <pc:docMk/>
            <pc:sldMk cId="4291980490" sldId="256"/>
            <ac:spMk id="8" creationId="{934F1179-B481-4F9E-BCA3-AFB972070F83}"/>
          </ac:spMkLst>
        </pc:spChg>
        <pc:spChg chg="add">
          <ac:chgData name="Ru-Yu Tsai" userId="350a75db-0693-440c-8bc3-627eab2eb704" providerId="ADAL" clId="{DB6004E1-5456-384B-9FFA-3A72EC25E2EF}" dt="2023-06-07T15:33:43.590" v="1979" actId="26606"/>
          <ac:spMkLst>
            <pc:docMk/>
            <pc:sldMk cId="4291980490" sldId="256"/>
            <ac:spMk id="10" creationId="{827DC2C4-B485-428A-BF4A-472D2967F47F}"/>
          </ac:spMkLst>
        </pc:spChg>
        <pc:spChg chg="add">
          <ac:chgData name="Ru-Yu Tsai" userId="350a75db-0693-440c-8bc3-627eab2eb704" providerId="ADAL" clId="{DB6004E1-5456-384B-9FFA-3A72EC25E2EF}" dt="2023-06-07T15:33:43.590" v="1979" actId="26606"/>
          <ac:spMkLst>
            <pc:docMk/>
            <pc:sldMk cId="4291980490" sldId="256"/>
            <ac:spMk id="12" creationId="{EE04B5EB-F158-4507-90DD-BD23620C7CC9}"/>
          </ac:spMkLst>
        </pc:spChg>
      </pc:sldChg>
      <pc:sldChg chg="addSp delSp modSp mod setBg modNotesTx">
        <pc:chgData name="Ru-Yu Tsai" userId="350a75db-0693-440c-8bc3-627eab2eb704" providerId="ADAL" clId="{DB6004E1-5456-384B-9FFA-3A72EC25E2EF}" dt="2023-06-07T15:36:22.539" v="2000"/>
        <pc:sldMkLst>
          <pc:docMk/>
          <pc:sldMk cId="1811359339" sldId="257"/>
        </pc:sldMkLst>
        <pc:spChg chg="mod">
          <ac:chgData name="Ru-Yu Tsai" userId="350a75db-0693-440c-8bc3-627eab2eb704" providerId="ADAL" clId="{DB6004E1-5456-384B-9FFA-3A72EC25E2EF}" dt="2023-06-07T15:34:55.917" v="1984" actId="26606"/>
          <ac:spMkLst>
            <pc:docMk/>
            <pc:sldMk cId="1811359339" sldId="257"/>
            <ac:spMk id="2" creationId="{C952F835-316D-DB46-9709-212ED9867F76}"/>
          </ac:spMkLst>
        </pc:spChg>
        <pc:spChg chg="del">
          <ac:chgData name="Ru-Yu Tsai" userId="350a75db-0693-440c-8bc3-627eab2eb704" providerId="ADAL" clId="{DB6004E1-5456-384B-9FFA-3A72EC25E2EF}" dt="2023-06-07T15:34:55.917" v="1984" actId="26606"/>
          <ac:spMkLst>
            <pc:docMk/>
            <pc:sldMk cId="1811359339" sldId="257"/>
            <ac:spMk id="3" creationId="{0E837BE1-DD5F-3C4E-9A26-BD80FFBC0C22}"/>
          </ac:spMkLst>
        </pc:spChg>
        <pc:spChg chg="add">
          <ac:chgData name="Ru-Yu Tsai" userId="350a75db-0693-440c-8bc3-627eab2eb704" providerId="ADAL" clId="{DB6004E1-5456-384B-9FFA-3A72EC25E2EF}" dt="2023-06-07T15:34:55.917" v="1984" actId="26606"/>
          <ac:spMkLst>
            <pc:docMk/>
            <pc:sldMk cId="1811359339" sldId="257"/>
            <ac:spMk id="9" creationId="{2659FDB4-FCBE-4A89-B46D-43D4FA54464D}"/>
          </ac:spMkLst>
        </pc:spChg>
        <pc:graphicFrameChg chg="add mod">
          <ac:chgData name="Ru-Yu Tsai" userId="350a75db-0693-440c-8bc3-627eab2eb704" providerId="ADAL" clId="{DB6004E1-5456-384B-9FFA-3A72EC25E2EF}" dt="2023-06-07T15:36:22.539" v="2000"/>
          <ac:graphicFrameMkLst>
            <pc:docMk/>
            <pc:sldMk cId="1811359339" sldId="257"/>
            <ac:graphicFrameMk id="5" creationId="{4AF5CB18-4FF6-51EE-5D50-05CAC6C7497A}"/>
          </ac:graphicFrameMkLst>
        </pc:graphicFrameChg>
        <pc:cxnChg chg="add">
          <ac:chgData name="Ru-Yu Tsai" userId="350a75db-0693-440c-8bc3-627eab2eb704" providerId="ADAL" clId="{DB6004E1-5456-384B-9FFA-3A72EC25E2EF}" dt="2023-06-07T15:34:55.917" v="1984" actId="26606"/>
          <ac:cxnSpMkLst>
            <pc:docMk/>
            <pc:sldMk cId="1811359339" sldId="257"/>
            <ac:cxnSpMk id="11" creationId="{C8F51B3F-8331-4E4A-AE96-D47B1006EEAD}"/>
          </ac:cxnSpMkLst>
        </pc:cxnChg>
      </pc:sldChg>
      <pc:sldChg chg="addSp delSp modSp mod setBg modNotesTx">
        <pc:chgData name="Ru-Yu Tsai" userId="350a75db-0693-440c-8bc3-627eab2eb704" providerId="ADAL" clId="{DB6004E1-5456-384B-9FFA-3A72EC25E2EF}" dt="2023-06-07T15:41:24.523" v="2048" actId="20577"/>
        <pc:sldMkLst>
          <pc:docMk/>
          <pc:sldMk cId="4161078052" sldId="258"/>
        </pc:sldMkLst>
        <pc:spChg chg="mod">
          <ac:chgData name="Ru-Yu Tsai" userId="350a75db-0693-440c-8bc3-627eab2eb704" providerId="ADAL" clId="{DB6004E1-5456-384B-9FFA-3A72EC25E2EF}" dt="2023-06-07T15:40:51.593" v="2032" actId="14100"/>
          <ac:spMkLst>
            <pc:docMk/>
            <pc:sldMk cId="4161078052" sldId="258"/>
            <ac:spMk id="2" creationId="{9740CF2B-041F-EF43-96E7-229E6FF462BC}"/>
          </ac:spMkLst>
        </pc:spChg>
        <pc:spChg chg="add del mod">
          <ac:chgData name="Ru-Yu Tsai" userId="350a75db-0693-440c-8bc3-627eab2eb704" providerId="ADAL" clId="{DB6004E1-5456-384B-9FFA-3A72EC25E2EF}" dt="2023-06-07T15:38:54.003" v="2018" actId="26606"/>
          <ac:spMkLst>
            <pc:docMk/>
            <pc:sldMk cId="4161078052" sldId="258"/>
            <ac:spMk id="3" creationId="{EE3350DD-8D2F-2C46-9C32-22003CE00B6D}"/>
          </ac:spMkLst>
        </pc:spChg>
        <pc:spChg chg="add del">
          <ac:chgData name="Ru-Yu Tsai" userId="350a75db-0693-440c-8bc3-627eab2eb704" providerId="ADAL" clId="{DB6004E1-5456-384B-9FFA-3A72EC25E2EF}" dt="2023-06-07T15:39:48.645" v="2022" actId="26606"/>
          <ac:spMkLst>
            <pc:docMk/>
            <pc:sldMk cId="4161078052" sldId="258"/>
            <ac:spMk id="11" creationId="{955A2079-FA98-4876-80F0-72364A7D2EA4}"/>
          </ac:spMkLst>
        </pc:spChg>
        <pc:spChg chg="add">
          <ac:chgData name="Ru-Yu Tsai" userId="350a75db-0693-440c-8bc3-627eab2eb704" providerId="ADAL" clId="{DB6004E1-5456-384B-9FFA-3A72EC25E2EF}" dt="2023-06-07T15:39:48.678" v="2023" actId="26606"/>
          <ac:spMkLst>
            <pc:docMk/>
            <pc:sldMk cId="4161078052" sldId="258"/>
            <ac:spMk id="13" creationId="{066346BE-FDB4-4772-A696-0719490ABD64}"/>
          </ac:spMkLst>
        </pc:spChg>
        <pc:spChg chg="add">
          <ac:chgData name="Ru-Yu Tsai" userId="350a75db-0693-440c-8bc3-627eab2eb704" providerId="ADAL" clId="{DB6004E1-5456-384B-9FFA-3A72EC25E2EF}" dt="2023-06-07T15:39:48.678" v="2023" actId="26606"/>
          <ac:spMkLst>
            <pc:docMk/>
            <pc:sldMk cId="4161078052" sldId="258"/>
            <ac:spMk id="14" creationId="{81D377EB-C9D2-4ED0-86A6-740A297E3EAC}"/>
          </ac:spMkLst>
        </pc:spChg>
        <pc:spChg chg="add">
          <ac:chgData name="Ru-Yu Tsai" userId="350a75db-0693-440c-8bc3-627eab2eb704" providerId="ADAL" clId="{DB6004E1-5456-384B-9FFA-3A72EC25E2EF}" dt="2023-06-07T15:39:48.678" v="2023" actId="26606"/>
          <ac:spMkLst>
            <pc:docMk/>
            <pc:sldMk cId="4161078052" sldId="258"/>
            <ac:spMk id="15" creationId="{FB92FFCE-0C90-454E-AA25-D4EE9A6C39C5}"/>
          </ac:spMkLst>
        </pc:spChg>
        <pc:graphicFrameChg chg="add del">
          <ac:chgData name="Ru-Yu Tsai" userId="350a75db-0693-440c-8bc3-627eab2eb704" providerId="ADAL" clId="{DB6004E1-5456-384B-9FFA-3A72EC25E2EF}" dt="2023-06-07T15:36:48.174" v="2002" actId="26606"/>
          <ac:graphicFrameMkLst>
            <pc:docMk/>
            <pc:sldMk cId="4161078052" sldId="258"/>
            <ac:graphicFrameMk id="5" creationId="{55ED9378-9311-BB3C-C7E0-9960C55F2B65}"/>
          </ac:graphicFrameMkLst>
        </pc:graphicFrameChg>
        <pc:graphicFrameChg chg="add mod modGraphic">
          <ac:chgData name="Ru-Yu Tsai" userId="350a75db-0693-440c-8bc3-627eab2eb704" providerId="ADAL" clId="{DB6004E1-5456-384B-9FFA-3A72EC25E2EF}" dt="2023-06-07T15:39:48.678" v="2023" actId="26606"/>
          <ac:graphicFrameMkLst>
            <pc:docMk/>
            <pc:sldMk cId="4161078052" sldId="258"/>
            <ac:graphicFrameMk id="6" creationId="{777A7C14-652B-BCBE-9762-6C62CAE62537}"/>
          </ac:graphicFrameMkLst>
        </pc:graphicFrameChg>
      </pc:sldChg>
      <pc:sldChg chg="add del">
        <pc:chgData name="Ru-Yu Tsai" userId="350a75db-0693-440c-8bc3-627eab2eb704" providerId="ADAL" clId="{DB6004E1-5456-384B-9FFA-3A72EC25E2EF}" dt="2023-06-07T15:29:24.898" v="1955" actId="2696"/>
        <pc:sldMkLst>
          <pc:docMk/>
          <pc:sldMk cId="1007640373" sldId="259"/>
        </pc:sldMkLst>
      </pc:sldChg>
      <pc:sldChg chg="modSp del mod modNotesTx">
        <pc:chgData name="Ru-Yu Tsai" userId="350a75db-0693-440c-8bc3-627eab2eb704" providerId="ADAL" clId="{DB6004E1-5456-384B-9FFA-3A72EC25E2EF}" dt="2023-06-06T20:07:49.857" v="1659" actId="2696"/>
        <pc:sldMkLst>
          <pc:docMk/>
          <pc:sldMk cId="1412604889" sldId="259"/>
        </pc:sldMkLst>
        <pc:spChg chg="mod">
          <ac:chgData name="Ru-Yu Tsai" userId="350a75db-0693-440c-8bc3-627eab2eb704" providerId="ADAL" clId="{DB6004E1-5456-384B-9FFA-3A72EC25E2EF}" dt="2023-06-02T15:57:26.612" v="1614" actId="20577"/>
          <ac:spMkLst>
            <pc:docMk/>
            <pc:sldMk cId="1412604889" sldId="259"/>
            <ac:spMk id="2" creationId="{C75E83D6-E5A3-9A44-9C6F-460F5DD8654C}"/>
          </ac:spMkLst>
        </pc:spChg>
        <pc:spChg chg="mod">
          <ac:chgData name="Ru-Yu Tsai" userId="350a75db-0693-440c-8bc3-627eab2eb704" providerId="ADAL" clId="{DB6004E1-5456-384B-9FFA-3A72EC25E2EF}" dt="2023-06-02T14:30:49.557" v="307" actId="27636"/>
          <ac:spMkLst>
            <pc:docMk/>
            <pc:sldMk cId="1412604889" sldId="259"/>
            <ac:spMk id="3" creationId="{2E20968A-C210-6E4B-96F1-0948CC136D23}"/>
          </ac:spMkLst>
        </pc:spChg>
      </pc:sldChg>
      <pc:sldChg chg="add">
        <pc:chgData name="Ru-Yu Tsai" userId="350a75db-0693-440c-8bc3-627eab2eb704" providerId="ADAL" clId="{DB6004E1-5456-384B-9FFA-3A72EC25E2EF}" dt="2023-06-06T16:38:30.055" v="1627"/>
        <pc:sldMkLst>
          <pc:docMk/>
          <pc:sldMk cId="757369799" sldId="260"/>
        </pc:sldMkLst>
      </pc:sldChg>
      <pc:sldChg chg="modSp del mod">
        <pc:chgData name="Ru-Yu Tsai" userId="350a75db-0693-440c-8bc3-627eab2eb704" providerId="ADAL" clId="{DB6004E1-5456-384B-9FFA-3A72EC25E2EF}" dt="2023-06-01T22:43:52.542" v="156" actId="2696"/>
        <pc:sldMkLst>
          <pc:docMk/>
          <pc:sldMk cId="1432962258" sldId="261"/>
        </pc:sldMkLst>
        <pc:spChg chg="mod">
          <ac:chgData name="Ru-Yu Tsai" userId="350a75db-0693-440c-8bc3-627eab2eb704" providerId="ADAL" clId="{DB6004E1-5456-384B-9FFA-3A72EC25E2EF}" dt="2023-06-01T16:34:12.971" v="82" actId="20577"/>
          <ac:spMkLst>
            <pc:docMk/>
            <pc:sldMk cId="1432962258" sldId="261"/>
            <ac:spMk id="2" creationId="{F2999C08-2369-A547-BBC8-0D5F6F209CB0}"/>
          </ac:spMkLst>
        </pc:spChg>
      </pc:sldChg>
      <pc:sldChg chg="modSp del mod modNotesTx">
        <pc:chgData name="Ru-Yu Tsai" userId="350a75db-0693-440c-8bc3-627eab2eb704" providerId="ADAL" clId="{DB6004E1-5456-384B-9FFA-3A72EC25E2EF}" dt="2023-06-08T13:52:08.870" v="2136" actId="2696"/>
        <pc:sldMkLst>
          <pc:docMk/>
          <pc:sldMk cId="2964136824" sldId="262"/>
        </pc:sldMkLst>
        <pc:spChg chg="mod">
          <ac:chgData name="Ru-Yu Tsai" userId="350a75db-0693-440c-8bc3-627eab2eb704" providerId="ADAL" clId="{DB6004E1-5456-384B-9FFA-3A72EC25E2EF}" dt="2023-06-07T12:39:01.081" v="1720" actId="20577"/>
          <ac:spMkLst>
            <pc:docMk/>
            <pc:sldMk cId="2964136824" sldId="262"/>
            <ac:spMk id="2" creationId="{F0774367-863F-9741-B62D-85B1FAEEF4F0}"/>
          </ac:spMkLst>
        </pc:spChg>
        <pc:spChg chg="mod">
          <ac:chgData name="Ru-Yu Tsai" userId="350a75db-0693-440c-8bc3-627eab2eb704" providerId="ADAL" clId="{DB6004E1-5456-384B-9FFA-3A72EC25E2EF}" dt="2023-05-31T20:11:39.897" v="16" actId="255"/>
          <ac:spMkLst>
            <pc:docMk/>
            <pc:sldMk cId="2964136824" sldId="262"/>
            <ac:spMk id="3" creationId="{5F91493E-08F1-2E40-8BC5-6FE15049F898}"/>
          </ac:spMkLst>
        </pc:spChg>
      </pc:sldChg>
      <pc:sldChg chg="addSp delSp modSp mod setBg modNotesTx">
        <pc:chgData name="Ru-Yu Tsai" userId="350a75db-0693-440c-8bc3-627eab2eb704" providerId="ADAL" clId="{DB6004E1-5456-384B-9FFA-3A72EC25E2EF}" dt="2023-06-09T13:37:40.767" v="3120"/>
        <pc:sldMkLst>
          <pc:docMk/>
          <pc:sldMk cId="708897456" sldId="263"/>
        </pc:sldMkLst>
        <pc:spChg chg="mod">
          <ac:chgData name="Ru-Yu Tsai" userId="350a75db-0693-440c-8bc3-627eab2eb704" providerId="ADAL" clId="{DB6004E1-5456-384B-9FFA-3A72EC25E2EF}" dt="2023-06-08T22:03:26.084" v="2539" actId="20577"/>
          <ac:spMkLst>
            <pc:docMk/>
            <pc:sldMk cId="708897456" sldId="263"/>
            <ac:spMk id="2" creationId="{4C933667-99E1-A34C-ACF6-FD03FD4A4A6C}"/>
          </ac:spMkLst>
        </pc:spChg>
        <pc:spChg chg="add del">
          <ac:chgData name="Ru-Yu Tsai" userId="350a75db-0693-440c-8bc3-627eab2eb704" providerId="ADAL" clId="{DB6004E1-5456-384B-9FFA-3A72EC25E2EF}" dt="2023-06-08T13:55:48.640" v="2152" actId="12084"/>
          <ac:spMkLst>
            <pc:docMk/>
            <pc:sldMk cId="708897456" sldId="263"/>
            <ac:spMk id="3" creationId="{7D0BEA0C-F277-BD43-AD1A-BF66CBC540DE}"/>
          </ac:spMkLst>
        </pc:spChg>
        <pc:spChg chg="add">
          <ac:chgData name="Ru-Yu Tsai" userId="350a75db-0693-440c-8bc3-627eab2eb704" providerId="ADAL" clId="{DB6004E1-5456-384B-9FFA-3A72EC25E2EF}" dt="2023-06-08T13:56:21.034" v="2155" actId="26606"/>
          <ac:spMkLst>
            <pc:docMk/>
            <pc:sldMk cId="708897456" sldId="263"/>
            <ac:spMk id="6" creationId="{35DB3719-6FDC-4E5D-891D-FF40B7300F64}"/>
          </ac:spMkLst>
        </pc:spChg>
        <pc:spChg chg="add">
          <ac:chgData name="Ru-Yu Tsai" userId="350a75db-0693-440c-8bc3-627eab2eb704" providerId="ADAL" clId="{DB6004E1-5456-384B-9FFA-3A72EC25E2EF}" dt="2023-06-08T13:56:21.034" v="2155" actId="26606"/>
          <ac:spMkLst>
            <pc:docMk/>
            <pc:sldMk cId="708897456" sldId="263"/>
            <ac:spMk id="7" creationId="{E0CBAC23-2E3F-4A90-BA59-F8299F6A5439}"/>
          </ac:spMkLst>
        </pc:spChg>
        <pc:spChg chg="add mod">
          <ac:chgData name="Ru-Yu Tsai" userId="350a75db-0693-440c-8bc3-627eab2eb704" providerId="ADAL" clId="{DB6004E1-5456-384B-9FFA-3A72EC25E2EF}" dt="2023-06-08T13:56:41.424" v="2158" actId="208"/>
          <ac:spMkLst>
            <pc:docMk/>
            <pc:sldMk cId="708897456" sldId="263"/>
            <ac:spMk id="8" creationId="{38705740-9D9B-7148-B0A3-2131EA643579}"/>
          </ac:spMkLst>
        </pc:spChg>
        <pc:spChg chg="add del">
          <ac:chgData name="Ru-Yu Tsai" userId="350a75db-0693-440c-8bc3-627eab2eb704" providerId="ADAL" clId="{DB6004E1-5456-384B-9FFA-3A72EC25E2EF}" dt="2023-06-08T13:55:34.997" v="2151" actId="26606"/>
          <ac:spMkLst>
            <pc:docMk/>
            <pc:sldMk cId="708897456" sldId="263"/>
            <ac:spMk id="9" creationId="{35DB3719-6FDC-4E5D-891D-FF40B7300F64}"/>
          </ac:spMkLst>
        </pc:spChg>
        <pc:spChg chg="add del">
          <ac:chgData name="Ru-Yu Tsai" userId="350a75db-0693-440c-8bc3-627eab2eb704" providerId="ADAL" clId="{DB6004E1-5456-384B-9FFA-3A72EC25E2EF}" dt="2023-06-08T13:55:34.997" v="2151" actId="26606"/>
          <ac:spMkLst>
            <pc:docMk/>
            <pc:sldMk cId="708897456" sldId="263"/>
            <ac:spMk id="11" creationId="{E0CBAC23-2E3F-4A90-BA59-F8299F6A5439}"/>
          </ac:spMkLst>
        </pc:spChg>
        <pc:spChg chg="add mod">
          <ac:chgData name="Ru-Yu Tsai" userId="350a75db-0693-440c-8bc3-627eab2eb704" providerId="ADAL" clId="{DB6004E1-5456-384B-9FFA-3A72EC25E2EF}" dt="2023-06-08T13:58:12.634" v="2166" actId="208"/>
          <ac:spMkLst>
            <pc:docMk/>
            <pc:sldMk cId="708897456" sldId="263"/>
            <ac:spMk id="12" creationId="{C1C8ECC6-D7C8-174F-B9BB-CFA836C6E0B2}"/>
          </ac:spMkLst>
        </pc:spChg>
        <pc:graphicFrameChg chg="add mod modGraphic">
          <ac:chgData name="Ru-Yu Tsai" userId="350a75db-0693-440c-8bc3-627eab2eb704" providerId="ADAL" clId="{DB6004E1-5456-384B-9FFA-3A72EC25E2EF}" dt="2023-06-09T13:37:40.767" v="3120"/>
          <ac:graphicFrameMkLst>
            <pc:docMk/>
            <pc:sldMk cId="708897456" sldId="263"/>
            <ac:graphicFrameMk id="4" creationId="{75A3DF1C-11E5-E64A-BB49-87709BE859A8}"/>
          </ac:graphicFrameMkLst>
        </pc:graphicFrameChg>
        <pc:graphicFrameChg chg="add del">
          <ac:chgData name="Ru-Yu Tsai" userId="350a75db-0693-440c-8bc3-627eab2eb704" providerId="ADAL" clId="{DB6004E1-5456-384B-9FFA-3A72EC25E2EF}" dt="2023-06-08T13:55:34.997" v="2151" actId="26606"/>
          <ac:graphicFrameMkLst>
            <pc:docMk/>
            <pc:sldMk cId="708897456" sldId="263"/>
            <ac:graphicFrameMk id="5" creationId="{78C5D6F0-212F-25D8-D2B7-EF6F8478D3B9}"/>
          </ac:graphicFrameMkLst>
        </pc:graphicFrameChg>
      </pc:sldChg>
      <pc:sldChg chg="addSp delSp modSp mod ord setBg modNotesTx">
        <pc:chgData name="Ru-Yu Tsai" userId="350a75db-0693-440c-8bc3-627eab2eb704" providerId="ADAL" clId="{DB6004E1-5456-384B-9FFA-3A72EC25E2EF}" dt="2023-06-09T13:57:33.517" v="3333" actId="2710"/>
        <pc:sldMkLst>
          <pc:docMk/>
          <pc:sldMk cId="3509340435" sldId="264"/>
        </pc:sldMkLst>
        <pc:spChg chg="mod">
          <ac:chgData name="Ru-Yu Tsai" userId="350a75db-0693-440c-8bc3-627eab2eb704" providerId="ADAL" clId="{DB6004E1-5456-384B-9FFA-3A72EC25E2EF}" dt="2023-06-09T13:57:22.149" v="3329" actId="26606"/>
          <ac:spMkLst>
            <pc:docMk/>
            <pc:sldMk cId="3509340435" sldId="264"/>
            <ac:spMk id="2" creationId="{44F8C4CF-A91B-614C-B12D-41F050F81593}"/>
          </ac:spMkLst>
        </pc:spChg>
        <pc:spChg chg="mod">
          <ac:chgData name="Ru-Yu Tsai" userId="350a75db-0693-440c-8bc3-627eab2eb704" providerId="ADAL" clId="{DB6004E1-5456-384B-9FFA-3A72EC25E2EF}" dt="2023-06-09T13:57:33.517" v="3333" actId="2710"/>
          <ac:spMkLst>
            <pc:docMk/>
            <pc:sldMk cId="3509340435" sldId="264"/>
            <ac:spMk id="3" creationId="{DBD24192-099D-EB47-8F74-83C61042F626}"/>
          </ac:spMkLst>
        </pc:spChg>
        <pc:spChg chg="add del">
          <ac:chgData name="Ru-Yu Tsai" userId="350a75db-0693-440c-8bc3-627eab2eb704" providerId="ADAL" clId="{DB6004E1-5456-384B-9FFA-3A72EC25E2EF}" dt="2023-06-09T13:56:49.381" v="3328" actId="26606"/>
          <ac:spMkLst>
            <pc:docMk/>
            <pc:sldMk cId="3509340435" sldId="264"/>
            <ac:spMk id="8" creationId="{081EA652-8C6A-4E69-BEB9-170809474553}"/>
          </ac:spMkLst>
        </pc:spChg>
        <pc:spChg chg="add del">
          <ac:chgData name="Ru-Yu Tsai" userId="350a75db-0693-440c-8bc3-627eab2eb704" providerId="ADAL" clId="{DB6004E1-5456-384B-9FFA-3A72EC25E2EF}" dt="2023-06-09T13:56:49.381" v="3328" actId="26606"/>
          <ac:spMkLst>
            <pc:docMk/>
            <pc:sldMk cId="3509340435" sldId="264"/>
            <ac:spMk id="10" creationId="{A4026A73-1F7F-49F2-B319-8CA3B3D53269}"/>
          </ac:spMkLst>
        </pc:spChg>
        <pc:spChg chg="add del">
          <ac:chgData name="Ru-Yu Tsai" userId="350a75db-0693-440c-8bc3-627eab2eb704" providerId="ADAL" clId="{DB6004E1-5456-384B-9FFA-3A72EC25E2EF}" dt="2023-06-09T13:56:49.381" v="3328" actId="26606"/>
          <ac:spMkLst>
            <pc:docMk/>
            <pc:sldMk cId="3509340435" sldId="264"/>
            <ac:spMk id="12" creationId="{5298780A-33B9-4EA2-8F67-DE68AD62841B}"/>
          </ac:spMkLst>
        </pc:spChg>
        <pc:spChg chg="add del">
          <ac:chgData name="Ru-Yu Tsai" userId="350a75db-0693-440c-8bc3-627eab2eb704" providerId="ADAL" clId="{DB6004E1-5456-384B-9FFA-3A72EC25E2EF}" dt="2023-06-09T13:56:49.381" v="3328" actId="26606"/>
          <ac:spMkLst>
            <pc:docMk/>
            <pc:sldMk cId="3509340435" sldId="264"/>
            <ac:spMk id="14" creationId="{7F488E8B-4E1E-4402-8935-D4E6C02615C7}"/>
          </ac:spMkLst>
        </pc:spChg>
        <pc:spChg chg="add del">
          <ac:chgData name="Ru-Yu Tsai" userId="350a75db-0693-440c-8bc3-627eab2eb704" providerId="ADAL" clId="{DB6004E1-5456-384B-9FFA-3A72EC25E2EF}" dt="2023-06-09T13:57:22.149" v="3329" actId="26606"/>
          <ac:spMkLst>
            <pc:docMk/>
            <pc:sldMk cId="3509340435" sldId="264"/>
            <ac:spMk id="22" creationId="{8FC9BE17-9A7B-462D-AE50-3D8777387304}"/>
          </ac:spMkLst>
        </pc:spChg>
        <pc:spChg chg="add del">
          <ac:chgData name="Ru-Yu Tsai" userId="350a75db-0693-440c-8bc3-627eab2eb704" providerId="ADAL" clId="{DB6004E1-5456-384B-9FFA-3A72EC25E2EF}" dt="2023-06-09T13:57:22.149" v="3329" actId="26606"/>
          <ac:spMkLst>
            <pc:docMk/>
            <pc:sldMk cId="3509340435" sldId="264"/>
            <ac:spMk id="24" creationId="{3EBE8569-6AEC-4B8C-8D53-2DE337CDBA65}"/>
          </ac:spMkLst>
        </pc:spChg>
        <pc:spChg chg="add del">
          <ac:chgData name="Ru-Yu Tsai" userId="350a75db-0693-440c-8bc3-627eab2eb704" providerId="ADAL" clId="{DB6004E1-5456-384B-9FFA-3A72EC25E2EF}" dt="2023-06-09T13:57:22.149" v="3329" actId="26606"/>
          <ac:spMkLst>
            <pc:docMk/>
            <pc:sldMk cId="3509340435" sldId="264"/>
            <ac:spMk id="26" creationId="{55D4142C-5077-457F-A6AD-3FECFDB39685}"/>
          </ac:spMkLst>
        </pc:spChg>
        <pc:spChg chg="add del">
          <ac:chgData name="Ru-Yu Tsai" userId="350a75db-0693-440c-8bc3-627eab2eb704" providerId="ADAL" clId="{DB6004E1-5456-384B-9FFA-3A72EC25E2EF}" dt="2023-06-09T13:57:22.149" v="3329" actId="26606"/>
          <ac:spMkLst>
            <pc:docMk/>
            <pc:sldMk cId="3509340435" sldId="264"/>
            <ac:spMk id="28" creationId="{7A5F0580-5EE9-419F-96EE-B6529EF6E7D0}"/>
          </ac:spMkLst>
        </pc:spChg>
        <pc:spChg chg="add">
          <ac:chgData name="Ru-Yu Tsai" userId="350a75db-0693-440c-8bc3-627eab2eb704" providerId="ADAL" clId="{DB6004E1-5456-384B-9FFA-3A72EC25E2EF}" dt="2023-06-09T13:57:22.149" v="3329" actId="26606"/>
          <ac:spMkLst>
            <pc:docMk/>
            <pc:sldMk cId="3509340435" sldId="264"/>
            <ac:spMk id="33" creationId="{D009D6D5-DAC2-4A8B-A17A-E206B9012D09}"/>
          </ac:spMkLst>
        </pc:spChg>
        <pc:picChg chg="add mod ord">
          <ac:chgData name="Ru-Yu Tsai" userId="350a75db-0693-440c-8bc3-627eab2eb704" providerId="ADAL" clId="{DB6004E1-5456-384B-9FFA-3A72EC25E2EF}" dt="2023-06-09T13:57:29.783" v="3332" actId="1076"/>
          <ac:picMkLst>
            <pc:docMk/>
            <pc:sldMk cId="3509340435" sldId="264"/>
            <ac:picMk id="18" creationId="{78857CEF-F2CC-94F2-41BD-DD2C72AE105E}"/>
          </ac:picMkLst>
        </pc:picChg>
        <pc:cxnChg chg="add del">
          <ac:chgData name="Ru-Yu Tsai" userId="350a75db-0693-440c-8bc3-627eab2eb704" providerId="ADAL" clId="{DB6004E1-5456-384B-9FFA-3A72EC25E2EF}" dt="2023-06-09T13:56:49.381" v="3328" actId="26606"/>
          <ac:cxnSpMkLst>
            <pc:docMk/>
            <pc:sldMk cId="3509340435" sldId="264"/>
            <ac:cxnSpMk id="16" creationId="{23AAC9B5-8015-485C-ACF9-A750390E9A56}"/>
          </ac:cxnSpMkLst>
        </pc:cxnChg>
      </pc:sldChg>
      <pc:sldChg chg="delSp modSp new del mod">
        <pc:chgData name="Ru-Yu Tsai" userId="350a75db-0693-440c-8bc3-627eab2eb704" providerId="ADAL" clId="{DB6004E1-5456-384B-9FFA-3A72EC25E2EF}" dt="2023-06-06T20:07:16.614" v="1657" actId="2696"/>
        <pc:sldMkLst>
          <pc:docMk/>
          <pc:sldMk cId="472340365" sldId="265"/>
        </pc:sldMkLst>
        <pc:spChg chg="mod">
          <ac:chgData name="Ru-Yu Tsai" userId="350a75db-0693-440c-8bc3-627eab2eb704" providerId="ADAL" clId="{DB6004E1-5456-384B-9FFA-3A72EC25E2EF}" dt="2023-06-02T15:49:33.857" v="1386" actId="20577"/>
          <ac:spMkLst>
            <pc:docMk/>
            <pc:sldMk cId="472340365" sldId="265"/>
            <ac:spMk id="2" creationId="{3C0ABE53-5407-3548-AF06-46930845AB79}"/>
          </ac:spMkLst>
        </pc:spChg>
        <pc:spChg chg="del">
          <ac:chgData name="Ru-Yu Tsai" userId="350a75db-0693-440c-8bc3-627eab2eb704" providerId="ADAL" clId="{DB6004E1-5456-384B-9FFA-3A72EC25E2EF}" dt="2023-06-01T22:43:27.632" v="151" actId="478"/>
          <ac:spMkLst>
            <pc:docMk/>
            <pc:sldMk cId="472340365" sldId="265"/>
            <ac:spMk id="3" creationId="{346DCDDF-EE00-CD43-9461-B7D2B5FB88A2}"/>
          </ac:spMkLst>
        </pc:spChg>
      </pc:sldChg>
      <pc:sldChg chg="add del">
        <pc:chgData name="Ru-Yu Tsai" userId="350a75db-0693-440c-8bc3-627eab2eb704" providerId="ADAL" clId="{DB6004E1-5456-384B-9FFA-3A72EC25E2EF}" dt="2023-06-07T15:29:32.121" v="1956" actId="2696"/>
        <pc:sldMkLst>
          <pc:docMk/>
          <pc:sldMk cId="683404796" sldId="265"/>
        </pc:sldMkLst>
      </pc:sldChg>
      <pc:sldChg chg="add del">
        <pc:chgData name="Ru-Yu Tsai" userId="350a75db-0693-440c-8bc3-627eab2eb704" providerId="ADAL" clId="{DB6004E1-5456-384B-9FFA-3A72EC25E2EF}" dt="2023-06-07T17:24:54.783" v="2120" actId="2696"/>
        <pc:sldMkLst>
          <pc:docMk/>
          <pc:sldMk cId="1408512559" sldId="265"/>
        </pc:sldMkLst>
      </pc:sldChg>
      <pc:sldChg chg="new del">
        <pc:chgData name="Ru-Yu Tsai" userId="350a75db-0693-440c-8bc3-627eab2eb704" providerId="ADAL" clId="{DB6004E1-5456-384B-9FFA-3A72EC25E2EF}" dt="2023-06-01T22:07:05.846" v="92" actId="680"/>
        <pc:sldMkLst>
          <pc:docMk/>
          <pc:sldMk cId="3205198201" sldId="265"/>
        </pc:sldMkLst>
      </pc:sldChg>
      <pc:sldChg chg="modSp add del mod ord">
        <pc:chgData name="Ru-Yu Tsai" userId="350a75db-0693-440c-8bc3-627eab2eb704" providerId="ADAL" clId="{DB6004E1-5456-384B-9FFA-3A72EC25E2EF}" dt="2023-06-07T15:44:09.822" v="2086" actId="2696"/>
        <pc:sldMkLst>
          <pc:docMk/>
          <pc:sldMk cId="29793271" sldId="266"/>
        </pc:sldMkLst>
        <pc:spChg chg="mod">
          <ac:chgData name="Ru-Yu Tsai" userId="350a75db-0693-440c-8bc3-627eab2eb704" providerId="ADAL" clId="{DB6004E1-5456-384B-9FFA-3A72EC25E2EF}" dt="2023-06-02T15:49:38.455" v="1391" actId="20577"/>
          <ac:spMkLst>
            <pc:docMk/>
            <pc:sldMk cId="29793271" sldId="266"/>
            <ac:spMk id="2" creationId="{3C0ABE53-5407-3548-AF06-46930845AB79}"/>
          </ac:spMkLst>
        </pc:spChg>
      </pc:sldChg>
      <pc:sldChg chg="modSp new del mod ord modNotesTx">
        <pc:chgData name="Ru-Yu Tsai" userId="350a75db-0693-440c-8bc3-627eab2eb704" providerId="ADAL" clId="{DB6004E1-5456-384B-9FFA-3A72EC25E2EF}" dt="2023-06-06T20:07:16.614" v="1657" actId="2696"/>
        <pc:sldMkLst>
          <pc:docMk/>
          <pc:sldMk cId="46549211" sldId="267"/>
        </pc:sldMkLst>
        <pc:spChg chg="mod">
          <ac:chgData name="Ru-Yu Tsai" userId="350a75db-0693-440c-8bc3-627eab2eb704" providerId="ADAL" clId="{DB6004E1-5456-384B-9FFA-3A72EC25E2EF}" dt="2023-06-02T15:51:19.325" v="1445" actId="20577"/>
          <ac:spMkLst>
            <pc:docMk/>
            <pc:sldMk cId="46549211" sldId="267"/>
            <ac:spMk id="2" creationId="{63726289-C006-4A49-ACE2-F7468E6A0028}"/>
          </ac:spMkLst>
        </pc:spChg>
        <pc:spChg chg="mod">
          <ac:chgData name="Ru-Yu Tsai" userId="350a75db-0693-440c-8bc3-627eab2eb704" providerId="ADAL" clId="{DB6004E1-5456-384B-9FFA-3A72EC25E2EF}" dt="2023-06-02T14:47:39.229" v="1230" actId="20577"/>
          <ac:spMkLst>
            <pc:docMk/>
            <pc:sldMk cId="46549211" sldId="267"/>
            <ac:spMk id="3" creationId="{B6EC8C20-E450-FD40-82F7-4484E933D7E5}"/>
          </ac:spMkLst>
        </pc:spChg>
      </pc:sldChg>
      <pc:sldChg chg="add del">
        <pc:chgData name="Ru-Yu Tsai" userId="350a75db-0693-440c-8bc3-627eab2eb704" providerId="ADAL" clId="{DB6004E1-5456-384B-9FFA-3A72EC25E2EF}" dt="2023-06-07T15:33:31.941" v="1978" actId="2696"/>
        <pc:sldMkLst>
          <pc:docMk/>
          <pc:sldMk cId="335499039" sldId="267"/>
        </pc:sldMkLst>
      </pc:sldChg>
      <pc:sldChg chg="modSp add del mod modNotesTx">
        <pc:chgData name="Ru-Yu Tsai" userId="350a75db-0693-440c-8bc3-627eab2eb704" providerId="ADAL" clId="{DB6004E1-5456-384B-9FFA-3A72EC25E2EF}" dt="2023-06-07T15:29:32.121" v="1956" actId="2696"/>
        <pc:sldMkLst>
          <pc:docMk/>
          <pc:sldMk cId="2488375926" sldId="267"/>
        </pc:sldMkLst>
        <pc:spChg chg="mod">
          <ac:chgData name="Ru-Yu Tsai" userId="350a75db-0693-440c-8bc3-627eab2eb704" providerId="ADAL" clId="{DB6004E1-5456-384B-9FFA-3A72EC25E2EF}" dt="2023-06-07T14:59:57.196" v="1752" actId="20577"/>
          <ac:spMkLst>
            <pc:docMk/>
            <pc:sldMk cId="2488375926" sldId="267"/>
            <ac:spMk id="3" creationId="{B6EC8C20-E450-FD40-82F7-4484E933D7E5}"/>
          </ac:spMkLst>
        </pc:spChg>
      </pc:sldChg>
      <pc:sldChg chg="modSp add del mod">
        <pc:chgData name="Ru-Yu Tsai" userId="350a75db-0693-440c-8bc3-627eab2eb704" providerId="ADAL" clId="{DB6004E1-5456-384B-9FFA-3A72EC25E2EF}" dt="2023-06-07T15:14:42.847" v="1922" actId="2696"/>
        <pc:sldMkLst>
          <pc:docMk/>
          <pc:sldMk cId="333814236" sldId="268"/>
        </pc:sldMkLst>
        <pc:spChg chg="mod">
          <ac:chgData name="Ru-Yu Tsai" userId="350a75db-0693-440c-8bc3-627eab2eb704" providerId="ADAL" clId="{DB6004E1-5456-384B-9FFA-3A72EC25E2EF}" dt="2023-06-07T15:12:16.289" v="1893" actId="1076"/>
          <ac:spMkLst>
            <pc:docMk/>
            <pc:sldMk cId="333814236" sldId="268"/>
            <ac:spMk id="2" creationId="{6B0DC951-0FF5-DB47-B5E4-70BFEDBE179D}"/>
          </ac:spMkLst>
        </pc:spChg>
      </pc:sldChg>
      <pc:sldChg chg="modSp new del mod modNotesTx">
        <pc:chgData name="Ru-Yu Tsai" userId="350a75db-0693-440c-8bc3-627eab2eb704" providerId="ADAL" clId="{DB6004E1-5456-384B-9FFA-3A72EC25E2EF}" dt="2023-06-06T20:07:16.614" v="1657" actId="2696"/>
        <pc:sldMkLst>
          <pc:docMk/>
          <pc:sldMk cId="2829839953" sldId="268"/>
        </pc:sldMkLst>
        <pc:spChg chg="mod">
          <ac:chgData name="Ru-Yu Tsai" userId="350a75db-0693-440c-8bc3-627eab2eb704" providerId="ADAL" clId="{DB6004E1-5456-384B-9FFA-3A72EC25E2EF}" dt="2023-06-02T14:47:12.988" v="1214" actId="20577"/>
          <ac:spMkLst>
            <pc:docMk/>
            <pc:sldMk cId="2829839953" sldId="268"/>
            <ac:spMk id="2" creationId="{6B0DC951-0FF5-DB47-B5E4-70BFEDBE179D}"/>
          </ac:spMkLst>
        </pc:spChg>
        <pc:spChg chg="mod">
          <ac:chgData name="Ru-Yu Tsai" userId="350a75db-0693-440c-8bc3-627eab2eb704" providerId="ADAL" clId="{DB6004E1-5456-384B-9FFA-3A72EC25E2EF}" dt="2023-06-02T14:49:12.772" v="1234"/>
          <ac:spMkLst>
            <pc:docMk/>
            <pc:sldMk cId="2829839953" sldId="268"/>
            <ac:spMk id="3" creationId="{1946C4D9-A392-5843-A02B-F0B287A4BD2A}"/>
          </ac:spMkLst>
        </pc:spChg>
      </pc:sldChg>
      <pc:sldChg chg="add del">
        <pc:chgData name="Ru-Yu Tsai" userId="350a75db-0693-440c-8bc3-627eab2eb704" providerId="ADAL" clId="{DB6004E1-5456-384B-9FFA-3A72EC25E2EF}" dt="2023-06-07T15:14:43.394" v="1923" actId="2696"/>
        <pc:sldMkLst>
          <pc:docMk/>
          <pc:sldMk cId="2270352240" sldId="269"/>
        </pc:sldMkLst>
      </pc:sldChg>
      <pc:sldChg chg="modSp new del mod modNotesTx">
        <pc:chgData name="Ru-Yu Tsai" userId="350a75db-0693-440c-8bc3-627eab2eb704" providerId="ADAL" clId="{DB6004E1-5456-384B-9FFA-3A72EC25E2EF}" dt="2023-06-06T20:07:16.614" v="1657" actId="2696"/>
        <pc:sldMkLst>
          <pc:docMk/>
          <pc:sldMk cId="4198705851" sldId="269"/>
        </pc:sldMkLst>
        <pc:spChg chg="mod">
          <ac:chgData name="Ru-Yu Tsai" userId="350a75db-0693-440c-8bc3-627eab2eb704" providerId="ADAL" clId="{DB6004E1-5456-384B-9FFA-3A72EC25E2EF}" dt="2023-06-02T14:52:01.151" v="1280" actId="20577"/>
          <ac:spMkLst>
            <pc:docMk/>
            <pc:sldMk cId="4198705851" sldId="269"/>
            <ac:spMk id="2" creationId="{37999579-C4D8-DE45-B1E9-4C6184FEFFCF}"/>
          </ac:spMkLst>
        </pc:spChg>
        <pc:spChg chg="mod">
          <ac:chgData name="Ru-Yu Tsai" userId="350a75db-0693-440c-8bc3-627eab2eb704" providerId="ADAL" clId="{DB6004E1-5456-384B-9FFA-3A72EC25E2EF}" dt="2023-06-02T14:53:00.715" v="1286"/>
          <ac:spMkLst>
            <pc:docMk/>
            <pc:sldMk cId="4198705851" sldId="269"/>
            <ac:spMk id="3" creationId="{0952A920-8BAF-3E47-A1B5-5C59FEF71693}"/>
          </ac:spMkLst>
        </pc:spChg>
      </pc:sldChg>
      <pc:sldChg chg="add del">
        <pc:chgData name="Ru-Yu Tsai" userId="350a75db-0693-440c-8bc3-627eab2eb704" providerId="ADAL" clId="{DB6004E1-5456-384B-9FFA-3A72EC25E2EF}" dt="2023-06-07T15:11:19.493" v="1888" actId="2696"/>
        <pc:sldMkLst>
          <pc:docMk/>
          <pc:sldMk cId="161469628" sldId="270"/>
        </pc:sldMkLst>
      </pc:sldChg>
      <pc:sldChg chg="modSp new del mod modNotesTx">
        <pc:chgData name="Ru-Yu Tsai" userId="350a75db-0693-440c-8bc3-627eab2eb704" providerId="ADAL" clId="{DB6004E1-5456-384B-9FFA-3A72EC25E2EF}" dt="2023-06-06T20:07:16.614" v="1657" actId="2696"/>
        <pc:sldMkLst>
          <pc:docMk/>
          <pc:sldMk cId="244866826" sldId="270"/>
        </pc:sldMkLst>
        <pc:spChg chg="mod">
          <ac:chgData name="Ru-Yu Tsai" userId="350a75db-0693-440c-8bc3-627eab2eb704" providerId="ADAL" clId="{DB6004E1-5456-384B-9FFA-3A72EC25E2EF}" dt="2023-06-02T14:53:41.831" v="1320" actId="20577"/>
          <ac:spMkLst>
            <pc:docMk/>
            <pc:sldMk cId="244866826" sldId="270"/>
            <ac:spMk id="2" creationId="{FE43B781-17D8-A94C-8B4D-5D3F0521D043}"/>
          </ac:spMkLst>
        </pc:spChg>
        <pc:spChg chg="mod">
          <ac:chgData name="Ru-Yu Tsai" userId="350a75db-0693-440c-8bc3-627eab2eb704" providerId="ADAL" clId="{DB6004E1-5456-384B-9FFA-3A72EC25E2EF}" dt="2023-06-02T15:44:48.590" v="1324" actId="20577"/>
          <ac:spMkLst>
            <pc:docMk/>
            <pc:sldMk cId="244866826" sldId="270"/>
            <ac:spMk id="3" creationId="{F8A5F02C-BB24-7C43-8D54-77A006C8CA2D}"/>
          </ac:spMkLst>
        </pc:spChg>
      </pc:sldChg>
      <pc:sldChg chg="modSp add del mod ord modNotesTx">
        <pc:chgData name="Ru-Yu Tsai" userId="350a75db-0693-440c-8bc3-627eab2eb704" providerId="ADAL" clId="{DB6004E1-5456-384B-9FFA-3A72EC25E2EF}" dt="2023-06-07T15:10:13.703" v="1883" actId="2696"/>
        <pc:sldMkLst>
          <pc:docMk/>
          <pc:sldMk cId="2790908466" sldId="271"/>
        </pc:sldMkLst>
        <pc:spChg chg="mod">
          <ac:chgData name="Ru-Yu Tsai" userId="350a75db-0693-440c-8bc3-627eab2eb704" providerId="ADAL" clId="{DB6004E1-5456-384B-9FFA-3A72EC25E2EF}" dt="2023-06-07T15:03:14.358" v="1826" actId="207"/>
          <ac:spMkLst>
            <pc:docMk/>
            <pc:sldMk cId="2790908466" sldId="271"/>
            <ac:spMk id="3" creationId="{0C9A4D5C-E469-9345-B85B-A35B8A3B3EF9}"/>
          </ac:spMkLst>
        </pc:spChg>
      </pc:sldChg>
      <pc:sldChg chg="modSp new del mod">
        <pc:chgData name="Ru-Yu Tsai" userId="350a75db-0693-440c-8bc3-627eab2eb704" providerId="ADAL" clId="{DB6004E1-5456-384B-9FFA-3A72EC25E2EF}" dt="2023-06-06T20:07:16.614" v="1657" actId="2696"/>
        <pc:sldMkLst>
          <pc:docMk/>
          <pc:sldMk cId="2813086705" sldId="271"/>
        </pc:sldMkLst>
        <pc:spChg chg="mod">
          <ac:chgData name="Ru-Yu Tsai" userId="350a75db-0693-440c-8bc3-627eab2eb704" providerId="ADAL" clId="{DB6004E1-5456-384B-9FFA-3A72EC25E2EF}" dt="2023-06-02T15:53:31.449" v="1510" actId="20577"/>
          <ac:spMkLst>
            <pc:docMk/>
            <pc:sldMk cId="2813086705" sldId="271"/>
            <ac:spMk id="2" creationId="{549199BC-549E-7D44-96C1-606511F2A5E3}"/>
          </ac:spMkLst>
        </pc:spChg>
        <pc:spChg chg="mod">
          <ac:chgData name="Ru-Yu Tsai" userId="350a75db-0693-440c-8bc3-627eab2eb704" providerId="ADAL" clId="{DB6004E1-5456-384B-9FFA-3A72EC25E2EF}" dt="2023-06-02T15:57:32.731" v="1615" actId="2710"/>
          <ac:spMkLst>
            <pc:docMk/>
            <pc:sldMk cId="2813086705" sldId="271"/>
            <ac:spMk id="3" creationId="{0C9A4D5C-E469-9345-B85B-A35B8A3B3EF9}"/>
          </ac:spMkLst>
        </pc:spChg>
      </pc:sldChg>
      <pc:sldChg chg="add ord">
        <pc:chgData name="Ru-Yu Tsai" userId="350a75db-0693-440c-8bc3-627eab2eb704" providerId="ADAL" clId="{DB6004E1-5456-384B-9FFA-3A72EC25E2EF}" dt="2023-06-06T16:37:53.876" v="1617" actId="20578"/>
        <pc:sldMkLst>
          <pc:docMk/>
          <pc:sldMk cId="2994875654" sldId="272"/>
        </pc:sldMkLst>
      </pc:sldChg>
      <pc:sldChg chg="modSp add mod ord">
        <pc:chgData name="Ru-Yu Tsai" userId="350a75db-0693-440c-8bc3-627eab2eb704" providerId="ADAL" clId="{DB6004E1-5456-384B-9FFA-3A72EC25E2EF}" dt="2023-06-06T16:38:08.514" v="1625" actId="20577"/>
        <pc:sldMkLst>
          <pc:docMk/>
          <pc:sldMk cId="3673158207" sldId="278"/>
        </pc:sldMkLst>
        <pc:spChg chg="mod">
          <ac:chgData name="Ru-Yu Tsai" userId="350a75db-0693-440c-8bc3-627eab2eb704" providerId="ADAL" clId="{DB6004E1-5456-384B-9FFA-3A72EC25E2EF}" dt="2023-06-06T16:38:08.514" v="1625" actId="20577"/>
          <ac:spMkLst>
            <pc:docMk/>
            <pc:sldMk cId="3673158207" sldId="278"/>
            <ac:spMk id="2" creationId="{8B706314-EE9E-4636-8AF7-22D93D3DCF77}"/>
          </ac:spMkLst>
        </pc:spChg>
      </pc:sldChg>
      <pc:sldChg chg="add">
        <pc:chgData name="Ru-Yu Tsai" userId="350a75db-0693-440c-8bc3-627eab2eb704" providerId="ADAL" clId="{DB6004E1-5456-384B-9FFA-3A72EC25E2EF}" dt="2023-06-06T16:38:14.702" v="1626"/>
        <pc:sldMkLst>
          <pc:docMk/>
          <pc:sldMk cId="3941215959" sldId="279"/>
        </pc:sldMkLst>
      </pc:sldChg>
      <pc:sldChg chg="add">
        <pc:chgData name="Ru-Yu Tsai" userId="350a75db-0693-440c-8bc3-627eab2eb704" providerId="ADAL" clId="{DB6004E1-5456-384B-9FFA-3A72EC25E2EF}" dt="2023-06-06T16:38:30.055" v="1627"/>
        <pc:sldMkLst>
          <pc:docMk/>
          <pc:sldMk cId="1797302035" sldId="280"/>
        </pc:sldMkLst>
      </pc:sldChg>
      <pc:sldChg chg="add setBg">
        <pc:chgData name="Ru-Yu Tsai" userId="350a75db-0693-440c-8bc3-627eab2eb704" providerId="ADAL" clId="{DB6004E1-5456-384B-9FFA-3A72EC25E2EF}" dt="2023-06-06T16:38:30.055" v="1627"/>
        <pc:sldMkLst>
          <pc:docMk/>
          <pc:sldMk cId="3001398171" sldId="281"/>
        </pc:sldMkLst>
      </pc:sldChg>
      <pc:sldChg chg="add">
        <pc:chgData name="Ru-Yu Tsai" userId="350a75db-0693-440c-8bc3-627eab2eb704" providerId="ADAL" clId="{DB6004E1-5456-384B-9FFA-3A72EC25E2EF}" dt="2023-06-06T16:39:21.512" v="1629"/>
        <pc:sldMkLst>
          <pc:docMk/>
          <pc:sldMk cId="2198924260" sldId="291"/>
        </pc:sldMkLst>
      </pc:sldChg>
      <pc:sldChg chg="add">
        <pc:chgData name="Ru-Yu Tsai" userId="350a75db-0693-440c-8bc3-627eab2eb704" providerId="ADAL" clId="{DB6004E1-5456-384B-9FFA-3A72EC25E2EF}" dt="2023-06-06T16:39:21.512" v="1629"/>
        <pc:sldMkLst>
          <pc:docMk/>
          <pc:sldMk cId="3697873021" sldId="300"/>
        </pc:sldMkLst>
      </pc:sldChg>
      <pc:sldChg chg="add">
        <pc:chgData name="Ru-Yu Tsai" userId="350a75db-0693-440c-8bc3-627eab2eb704" providerId="ADAL" clId="{DB6004E1-5456-384B-9FFA-3A72EC25E2EF}" dt="2023-06-06T16:39:21.512" v="1629"/>
        <pc:sldMkLst>
          <pc:docMk/>
          <pc:sldMk cId="218416060" sldId="306"/>
        </pc:sldMkLst>
      </pc:sldChg>
      <pc:sldChg chg="add">
        <pc:chgData name="Ru-Yu Tsai" userId="350a75db-0693-440c-8bc3-627eab2eb704" providerId="ADAL" clId="{DB6004E1-5456-384B-9FFA-3A72EC25E2EF}" dt="2023-06-06T16:39:21.512" v="1629"/>
        <pc:sldMkLst>
          <pc:docMk/>
          <pc:sldMk cId="1662545834" sldId="308"/>
        </pc:sldMkLst>
      </pc:sldChg>
      <pc:sldChg chg="add">
        <pc:chgData name="Ru-Yu Tsai" userId="350a75db-0693-440c-8bc3-627eab2eb704" providerId="ADAL" clId="{DB6004E1-5456-384B-9FFA-3A72EC25E2EF}" dt="2023-06-09T13:46:28.912" v="3194"/>
        <pc:sldMkLst>
          <pc:docMk/>
          <pc:sldMk cId="2873592218" sldId="309"/>
        </pc:sldMkLst>
      </pc:sldChg>
      <pc:sldChg chg="add">
        <pc:chgData name="Ru-Yu Tsai" userId="350a75db-0693-440c-8bc3-627eab2eb704" providerId="ADAL" clId="{DB6004E1-5456-384B-9FFA-3A72EC25E2EF}" dt="2023-06-06T16:38:30.055" v="1627"/>
        <pc:sldMkLst>
          <pc:docMk/>
          <pc:sldMk cId="3744635557" sldId="310"/>
        </pc:sldMkLst>
      </pc:sldChg>
      <pc:sldChg chg="add">
        <pc:chgData name="Ru-Yu Tsai" userId="350a75db-0693-440c-8bc3-627eab2eb704" providerId="ADAL" clId="{DB6004E1-5456-384B-9FFA-3A72EC25E2EF}" dt="2023-06-06T16:38:30.055" v="1627"/>
        <pc:sldMkLst>
          <pc:docMk/>
          <pc:sldMk cId="2335094581" sldId="313"/>
        </pc:sldMkLst>
      </pc:sldChg>
      <pc:sldChg chg="add">
        <pc:chgData name="Ru-Yu Tsai" userId="350a75db-0693-440c-8bc3-627eab2eb704" providerId="ADAL" clId="{DB6004E1-5456-384B-9FFA-3A72EC25E2EF}" dt="2023-06-06T16:38:30.055" v="1627"/>
        <pc:sldMkLst>
          <pc:docMk/>
          <pc:sldMk cId="1732184277" sldId="314"/>
        </pc:sldMkLst>
      </pc:sldChg>
      <pc:sldChg chg="add">
        <pc:chgData name="Ru-Yu Tsai" userId="350a75db-0693-440c-8bc3-627eab2eb704" providerId="ADAL" clId="{DB6004E1-5456-384B-9FFA-3A72EC25E2EF}" dt="2023-06-06T16:38:30.055" v="1627"/>
        <pc:sldMkLst>
          <pc:docMk/>
          <pc:sldMk cId="1518433411" sldId="315"/>
        </pc:sldMkLst>
      </pc:sldChg>
      <pc:sldChg chg="add">
        <pc:chgData name="Ru-Yu Tsai" userId="350a75db-0693-440c-8bc3-627eab2eb704" providerId="ADAL" clId="{DB6004E1-5456-384B-9FFA-3A72EC25E2EF}" dt="2023-06-06T16:39:21.512" v="1629"/>
        <pc:sldMkLst>
          <pc:docMk/>
          <pc:sldMk cId="1167344058" sldId="316"/>
        </pc:sldMkLst>
      </pc:sldChg>
      <pc:sldChg chg="add">
        <pc:chgData name="Ru-Yu Tsai" userId="350a75db-0693-440c-8bc3-627eab2eb704" providerId="ADAL" clId="{DB6004E1-5456-384B-9FFA-3A72EC25E2EF}" dt="2023-06-06T16:39:21.512" v="1629"/>
        <pc:sldMkLst>
          <pc:docMk/>
          <pc:sldMk cId="2723423335" sldId="317"/>
        </pc:sldMkLst>
      </pc:sldChg>
      <pc:sldChg chg="add">
        <pc:chgData name="Ru-Yu Tsai" userId="350a75db-0693-440c-8bc3-627eab2eb704" providerId="ADAL" clId="{DB6004E1-5456-384B-9FFA-3A72EC25E2EF}" dt="2023-06-06T16:39:55.661" v="1632"/>
        <pc:sldMkLst>
          <pc:docMk/>
          <pc:sldMk cId="2339989077" sldId="321"/>
        </pc:sldMkLst>
      </pc:sldChg>
      <pc:sldChg chg="add">
        <pc:chgData name="Ru-Yu Tsai" userId="350a75db-0693-440c-8bc3-627eab2eb704" providerId="ADAL" clId="{DB6004E1-5456-384B-9FFA-3A72EC25E2EF}" dt="2023-06-06T16:39:21.512" v="1629"/>
        <pc:sldMkLst>
          <pc:docMk/>
          <pc:sldMk cId="1469205665" sldId="334"/>
        </pc:sldMkLst>
      </pc:sldChg>
      <pc:sldChg chg="add">
        <pc:chgData name="Ru-Yu Tsai" userId="350a75db-0693-440c-8bc3-627eab2eb704" providerId="ADAL" clId="{DB6004E1-5456-384B-9FFA-3A72EC25E2EF}" dt="2023-06-06T16:39:21.512" v="1629"/>
        <pc:sldMkLst>
          <pc:docMk/>
          <pc:sldMk cId="2366324566" sldId="335"/>
        </pc:sldMkLst>
      </pc:sldChg>
      <pc:sldChg chg="add">
        <pc:chgData name="Ru-Yu Tsai" userId="350a75db-0693-440c-8bc3-627eab2eb704" providerId="ADAL" clId="{DB6004E1-5456-384B-9FFA-3A72EC25E2EF}" dt="2023-06-06T16:38:49.718" v="1628"/>
        <pc:sldMkLst>
          <pc:docMk/>
          <pc:sldMk cId="4234039722" sldId="342"/>
        </pc:sldMkLst>
      </pc:sldChg>
      <pc:sldChg chg="add">
        <pc:chgData name="Ru-Yu Tsai" userId="350a75db-0693-440c-8bc3-627eab2eb704" providerId="ADAL" clId="{DB6004E1-5456-384B-9FFA-3A72EC25E2EF}" dt="2023-06-06T16:39:21.512" v="1629"/>
        <pc:sldMkLst>
          <pc:docMk/>
          <pc:sldMk cId="2765502826" sldId="343"/>
        </pc:sldMkLst>
      </pc:sldChg>
      <pc:sldChg chg="add">
        <pc:chgData name="Ru-Yu Tsai" userId="350a75db-0693-440c-8bc3-627eab2eb704" providerId="ADAL" clId="{DB6004E1-5456-384B-9FFA-3A72EC25E2EF}" dt="2023-06-06T16:39:21.512" v="1629"/>
        <pc:sldMkLst>
          <pc:docMk/>
          <pc:sldMk cId="2872168987" sldId="344"/>
        </pc:sldMkLst>
      </pc:sldChg>
      <pc:sldChg chg="add">
        <pc:chgData name="Ru-Yu Tsai" userId="350a75db-0693-440c-8bc3-627eab2eb704" providerId="ADAL" clId="{DB6004E1-5456-384B-9FFA-3A72EC25E2EF}" dt="2023-06-06T16:39:21.512" v="1629"/>
        <pc:sldMkLst>
          <pc:docMk/>
          <pc:sldMk cId="2043561478" sldId="345"/>
        </pc:sldMkLst>
      </pc:sldChg>
      <pc:sldChg chg="add">
        <pc:chgData name="Ru-Yu Tsai" userId="350a75db-0693-440c-8bc3-627eab2eb704" providerId="ADAL" clId="{DB6004E1-5456-384B-9FFA-3A72EC25E2EF}" dt="2023-06-06T16:39:21.512" v="1629"/>
        <pc:sldMkLst>
          <pc:docMk/>
          <pc:sldMk cId="3594159676" sldId="346"/>
        </pc:sldMkLst>
      </pc:sldChg>
      <pc:sldChg chg="add">
        <pc:chgData name="Ru-Yu Tsai" userId="350a75db-0693-440c-8bc3-627eab2eb704" providerId="ADAL" clId="{DB6004E1-5456-384B-9FFA-3A72EC25E2EF}" dt="2023-06-06T16:39:21.512" v="1629"/>
        <pc:sldMkLst>
          <pc:docMk/>
          <pc:sldMk cId="179349962" sldId="347"/>
        </pc:sldMkLst>
      </pc:sldChg>
      <pc:sldChg chg="add">
        <pc:chgData name="Ru-Yu Tsai" userId="350a75db-0693-440c-8bc3-627eab2eb704" providerId="ADAL" clId="{DB6004E1-5456-384B-9FFA-3A72EC25E2EF}" dt="2023-06-06T16:39:21.512" v="1629"/>
        <pc:sldMkLst>
          <pc:docMk/>
          <pc:sldMk cId="6464551" sldId="380"/>
        </pc:sldMkLst>
      </pc:sldChg>
      <pc:sldChg chg="add del">
        <pc:chgData name="Ru-Yu Tsai" userId="350a75db-0693-440c-8bc3-627eab2eb704" providerId="ADAL" clId="{DB6004E1-5456-384B-9FFA-3A72EC25E2EF}" dt="2023-06-06T16:39:51.425" v="1631" actId="2696"/>
        <pc:sldMkLst>
          <pc:docMk/>
          <pc:sldMk cId="2638792999" sldId="381"/>
        </pc:sldMkLst>
      </pc:sldChg>
      <pc:sldChg chg="addSp delSp modSp new mod ord setBg modNotesTx">
        <pc:chgData name="Ru-Yu Tsai" userId="350a75db-0693-440c-8bc3-627eab2eb704" providerId="ADAL" clId="{DB6004E1-5456-384B-9FFA-3A72EC25E2EF}" dt="2023-06-08T22:38:11.260" v="2987" actId="22"/>
        <pc:sldMkLst>
          <pc:docMk/>
          <pc:sldMk cId="2750854482" sldId="381"/>
        </pc:sldMkLst>
        <pc:spChg chg="mod">
          <ac:chgData name="Ru-Yu Tsai" userId="350a75db-0693-440c-8bc3-627eab2eb704" providerId="ADAL" clId="{DB6004E1-5456-384B-9FFA-3A72EC25E2EF}" dt="2023-06-08T22:21:50.255" v="2936" actId="26606"/>
          <ac:spMkLst>
            <pc:docMk/>
            <pc:sldMk cId="2750854482" sldId="381"/>
            <ac:spMk id="2" creationId="{BC5234F3-8637-6943-AE0D-E55B69820C8F}"/>
          </ac:spMkLst>
        </pc:spChg>
        <pc:spChg chg="del mod">
          <ac:chgData name="Ru-Yu Tsai" userId="350a75db-0693-440c-8bc3-627eab2eb704" providerId="ADAL" clId="{DB6004E1-5456-384B-9FFA-3A72EC25E2EF}" dt="2023-06-08T22:21:16.486" v="2924" actId="26606"/>
          <ac:spMkLst>
            <pc:docMk/>
            <pc:sldMk cId="2750854482" sldId="381"/>
            <ac:spMk id="3" creationId="{96637750-BC5E-9B40-9729-9224A97BCFA9}"/>
          </ac:spMkLst>
        </pc:spChg>
        <pc:spChg chg="add del">
          <ac:chgData name="Ru-Yu Tsai" userId="350a75db-0693-440c-8bc3-627eab2eb704" providerId="ADAL" clId="{DB6004E1-5456-384B-9FFA-3A72EC25E2EF}" dt="2023-06-08T22:21:45.165" v="2933" actId="26606"/>
          <ac:spMkLst>
            <pc:docMk/>
            <pc:sldMk cId="2750854482" sldId="381"/>
            <ac:spMk id="10" creationId="{6C4028FD-8BAA-4A19-BFDE-594D991B7552}"/>
          </ac:spMkLst>
        </pc:spChg>
        <pc:spChg chg="add del">
          <ac:chgData name="Ru-Yu Tsai" userId="350a75db-0693-440c-8bc3-627eab2eb704" providerId="ADAL" clId="{DB6004E1-5456-384B-9FFA-3A72EC25E2EF}" dt="2023-06-08T22:21:50.242" v="2935" actId="26606"/>
          <ac:spMkLst>
            <pc:docMk/>
            <pc:sldMk cId="2750854482" sldId="381"/>
            <ac:spMk id="12" creationId="{F68B3F68-107C-434F-AA38-110D5EA91B85}"/>
          </ac:spMkLst>
        </pc:spChg>
        <pc:spChg chg="add del">
          <ac:chgData name="Ru-Yu Tsai" userId="350a75db-0693-440c-8bc3-627eab2eb704" providerId="ADAL" clId="{DB6004E1-5456-384B-9FFA-3A72EC25E2EF}" dt="2023-06-08T22:21:50.242" v="2935" actId="26606"/>
          <ac:spMkLst>
            <pc:docMk/>
            <pc:sldMk cId="2750854482" sldId="381"/>
            <ac:spMk id="13" creationId="{BACC6370-2D7E-4714-9D71-7542949D7D5D}"/>
          </ac:spMkLst>
        </pc:spChg>
        <pc:spChg chg="add del">
          <ac:chgData name="Ru-Yu Tsai" userId="350a75db-0693-440c-8bc3-627eab2eb704" providerId="ADAL" clId="{DB6004E1-5456-384B-9FFA-3A72EC25E2EF}" dt="2023-06-08T22:21:50.242" v="2935" actId="26606"/>
          <ac:spMkLst>
            <pc:docMk/>
            <pc:sldMk cId="2750854482" sldId="381"/>
            <ac:spMk id="14" creationId="{AAD0DBB9-1A4B-4391-81D4-CB19F9AB918A}"/>
          </ac:spMkLst>
        </pc:spChg>
        <pc:spChg chg="add del">
          <ac:chgData name="Ru-Yu Tsai" userId="350a75db-0693-440c-8bc3-627eab2eb704" providerId="ADAL" clId="{DB6004E1-5456-384B-9FFA-3A72EC25E2EF}" dt="2023-06-08T22:38:11.260" v="2987" actId="22"/>
          <ac:spMkLst>
            <pc:docMk/>
            <pc:sldMk cId="2750854482" sldId="381"/>
            <ac:spMk id="15" creationId="{82D57FA3-26E8-A449-B846-3855183666F5}"/>
          </ac:spMkLst>
        </pc:spChg>
        <pc:spChg chg="add del">
          <ac:chgData name="Ru-Yu Tsai" userId="350a75db-0693-440c-8bc3-627eab2eb704" providerId="ADAL" clId="{DB6004E1-5456-384B-9FFA-3A72EC25E2EF}" dt="2023-06-08T22:21:50.242" v="2935" actId="26606"/>
          <ac:spMkLst>
            <pc:docMk/>
            <pc:sldMk cId="2750854482" sldId="381"/>
            <ac:spMk id="16" creationId="{063BBA22-50EA-4C4D-BE05-F1CE4E63AA56}"/>
          </ac:spMkLst>
        </pc:spChg>
        <pc:spChg chg="add">
          <ac:chgData name="Ru-Yu Tsai" userId="350a75db-0693-440c-8bc3-627eab2eb704" providerId="ADAL" clId="{DB6004E1-5456-384B-9FFA-3A72EC25E2EF}" dt="2023-06-08T22:21:50.255" v="2936" actId="26606"/>
          <ac:spMkLst>
            <pc:docMk/>
            <pc:sldMk cId="2750854482" sldId="381"/>
            <ac:spMk id="18" creationId="{6C4028FD-8BAA-4A19-BFDE-594D991B7552}"/>
          </ac:spMkLst>
        </pc:spChg>
        <pc:graphicFrameChg chg="add mod modGraphic">
          <ac:chgData name="Ru-Yu Tsai" userId="350a75db-0693-440c-8bc3-627eab2eb704" providerId="ADAL" clId="{DB6004E1-5456-384B-9FFA-3A72EC25E2EF}" dt="2023-06-08T22:21:50.255" v="2936" actId="26606"/>
          <ac:graphicFrameMkLst>
            <pc:docMk/>
            <pc:sldMk cId="2750854482" sldId="381"/>
            <ac:graphicFrameMk id="5" creationId="{151F0E88-3C6D-8469-4DD0-D41E791CE1B6}"/>
          </ac:graphicFrameMkLst>
        </pc:graphicFrameChg>
      </pc:sldChg>
      <pc:sldChg chg="add del">
        <pc:chgData name="Ru-Yu Tsai" userId="350a75db-0693-440c-8bc3-627eab2eb704" providerId="ADAL" clId="{DB6004E1-5456-384B-9FFA-3A72EC25E2EF}" dt="2023-06-07T15:10:04.045" v="1882" actId="2696"/>
        <pc:sldMkLst>
          <pc:docMk/>
          <pc:sldMk cId="1437873209" sldId="382"/>
        </pc:sldMkLst>
      </pc:sldChg>
      <pc:sldChg chg="add del">
        <pc:chgData name="Ru-Yu Tsai" userId="350a75db-0693-440c-8bc3-627eab2eb704" providerId="ADAL" clId="{DB6004E1-5456-384B-9FFA-3A72EC25E2EF}" dt="2023-06-07T15:01:57.002" v="1816" actId="2696"/>
        <pc:sldMkLst>
          <pc:docMk/>
          <pc:sldMk cId="3684379768" sldId="382"/>
        </pc:sldMkLst>
      </pc:sldChg>
      <pc:sldChg chg="add del">
        <pc:chgData name="Ru-Yu Tsai" userId="350a75db-0693-440c-8bc3-627eab2eb704" providerId="ADAL" clId="{DB6004E1-5456-384B-9FFA-3A72EC25E2EF}" dt="2023-06-07T15:03:38.440" v="1828" actId="2696"/>
        <pc:sldMkLst>
          <pc:docMk/>
          <pc:sldMk cId="368364348" sldId="383"/>
        </pc:sldMkLst>
      </pc:sldChg>
      <pc:sldChg chg="delSp modSp add del mod ord">
        <pc:chgData name="Ru-Yu Tsai" userId="350a75db-0693-440c-8bc3-627eab2eb704" providerId="ADAL" clId="{DB6004E1-5456-384B-9FFA-3A72EC25E2EF}" dt="2023-06-07T15:03:59.169" v="1840" actId="2696"/>
        <pc:sldMkLst>
          <pc:docMk/>
          <pc:sldMk cId="1315508489" sldId="383"/>
        </pc:sldMkLst>
        <pc:grpChg chg="del">
          <ac:chgData name="Ru-Yu Tsai" userId="350a75db-0693-440c-8bc3-627eab2eb704" providerId="ADAL" clId="{DB6004E1-5456-384B-9FFA-3A72EC25E2EF}" dt="2023-06-07T15:03:44.319" v="1832" actId="478"/>
          <ac:grpSpMkLst>
            <pc:docMk/>
            <pc:sldMk cId="1315508489" sldId="383"/>
            <ac:grpSpMk id="5" creationId="{44DC60FF-3D65-56F1-A2D5-8862C9C9355A}"/>
          </ac:grpSpMkLst>
        </pc:grpChg>
        <pc:grpChg chg="del mod">
          <ac:chgData name="Ru-Yu Tsai" userId="350a75db-0693-440c-8bc3-627eab2eb704" providerId="ADAL" clId="{DB6004E1-5456-384B-9FFA-3A72EC25E2EF}" dt="2023-06-07T15:03:43.603" v="1831" actId="478"/>
          <ac:grpSpMkLst>
            <pc:docMk/>
            <pc:sldMk cId="1315508489" sldId="383"/>
            <ac:grpSpMk id="25" creationId="{78ED8B87-B80B-5116-DC95-02FC2005BAF8}"/>
          </ac:grpSpMkLst>
        </pc:grpChg>
        <pc:grpChg chg="del">
          <ac:chgData name="Ru-Yu Tsai" userId="350a75db-0693-440c-8bc3-627eab2eb704" providerId="ADAL" clId="{DB6004E1-5456-384B-9FFA-3A72EC25E2EF}" dt="2023-06-07T15:03:44.848" v="1833" actId="478"/>
          <ac:grpSpMkLst>
            <pc:docMk/>
            <pc:sldMk cId="1315508489" sldId="383"/>
            <ac:grpSpMk id="27" creationId="{4D0945FE-7006-0F86-A451-B2B34DE05A76}"/>
          </ac:grpSpMkLst>
        </pc:grpChg>
        <pc:grpChg chg="del">
          <ac:chgData name="Ru-Yu Tsai" userId="350a75db-0693-440c-8bc3-627eab2eb704" providerId="ADAL" clId="{DB6004E1-5456-384B-9FFA-3A72EC25E2EF}" dt="2023-06-07T15:03:45.391" v="1834" actId="478"/>
          <ac:grpSpMkLst>
            <pc:docMk/>
            <pc:sldMk cId="1315508489" sldId="383"/>
            <ac:grpSpMk id="32" creationId="{28818A6E-507E-316D-C629-215A22DD16EE}"/>
          </ac:grpSpMkLst>
        </pc:grpChg>
      </pc:sldChg>
      <pc:sldChg chg="addSp modSp add del mod modAnim modNotesTx">
        <pc:chgData name="Ru-Yu Tsai" userId="350a75db-0693-440c-8bc3-627eab2eb704" providerId="ADAL" clId="{DB6004E1-5456-384B-9FFA-3A72EC25E2EF}" dt="2023-06-07T15:29:32.121" v="1956" actId="2696"/>
        <pc:sldMkLst>
          <pc:docMk/>
          <pc:sldMk cId="1475781097" sldId="383"/>
        </pc:sldMkLst>
        <pc:spChg chg="add mod">
          <ac:chgData name="Ru-Yu Tsai" userId="350a75db-0693-440c-8bc3-627eab2eb704" providerId="ADAL" clId="{DB6004E1-5456-384B-9FFA-3A72EC25E2EF}" dt="2023-06-07T15:09:23.303" v="1876" actId="14838"/>
          <ac:spMkLst>
            <pc:docMk/>
            <pc:sldMk cId="1475781097" sldId="383"/>
            <ac:spMk id="2" creationId="{E883C707-69AC-5D4A-92D9-B03FC1E77E85}"/>
          </ac:spMkLst>
        </pc:spChg>
        <pc:spChg chg="add mod">
          <ac:chgData name="Ru-Yu Tsai" userId="350a75db-0693-440c-8bc3-627eab2eb704" providerId="ADAL" clId="{DB6004E1-5456-384B-9FFA-3A72EC25E2EF}" dt="2023-06-07T15:04:09.170" v="1843"/>
          <ac:spMkLst>
            <pc:docMk/>
            <pc:sldMk cId="1475781097" sldId="383"/>
            <ac:spMk id="3" creationId="{993197FB-AA89-614A-AC87-AFA9EF1BD4F3}"/>
          </ac:spMkLst>
        </pc:spChg>
      </pc:sldChg>
      <pc:sldChg chg="add">
        <pc:chgData name="Ru-Yu Tsai" userId="350a75db-0693-440c-8bc3-627eab2eb704" providerId="ADAL" clId="{DB6004E1-5456-384B-9FFA-3A72EC25E2EF}" dt="2023-06-07T15:29:38.451" v="1958"/>
        <pc:sldMkLst>
          <pc:docMk/>
          <pc:sldMk cId="2385094956" sldId="383"/>
        </pc:sldMkLst>
      </pc:sldChg>
      <pc:sldChg chg="add">
        <pc:chgData name="Ru-Yu Tsai" userId="350a75db-0693-440c-8bc3-627eab2eb704" providerId="ADAL" clId="{DB6004E1-5456-384B-9FFA-3A72EC25E2EF}" dt="2023-06-07T15:29:38.451" v="1958"/>
        <pc:sldMkLst>
          <pc:docMk/>
          <pc:sldMk cId="69343297" sldId="384"/>
        </pc:sldMkLst>
      </pc:sldChg>
      <pc:sldChg chg="modSp add del mod modNotesTx">
        <pc:chgData name="Ru-Yu Tsai" userId="350a75db-0693-440c-8bc3-627eab2eb704" providerId="ADAL" clId="{DB6004E1-5456-384B-9FFA-3A72EC25E2EF}" dt="2023-06-07T15:29:32.121" v="1956" actId="2696"/>
        <pc:sldMkLst>
          <pc:docMk/>
          <pc:sldMk cId="2682260686" sldId="384"/>
        </pc:sldMkLst>
        <pc:spChg chg="mod">
          <ac:chgData name="Ru-Yu Tsai" userId="350a75db-0693-440c-8bc3-627eab2eb704" providerId="ADAL" clId="{DB6004E1-5456-384B-9FFA-3A72EC25E2EF}" dt="2023-06-07T15:09:40.964" v="1879" actId="108"/>
          <ac:spMkLst>
            <pc:docMk/>
            <pc:sldMk cId="2682260686" sldId="384"/>
            <ac:spMk id="2" creationId="{E883C707-69AC-5D4A-92D9-B03FC1E77E85}"/>
          </ac:spMkLst>
        </pc:spChg>
      </pc:sldChg>
      <pc:sldChg chg="modSp add del mod modNotesTx">
        <pc:chgData name="Ru-Yu Tsai" userId="350a75db-0693-440c-8bc3-627eab2eb704" providerId="ADAL" clId="{DB6004E1-5456-384B-9FFA-3A72EC25E2EF}" dt="2023-06-07T15:29:32.121" v="1956" actId="2696"/>
        <pc:sldMkLst>
          <pc:docMk/>
          <pc:sldMk cId="627710475" sldId="385"/>
        </pc:sldMkLst>
        <pc:spChg chg="mod">
          <ac:chgData name="Ru-Yu Tsai" userId="350a75db-0693-440c-8bc3-627eab2eb704" providerId="ADAL" clId="{DB6004E1-5456-384B-9FFA-3A72EC25E2EF}" dt="2023-06-07T15:10:46.527" v="1887" actId="108"/>
          <ac:spMkLst>
            <pc:docMk/>
            <pc:sldMk cId="627710475" sldId="385"/>
            <ac:spMk id="2" creationId="{E883C707-69AC-5D4A-92D9-B03FC1E77E85}"/>
          </ac:spMkLst>
        </pc:spChg>
      </pc:sldChg>
      <pc:sldChg chg="add">
        <pc:chgData name="Ru-Yu Tsai" userId="350a75db-0693-440c-8bc3-627eab2eb704" providerId="ADAL" clId="{DB6004E1-5456-384B-9FFA-3A72EC25E2EF}" dt="2023-06-07T15:29:38.451" v="1958"/>
        <pc:sldMkLst>
          <pc:docMk/>
          <pc:sldMk cId="2021826871" sldId="385"/>
        </pc:sldMkLst>
      </pc:sldChg>
      <pc:sldChg chg="addSp delSp modSp add del mod setBg modNotesTx">
        <pc:chgData name="Ru-Yu Tsai" userId="350a75db-0693-440c-8bc3-627eab2eb704" providerId="ADAL" clId="{DB6004E1-5456-384B-9FFA-3A72EC25E2EF}" dt="2023-06-07T15:29:32.121" v="1956" actId="2696"/>
        <pc:sldMkLst>
          <pc:docMk/>
          <pc:sldMk cId="929994938" sldId="386"/>
        </pc:sldMkLst>
        <pc:spChg chg="del mod">
          <ac:chgData name="Ru-Yu Tsai" userId="350a75db-0693-440c-8bc3-627eab2eb704" providerId="ADAL" clId="{DB6004E1-5456-384B-9FFA-3A72EC25E2EF}" dt="2023-06-07T15:12:11.834" v="1891" actId="478"/>
          <ac:spMkLst>
            <pc:docMk/>
            <pc:sldMk cId="929994938" sldId="386"/>
            <ac:spMk id="2" creationId="{E883C707-69AC-5D4A-92D9-B03FC1E77E85}"/>
          </ac:spMkLst>
        </pc:spChg>
        <pc:spChg chg="del">
          <ac:chgData name="Ru-Yu Tsai" userId="350a75db-0693-440c-8bc3-627eab2eb704" providerId="ADAL" clId="{DB6004E1-5456-384B-9FFA-3A72EC25E2EF}" dt="2023-06-07T15:12:14.364" v="1892" actId="478"/>
          <ac:spMkLst>
            <pc:docMk/>
            <pc:sldMk cId="929994938" sldId="386"/>
            <ac:spMk id="3" creationId="{993197FB-AA89-614A-AC87-AFA9EF1BD4F3}"/>
          </ac:spMkLst>
        </pc:spChg>
        <pc:spChg chg="add del mod">
          <ac:chgData name="Ru-Yu Tsai" userId="350a75db-0693-440c-8bc3-627eab2eb704" providerId="ADAL" clId="{DB6004E1-5456-384B-9FFA-3A72EC25E2EF}" dt="2023-06-07T15:12:31.097" v="1897" actId="478"/>
          <ac:spMkLst>
            <pc:docMk/>
            <pc:sldMk cId="929994938" sldId="386"/>
            <ac:spMk id="5" creationId="{8AF3FF67-CA63-894D-BACA-429C149B3B79}"/>
          </ac:spMkLst>
        </pc:spChg>
        <pc:spChg chg="add mod">
          <ac:chgData name="Ru-Yu Tsai" userId="350a75db-0693-440c-8bc3-627eab2eb704" providerId="ADAL" clId="{DB6004E1-5456-384B-9FFA-3A72EC25E2EF}" dt="2023-06-07T15:17:04.998" v="1930" actId="26606"/>
          <ac:spMkLst>
            <pc:docMk/>
            <pc:sldMk cId="929994938" sldId="386"/>
            <ac:spMk id="6" creationId="{901A6D8E-0C11-444A-BC99-9AE687B093AB}"/>
          </ac:spMkLst>
        </pc:spChg>
        <pc:spChg chg="add del mod">
          <ac:chgData name="Ru-Yu Tsai" userId="350a75db-0693-440c-8bc3-627eab2eb704" providerId="ADAL" clId="{DB6004E1-5456-384B-9FFA-3A72EC25E2EF}" dt="2023-06-07T15:17:04.998" v="1930" actId="26606"/>
          <ac:spMkLst>
            <pc:docMk/>
            <pc:sldMk cId="929994938" sldId="386"/>
            <ac:spMk id="7" creationId="{E2DFB81E-1B38-0043-A956-B54E260D1FAE}"/>
          </ac:spMkLst>
        </pc:spChg>
        <pc:spChg chg="add del mod">
          <ac:chgData name="Ru-Yu Tsai" userId="350a75db-0693-440c-8bc3-627eab2eb704" providerId="ADAL" clId="{DB6004E1-5456-384B-9FFA-3A72EC25E2EF}" dt="2023-06-07T15:13:28.114" v="1909" actId="478"/>
          <ac:spMkLst>
            <pc:docMk/>
            <pc:sldMk cId="929994938" sldId="386"/>
            <ac:spMk id="8" creationId="{D2831309-1821-1F4B-B8BF-3F6CF5910B48}"/>
          </ac:spMkLst>
        </pc:spChg>
        <pc:spChg chg="add del mod">
          <ac:chgData name="Ru-Yu Tsai" userId="350a75db-0693-440c-8bc3-627eab2eb704" providerId="ADAL" clId="{DB6004E1-5456-384B-9FFA-3A72EC25E2EF}" dt="2023-06-07T15:13:32.063" v="1910" actId="478"/>
          <ac:spMkLst>
            <pc:docMk/>
            <pc:sldMk cId="929994938" sldId="386"/>
            <ac:spMk id="10" creationId="{808B1DB7-3C33-404D-904B-34092B7ADFD1}"/>
          </ac:spMkLst>
        </pc:spChg>
        <pc:spChg chg="add del mod">
          <ac:chgData name="Ru-Yu Tsai" userId="350a75db-0693-440c-8bc3-627eab2eb704" providerId="ADAL" clId="{DB6004E1-5456-384B-9FFA-3A72EC25E2EF}" dt="2023-06-07T15:13:49.409" v="1918" actId="478"/>
          <ac:spMkLst>
            <pc:docMk/>
            <pc:sldMk cId="929994938" sldId="386"/>
            <ac:spMk id="11" creationId="{A768C4A0-2EAD-F146-8B23-8BF3254305A7}"/>
          </ac:spMkLst>
        </pc:spChg>
        <pc:spChg chg="add">
          <ac:chgData name="Ru-Yu Tsai" userId="350a75db-0693-440c-8bc3-627eab2eb704" providerId="ADAL" clId="{DB6004E1-5456-384B-9FFA-3A72EC25E2EF}" dt="2023-06-07T15:17:04.998" v="1930" actId="26606"/>
          <ac:spMkLst>
            <pc:docMk/>
            <pc:sldMk cId="929994938" sldId="386"/>
            <ac:spMk id="13" creationId="{7301F447-EEF7-48F5-AF73-7566EE7F64AD}"/>
          </ac:spMkLst>
        </pc:spChg>
        <pc:spChg chg="add">
          <ac:chgData name="Ru-Yu Tsai" userId="350a75db-0693-440c-8bc3-627eab2eb704" providerId="ADAL" clId="{DB6004E1-5456-384B-9FFA-3A72EC25E2EF}" dt="2023-06-07T15:17:04.998" v="1930" actId="26606"/>
          <ac:spMkLst>
            <pc:docMk/>
            <pc:sldMk cId="929994938" sldId="386"/>
            <ac:spMk id="15" creationId="{F7117410-A2A4-4085-9ADC-46744551DBDE}"/>
          </ac:spMkLst>
        </pc:spChg>
        <pc:spChg chg="add">
          <ac:chgData name="Ru-Yu Tsai" userId="350a75db-0693-440c-8bc3-627eab2eb704" providerId="ADAL" clId="{DB6004E1-5456-384B-9FFA-3A72EC25E2EF}" dt="2023-06-07T15:17:04.998" v="1930" actId="26606"/>
          <ac:spMkLst>
            <pc:docMk/>
            <pc:sldMk cId="929994938" sldId="386"/>
            <ac:spMk id="17" creationId="{99F74EB5-E547-4FB4-95F5-BCC788F3C4A0}"/>
          </ac:spMkLst>
        </pc:spChg>
        <pc:graphicFrameChg chg="add">
          <ac:chgData name="Ru-Yu Tsai" userId="350a75db-0693-440c-8bc3-627eab2eb704" providerId="ADAL" clId="{DB6004E1-5456-384B-9FFA-3A72EC25E2EF}" dt="2023-06-07T15:17:04.998" v="1930" actId="26606"/>
          <ac:graphicFrameMkLst>
            <pc:docMk/>
            <pc:sldMk cId="929994938" sldId="386"/>
            <ac:graphicFrameMk id="9" creationId="{9F23FDF4-CF05-3361-B6D1-B5F6904586ED}"/>
          </ac:graphicFrameMkLst>
        </pc:graphicFrameChg>
      </pc:sldChg>
      <pc:sldChg chg="addSp delSp modSp add mod setBg delDesignElem">
        <pc:chgData name="Ru-Yu Tsai" userId="350a75db-0693-440c-8bc3-627eab2eb704" providerId="ADAL" clId="{DB6004E1-5456-384B-9FFA-3A72EC25E2EF}" dt="2023-06-07T15:30:26.181" v="1961" actId="26606"/>
        <pc:sldMkLst>
          <pc:docMk/>
          <pc:sldMk cId="2388206090" sldId="386"/>
        </pc:sldMkLst>
        <pc:spChg chg="mod">
          <ac:chgData name="Ru-Yu Tsai" userId="350a75db-0693-440c-8bc3-627eab2eb704" providerId="ADAL" clId="{DB6004E1-5456-384B-9FFA-3A72EC25E2EF}" dt="2023-06-07T15:30:26.181" v="1961" actId="26606"/>
          <ac:spMkLst>
            <pc:docMk/>
            <pc:sldMk cId="2388206090" sldId="386"/>
            <ac:spMk id="6" creationId="{901A6D8E-0C11-444A-BC99-9AE687B093AB}"/>
          </ac:spMkLst>
        </pc:spChg>
        <pc:spChg chg="del">
          <ac:chgData name="Ru-Yu Tsai" userId="350a75db-0693-440c-8bc3-627eab2eb704" providerId="ADAL" clId="{DB6004E1-5456-384B-9FFA-3A72EC25E2EF}" dt="2023-06-07T15:29:38.451" v="1958"/>
          <ac:spMkLst>
            <pc:docMk/>
            <pc:sldMk cId="2388206090" sldId="386"/>
            <ac:spMk id="13" creationId="{7301F447-EEF7-48F5-AF73-7566EE7F64AD}"/>
          </ac:spMkLst>
        </pc:spChg>
        <pc:spChg chg="add del">
          <ac:chgData name="Ru-Yu Tsai" userId="350a75db-0693-440c-8bc3-627eab2eb704" providerId="ADAL" clId="{DB6004E1-5456-384B-9FFA-3A72EC25E2EF}" dt="2023-06-07T15:30:26.164" v="1960" actId="26606"/>
          <ac:spMkLst>
            <pc:docMk/>
            <pc:sldMk cId="2388206090" sldId="386"/>
            <ac:spMk id="14" creationId="{81D377EB-C9D2-4ED0-86A6-740A297E3EAC}"/>
          </ac:spMkLst>
        </pc:spChg>
        <pc:spChg chg="del">
          <ac:chgData name="Ru-Yu Tsai" userId="350a75db-0693-440c-8bc3-627eab2eb704" providerId="ADAL" clId="{DB6004E1-5456-384B-9FFA-3A72EC25E2EF}" dt="2023-06-07T15:29:38.451" v="1958"/>
          <ac:spMkLst>
            <pc:docMk/>
            <pc:sldMk cId="2388206090" sldId="386"/>
            <ac:spMk id="15" creationId="{F7117410-A2A4-4085-9ADC-46744551DBDE}"/>
          </ac:spMkLst>
        </pc:spChg>
        <pc:spChg chg="add del">
          <ac:chgData name="Ru-Yu Tsai" userId="350a75db-0693-440c-8bc3-627eab2eb704" providerId="ADAL" clId="{DB6004E1-5456-384B-9FFA-3A72EC25E2EF}" dt="2023-06-07T15:30:26.164" v="1960" actId="26606"/>
          <ac:spMkLst>
            <pc:docMk/>
            <pc:sldMk cId="2388206090" sldId="386"/>
            <ac:spMk id="16" creationId="{066346BE-FDB4-4772-A696-0719490ABD64}"/>
          </ac:spMkLst>
        </pc:spChg>
        <pc:spChg chg="del">
          <ac:chgData name="Ru-Yu Tsai" userId="350a75db-0693-440c-8bc3-627eab2eb704" providerId="ADAL" clId="{DB6004E1-5456-384B-9FFA-3A72EC25E2EF}" dt="2023-06-07T15:29:38.451" v="1958"/>
          <ac:spMkLst>
            <pc:docMk/>
            <pc:sldMk cId="2388206090" sldId="386"/>
            <ac:spMk id="17" creationId="{99F74EB5-E547-4FB4-95F5-BCC788F3C4A0}"/>
          </ac:spMkLst>
        </pc:spChg>
        <pc:spChg chg="add del">
          <ac:chgData name="Ru-Yu Tsai" userId="350a75db-0693-440c-8bc3-627eab2eb704" providerId="ADAL" clId="{DB6004E1-5456-384B-9FFA-3A72EC25E2EF}" dt="2023-06-07T15:30:26.164" v="1960" actId="26606"/>
          <ac:spMkLst>
            <pc:docMk/>
            <pc:sldMk cId="2388206090" sldId="386"/>
            <ac:spMk id="18" creationId="{FB92FFCE-0C90-454E-AA25-D4EE9A6C39C5}"/>
          </ac:spMkLst>
        </pc:spChg>
        <pc:spChg chg="add">
          <ac:chgData name="Ru-Yu Tsai" userId="350a75db-0693-440c-8bc3-627eab2eb704" providerId="ADAL" clId="{DB6004E1-5456-384B-9FFA-3A72EC25E2EF}" dt="2023-06-07T15:30:26.181" v="1961" actId="26606"/>
          <ac:spMkLst>
            <pc:docMk/>
            <pc:sldMk cId="2388206090" sldId="386"/>
            <ac:spMk id="20" creationId="{53B021B3-DE93-4AB7-8A18-CF5F1CED88B8}"/>
          </ac:spMkLst>
        </pc:spChg>
        <pc:spChg chg="add">
          <ac:chgData name="Ru-Yu Tsai" userId="350a75db-0693-440c-8bc3-627eab2eb704" providerId="ADAL" clId="{DB6004E1-5456-384B-9FFA-3A72EC25E2EF}" dt="2023-06-07T15:30:26.181" v="1961" actId="26606"/>
          <ac:spMkLst>
            <pc:docMk/>
            <pc:sldMk cId="2388206090" sldId="386"/>
            <ac:spMk id="21" creationId="{52D502E5-F6B4-4D58-B4AE-FC466FF15EE8}"/>
          </ac:spMkLst>
        </pc:spChg>
        <pc:spChg chg="add">
          <ac:chgData name="Ru-Yu Tsai" userId="350a75db-0693-440c-8bc3-627eab2eb704" providerId="ADAL" clId="{DB6004E1-5456-384B-9FFA-3A72EC25E2EF}" dt="2023-06-07T15:30:26.181" v="1961" actId="26606"/>
          <ac:spMkLst>
            <pc:docMk/>
            <pc:sldMk cId="2388206090" sldId="386"/>
            <ac:spMk id="22" creationId="{9DECDBF4-02B6-4BB4-B65B-B8107AD6A9E8}"/>
          </ac:spMkLst>
        </pc:spChg>
        <pc:graphicFrameChg chg="mod modGraphic">
          <ac:chgData name="Ru-Yu Tsai" userId="350a75db-0693-440c-8bc3-627eab2eb704" providerId="ADAL" clId="{DB6004E1-5456-384B-9FFA-3A72EC25E2EF}" dt="2023-06-07T15:30:26.181" v="1961" actId="26606"/>
          <ac:graphicFrameMkLst>
            <pc:docMk/>
            <pc:sldMk cId="2388206090" sldId="386"/>
            <ac:graphicFrameMk id="9" creationId="{9F23FDF4-CF05-3361-B6D1-B5F6904586ED}"/>
          </ac:graphicFrameMkLst>
        </pc:graphicFrameChg>
      </pc:sldChg>
      <pc:sldChg chg="add">
        <pc:chgData name="Ru-Yu Tsai" userId="350a75db-0693-440c-8bc3-627eab2eb704" providerId="ADAL" clId="{DB6004E1-5456-384B-9FFA-3A72EC25E2EF}" dt="2023-06-07T15:29:38.451" v="1958"/>
        <pc:sldMkLst>
          <pc:docMk/>
          <pc:sldMk cId="2921902532" sldId="387"/>
        </pc:sldMkLst>
      </pc:sldChg>
      <pc:sldChg chg="modSp add del mod modNotesTx">
        <pc:chgData name="Ru-Yu Tsai" userId="350a75db-0693-440c-8bc3-627eab2eb704" providerId="ADAL" clId="{DB6004E1-5456-384B-9FFA-3A72EC25E2EF}" dt="2023-06-07T15:29:32.121" v="1956" actId="2696"/>
        <pc:sldMkLst>
          <pc:docMk/>
          <pc:sldMk cId="3504782117" sldId="387"/>
        </pc:sldMkLst>
        <pc:spChg chg="mod">
          <ac:chgData name="Ru-Yu Tsai" userId="350a75db-0693-440c-8bc3-627eab2eb704" providerId="ADAL" clId="{DB6004E1-5456-384B-9FFA-3A72EC25E2EF}" dt="2023-06-07T15:15:17.658" v="1928" actId="108"/>
          <ac:spMkLst>
            <pc:docMk/>
            <pc:sldMk cId="3504782117" sldId="387"/>
            <ac:spMk id="2" creationId="{E883C707-69AC-5D4A-92D9-B03FC1E77E85}"/>
          </ac:spMkLst>
        </pc:spChg>
      </pc:sldChg>
      <pc:sldChg chg="addSp delSp modSp add mod modNotesTx">
        <pc:chgData name="Ru-Yu Tsai" userId="350a75db-0693-440c-8bc3-627eab2eb704" providerId="ADAL" clId="{DB6004E1-5456-384B-9FFA-3A72EC25E2EF}" dt="2023-06-07T15:33:04.907" v="1977" actId="207"/>
        <pc:sldMkLst>
          <pc:docMk/>
          <pc:sldMk cId="3255016410" sldId="388"/>
        </pc:sldMkLst>
        <pc:spChg chg="del mod">
          <ac:chgData name="Ru-Yu Tsai" userId="350a75db-0693-440c-8bc3-627eab2eb704" providerId="ADAL" clId="{DB6004E1-5456-384B-9FFA-3A72EC25E2EF}" dt="2023-06-07T15:32:15.343" v="1970" actId="26606"/>
          <ac:spMkLst>
            <pc:docMk/>
            <pc:sldMk cId="3255016410" sldId="388"/>
            <ac:spMk id="2" creationId="{E883C707-69AC-5D4A-92D9-B03FC1E77E85}"/>
          </ac:spMkLst>
        </pc:spChg>
        <pc:spChg chg="mod">
          <ac:chgData name="Ru-Yu Tsai" userId="350a75db-0693-440c-8bc3-627eab2eb704" providerId="ADAL" clId="{DB6004E1-5456-384B-9FFA-3A72EC25E2EF}" dt="2023-06-07T15:31:11.273" v="1963"/>
          <ac:spMkLst>
            <pc:docMk/>
            <pc:sldMk cId="3255016410" sldId="388"/>
            <ac:spMk id="3" creationId="{993197FB-AA89-614A-AC87-AFA9EF1BD4F3}"/>
          </ac:spMkLst>
        </pc:spChg>
        <pc:graphicFrameChg chg="add mod modGraphic">
          <ac:chgData name="Ru-Yu Tsai" userId="350a75db-0693-440c-8bc3-627eab2eb704" providerId="ADAL" clId="{DB6004E1-5456-384B-9FFA-3A72EC25E2EF}" dt="2023-06-07T15:33:04.907" v="1977" actId="207"/>
          <ac:graphicFrameMkLst>
            <pc:docMk/>
            <pc:sldMk cId="3255016410" sldId="388"/>
            <ac:graphicFrameMk id="5" creationId="{2CC4B098-4091-E321-3862-D8CC6893EB7C}"/>
          </ac:graphicFrameMkLst>
        </pc:graphicFrameChg>
      </pc:sldChg>
      <pc:sldChg chg="addSp delSp modSp add mod setBg modNotesTx">
        <pc:chgData name="Ru-Yu Tsai" userId="350a75db-0693-440c-8bc3-627eab2eb704" providerId="ADAL" clId="{DB6004E1-5456-384B-9FFA-3A72EC25E2EF}" dt="2023-06-07T15:45:02.156" v="2117" actId="1076"/>
        <pc:sldMkLst>
          <pc:docMk/>
          <pc:sldMk cId="144400542" sldId="389"/>
        </pc:sldMkLst>
        <pc:spChg chg="del">
          <ac:chgData name="Ru-Yu Tsai" userId="350a75db-0693-440c-8bc3-627eab2eb704" providerId="ADAL" clId="{DB6004E1-5456-384B-9FFA-3A72EC25E2EF}" dt="2023-06-07T15:41:50.242" v="2052" actId="478"/>
          <ac:spMkLst>
            <pc:docMk/>
            <pc:sldMk cId="144400542" sldId="389"/>
            <ac:spMk id="3" creationId="{993197FB-AA89-614A-AC87-AFA9EF1BD4F3}"/>
          </ac:spMkLst>
        </pc:spChg>
        <pc:spChg chg="add mod">
          <ac:chgData name="Ru-Yu Tsai" userId="350a75db-0693-440c-8bc3-627eab2eb704" providerId="ADAL" clId="{DB6004E1-5456-384B-9FFA-3A72EC25E2EF}" dt="2023-06-07T15:45:02.156" v="2117" actId="1076"/>
          <ac:spMkLst>
            <pc:docMk/>
            <pc:sldMk cId="144400542" sldId="389"/>
            <ac:spMk id="4" creationId="{60777F5C-BABD-984E-979A-8B9B34DAFF07}"/>
          </ac:spMkLst>
        </pc:spChg>
        <pc:spChg chg="add del mod">
          <ac:chgData name="Ru-Yu Tsai" userId="350a75db-0693-440c-8bc3-627eab2eb704" providerId="ADAL" clId="{DB6004E1-5456-384B-9FFA-3A72EC25E2EF}" dt="2023-06-07T15:41:56.454" v="2055" actId="478"/>
          <ac:spMkLst>
            <pc:docMk/>
            <pc:sldMk cId="144400542" sldId="389"/>
            <ac:spMk id="6" creationId="{A34AA302-5FA1-9349-BA70-AA7878B81113}"/>
          </ac:spMkLst>
        </pc:spChg>
        <pc:spChg chg="add">
          <ac:chgData name="Ru-Yu Tsai" userId="350a75db-0693-440c-8bc3-627eab2eb704" providerId="ADAL" clId="{DB6004E1-5456-384B-9FFA-3A72EC25E2EF}" dt="2023-06-07T15:43:17.909" v="2071" actId="26606"/>
          <ac:spMkLst>
            <pc:docMk/>
            <pc:sldMk cId="144400542" sldId="389"/>
            <ac:spMk id="14" creationId="{1C4FDBE2-32F7-4AC4-A40C-C51C65B1D474}"/>
          </ac:spMkLst>
        </pc:spChg>
        <pc:spChg chg="add">
          <ac:chgData name="Ru-Yu Tsai" userId="350a75db-0693-440c-8bc3-627eab2eb704" providerId="ADAL" clId="{DB6004E1-5456-384B-9FFA-3A72EC25E2EF}" dt="2023-06-07T15:43:17.909" v="2071" actId="26606"/>
          <ac:spMkLst>
            <pc:docMk/>
            <pc:sldMk cId="144400542" sldId="389"/>
            <ac:spMk id="16" creationId="{EBF4792E-DF83-4D24-9924-01EC30A32C89}"/>
          </ac:spMkLst>
        </pc:spChg>
        <pc:spChg chg="add">
          <ac:chgData name="Ru-Yu Tsai" userId="350a75db-0693-440c-8bc3-627eab2eb704" providerId="ADAL" clId="{DB6004E1-5456-384B-9FFA-3A72EC25E2EF}" dt="2023-06-07T15:43:17.909" v="2071" actId="26606"/>
          <ac:spMkLst>
            <pc:docMk/>
            <pc:sldMk cId="144400542" sldId="389"/>
            <ac:spMk id="18" creationId="{15837328-A57C-47AA-B520-C83F4A6BD1E4}"/>
          </ac:spMkLst>
        </pc:spChg>
        <pc:spChg chg="add">
          <ac:chgData name="Ru-Yu Tsai" userId="350a75db-0693-440c-8bc3-627eab2eb704" providerId="ADAL" clId="{DB6004E1-5456-384B-9FFA-3A72EC25E2EF}" dt="2023-06-07T15:43:17.909" v="2071" actId="26606"/>
          <ac:spMkLst>
            <pc:docMk/>
            <pc:sldMk cId="144400542" sldId="389"/>
            <ac:spMk id="20" creationId="{E2B33195-5BCA-4BB7-A82D-6739522687DD}"/>
          </ac:spMkLst>
        </pc:spChg>
        <pc:spChg chg="add">
          <ac:chgData name="Ru-Yu Tsai" userId="350a75db-0693-440c-8bc3-627eab2eb704" providerId="ADAL" clId="{DB6004E1-5456-384B-9FFA-3A72EC25E2EF}" dt="2023-06-07T15:43:17.909" v="2071" actId="26606"/>
          <ac:spMkLst>
            <pc:docMk/>
            <pc:sldMk cId="144400542" sldId="389"/>
            <ac:spMk id="22" creationId="{8A03A6A2-7849-4179-B68F-C11DDDB231D4}"/>
          </ac:spMkLst>
        </pc:spChg>
        <pc:graphicFrameChg chg="del">
          <ac:chgData name="Ru-Yu Tsai" userId="350a75db-0693-440c-8bc3-627eab2eb704" providerId="ADAL" clId="{DB6004E1-5456-384B-9FFA-3A72EC25E2EF}" dt="2023-06-07T15:41:42.677" v="2050" actId="478"/>
          <ac:graphicFrameMkLst>
            <pc:docMk/>
            <pc:sldMk cId="144400542" sldId="389"/>
            <ac:graphicFrameMk id="5" creationId="{2CC4B098-4091-E321-3862-D8CC6893EB7C}"/>
          </ac:graphicFrameMkLst>
        </pc:graphicFrameChg>
        <pc:picChg chg="add mod">
          <ac:chgData name="Ru-Yu Tsai" userId="350a75db-0693-440c-8bc3-627eab2eb704" providerId="ADAL" clId="{DB6004E1-5456-384B-9FFA-3A72EC25E2EF}" dt="2023-06-07T15:43:17.909" v="2071" actId="26606"/>
          <ac:picMkLst>
            <pc:docMk/>
            <pc:sldMk cId="144400542" sldId="389"/>
            <ac:picMk id="7" creationId="{89DF1325-1873-654D-8668-5B821A91BD02}"/>
          </ac:picMkLst>
        </pc:picChg>
        <pc:picChg chg="add mod ord">
          <ac:chgData name="Ru-Yu Tsai" userId="350a75db-0693-440c-8bc3-627eab2eb704" providerId="ADAL" clId="{DB6004E1-5456-384B-9FFA-3A72EC25E2EF}" dt="2023-06-07T15:43:17.909" v="2071" actId="26606"/>
          <ac:picMkLst>
            <pc:docMk/>
            <pc:sldMk cId="144400542" sldId="389"/>
            <ac:picMk id="8" creationId="{665C3ADC-0E30-A945-92E0-D7DC47A8675A}"/>
          </ac:picMkLst>
        </pc:picChg>
        <pc:picChg chg="add mod">
          <ac:chgData name="Ru-Yu Tsai" userId="350a75db-0693-440c-8bc3-627eab2eb704" providerId="ADAL" clId="{DB6004E1-5456-384B-9FFA-3A72EC25E2EF}" dt="2023-06-07T15:43:17.909" v="2071" actId="26606"/>
          <ac:picMkLst>
            <pc:docMk/>
            <pc:sldMk cId="144400542" sldId="389"/>
            <ac:picMk id="9" creationId="{B063E56E-AE66-4D43-BAFE-A177FEAB982A}"/>
          </ac:picMkLst>
        </pc:picChg>
      </pc:sldChg>
      <pc:sldChg chg="addSp delSp modSp add mod setBg delDesignElem">
        <pc:chgData name="Ru-Yu Tsai" userId="350a75db-0693-440c-8bc3-627eab2eb704" providerId="ADAL" clId="{DB6004E1-5456-384B-9FFA-3A72EC25E2EF}" dt="2023-06-07T15:45:12.248" v="2119" actId="255"/>
        <pc:sldMkLst>
          <pc:docMk/>
          <pc:sldMk cId="4223424011" sldId="390"/>
        </pc:sldMkLst>
        <pc:spChg chg="mod">
          <ac:chgData name="Ru-Yu Tsai" userId="350a75db-0693-440c-8bc3-627eab2eb704" providerId="ADAL" clId="{DB6004E1-5456-384B-9FFA-3A72EC25E2EF}" dt="2023-06-07T15:45:12.248" v="2119" actId="255"/>
          <ac:spMkLst>
            <pc:docMk/>
            <pc:sldMk cId="4223424011" sldId="390"/>
            <ac:spMk id="4" creationId="{60777F5C-BABD-984E-979A-8B9B34DAFF07}"/>
          </ac:spMkLst>
        </pc:spChg>
        <pc:spChg chg="add del">
          <ac:chgData name="Ru-Yu Tsai" userId="350a75db-0693-440c-8bc3-627eab2eb704" providerId="ADAL" clId="{DB6004E1-5456-384B-9FFA-3A72EC25E2EF}" dt="2023-06-07T15:44:21.101" v="2088" actId="26606"/>
          <ac:spMkLst>
            <pc:docMk/>
            <pc:sldMk cId="4223424011" sldId="390"/>
            <ac:spMk id="11" creationId="{1C4FDBE2-32F7-4AC4-A40C-C51C65B1D474}"/>
          </ac:spMkLst>
        </pc:spChg>
        <pc:spChg chg="add del">
          <ac:chgData name="Ru-Yu Tsai" userId="350a75db-0693-440c-8bc3-627eab2eb704" providerId="ADAL" clId="{DB6004E1-5456-384B-9FFA-3A72EC25E2EF}" dt="2023-06-07T15:44:21.101" v="2088" actId="26606"/>
          <ac:spMkLst>
            <pc:docMk/>
            <pc:sldMk cId="4223424011" sldId="390"/>
            <ac:spMk id="12" creationId="{EBF4792E-DF83-4D24-9924-01EC30A32C89}"/>
          </ac:spMkLst>
        </pc:spChg>
        <pc:spChg chg="add del">
          <ac:chgData name="Ru-Yu Tsai" userId="350a75db-0693-440c-8bc3-627eab2eb704" providerId="ADAL" clId="{DB6004E1-5456-384B-9FFA-3A72EC25E2EF}" dt="2023-06-07T15:44:21.101" v="2088" actId="26606"/>
          <ac:spMkLst>
            <pc:docMk/>
            <pc:sldMk cId="4223424011" sldId="390"/>
            <ac:spMk id="13" creationId="{15837328-A57C-47AA-B520-C83F4A6BD1E4}"/>
          </ac:spMkLst>
        </pc:spChg>
        <pc:spChg chg="del">
          <ac:chgData name="Ru-Yu Tsai" userId="350a75db-0693-440c-8bc3-627eab2eb704" providerId="ADAL" clId="{DB6004E1-5456-384B-9FFA-3A72EC25E2EF}" dt="2023-06-07T15:43:59.370" v="2073"/>
          <ac:spMkLst>
            <pc:docMk/>
            <pc:sldMk cId="4223424011" sldId="390"/>
            <ac:spMk id="14" creationId="{1C4FDBE2-32F7-4AC4-A40C-C51C65B1D474}"/>
          </ac:spMkLst>
        </pc:spChg>
        <pc:spChg chg="add del">
          <ac:chgData name="Ru-Yu Tsai" userId="350a75db-0693-440c-8bc3-627eab2eb704" providerId="ADAL" clId="{DB6004E1-5456-384B-9FFA-3A72EC25E2EF}" dt="2023-06-07T15:44:21.101" v="2088" actId="26606"/>
          <ac:spMkLst>
            <pc:docMk/>
            <pc:sldMk cId="4223424011" sldId="390"/>
            <ac:spMk id="15" creationId="{E2B33195-5BCA-4BB7-A82D-6739522687DD}"/>
          </ac:spMkLst>
        </pc:spChg>
        <pc:spChg chg="del">
          <ac:chgData name="Ru-Yu Tsai" userId="350a75db-0693-440c-8bc3-627eab2eb704" providerId="ADAL" clId="{DB6004E1-5456-384B-9FFA-3A72EC25E2EF}" dt="2023-06-07T15:43:59.370" v="2073"/>
          <ac:spMkLst>
            <pc:docMk/>
            <pc:sldMk cId="4223424011" sldId="390"/>
            <ac:spMk id="16" creationId="{EBF4792E-DF83-4D24-9924-01EC30A32C89}"/>
          </ac:spMkLst>
        </pc:spChg>
        <pc:spChg chg="add del">
          <ac:chgData name="Ru-Yu Tsai" userId="350a75db-0693-440c-8bc3-627eab2eb704" providerId="ADAL" clId="{DB6004E1-5456-384B-9FFA-3A72EC25E2EF}" dt="2023-06-07T15:44:21.101" v="2088" actId="26606"/>
          <ac:spMkLst>
            <pc:docMk/>
            <pc:sldMk cId="4223424011" sldId="390"/>
            <ac:spMk id="17" creationId="{8A03A6A2-7849-4179-B68F-C11DDDB231D4}"/>
          </ac:spMkLst>
        </pc:spChg>
        <pc:spChg chg="del">
          <ac:chgData name="Ru-Yu Tsai" userId="350a75db-0693-440c-8bc3-627eab2eb704" providerId="ADAL" clId="{DB6004E1-5456-384B-9FFA-3A72EC25E2EF}" dt="2023-06-07T15:43:59.370" v="2073"/>
          <ac:spMkLst>
            <pc:docMk/>
            <pc:sldMk cId="4223424011" sldId="390"/>
            <ac:spMk id="18" creationId="{15837328-A57C-47AA-B520-C83F4A6BD1E4}"/>
          </ac:spMkLst>
        </pc:spChg>
        <pc:spChg chg="add">
          <ac:chgData name="Ru-Yu Tsai" userId="350a75db-0693-440c-8bc3-627eab2eb704" providerId="ADAL" clId="{DB6004E1-5456-384B-9FFA-3A72EC25E2EF}" dt="2023-06-07T15:44:21.115" v="2089" actId="26606"/>
          <ac:spMkLst>
            <pc:docMk/>
            <pc:sldMk cId="4223424011" sldId="390"/>
            <ac:spMk id="19" creationId="{E749BC1B-F965-413C-AC21-CAEF06043ABA}"/>
          </ac:spMkLst>
        </pc:spChg>
        <pc:spChg chg="del">
          <ac:chgData name="Ru-Yu Tsai" userId="350a75db-0693-440c-8bc3-627eab2eb704" providerId="ADAL" clId="{DB6004E1-5456-384B-9FFA-3A72EC25E2EF}" dt="2023-06-07T15:43:59.370" v="2073"/>
          <ac:spMkLst>
            <pc:docMk/>
            <pc:sldMk cId="4223424011" sldId="390"/>
            <ac:spMk id="20" creationId="{E2B33195-5BCA-4BB7-A82D-6739522687DD}"/>
          </ac:spMkLst>
        </pc:spChg>
        <pc:spChg chg="add">
          <ac:chgData name="Ru-Yu Tsai" userId="350a75db-0693-440c-8bc3-627eab2eb704" providerId="ADAL" clId="{DB6004E1-5456-384B-9FFA-3A72EC25E2EF}" dt="2023-06-07T15:44:21.115" v="2089" actId="26606"/>
          <ac:spMkLst>
            <pc:docMk/>
            <pc:sldMk cId="4223424011" sldId="390"/>
            <ac:spMk id="21" creationId="{F35BC0E3-6FE4-4491-BA19-C0126066A51B}"/>
          </ac:spMkLst>
        </pc:spChg>
        <pc:spChg chg="del">
          <ac:chgData name="Ru-Yu Tsai" userId="350a75db-0693-440c-8bc3-627eab2eb704" providerId="ADAL" clId="{DB6004E1-5456-384B-9FFA-3A72EC25E2EF}" dt="2023-06-07T15:43:59.370" v="2073"/>
          <ac:spMkLst>
            <pc:docMk/>
            <pc:sldMk cId="4223424011" sldId="390"/>
            <ac:spMk id="22" creationId="{8A03A6A2-7849-4179-B68F-C11DDDB231D4}"/>
          </ac:spMkLst>
        </pc:spChg>
        <pc:spChg chg="add">
          <ac:chgData name="Ru-Yu Tsai" userId="350a75db-0693-440c-8bc3-627eab2eb704" providerId="ADAL" clId="{DB6004E1-5456-384B-9FFA-3A72EC25E2EF}" dt="2023-06-07T15:44:21.115" v="2089" actId="26606"/>
          <ac:spMkLst>
            <pc:docMk/>
            <pc:sldMk cId="4223424011" sldId="390"/>
            <ac:spMk id="23" creationId="{DB11BD18-218F-49C7-BE16-82AEA08B237B}"/>
          </ac:spMkLst>
        </pc:spChg>
        <pc:spChg chg="add">
          <ac:chgData name="Ru-Yu Tsai" userId="350a75db-0693-440c-8bc3-627eab2eb704" providerId="ADAL" clId="{DB6004E1-5456-384B-9FFA-3A72EC25E2EF}" dt="2023-06-07T15:44:21.115" v="2089" actId="26606"/>
          <ac:spMkLst>
            <pc:docMk/>
            <pc:sldMk cId="4223424011" sldId="390"/>
            <ac:spMk id="24" creationId="{A619555D-3337-4F1A-9AFF-1DA3B921C57C}"/>
          </ac:spMkLst>
        </pc:spChg>
        <pc:spChg chg="add">
          <ac:chgData name="Ru-Yu Tsai" userId="350a75db-0693-440c-8bc3-627eab2eb704" providerId="ADAL" clId="{DB6004E1-5456-384B-9FFA-3A72EC25E2EF}" dt="2023-06-07T15:44:21.115" v="2089" actId="26606"/>
          <ac:spMkLst>
            <pc:docMk/>
            <pc:sldMk cId="4223424011" sldId="390"/>
            <ac:spMk id="26" creationId="{CF5E7AE0-415D-4236-B5E6-F2FC68DB94EE}"/>
          </ac:spMkLst>
        </pc:spChg>
        <pc:spChg chg="add">
          <ac:chgData name="Ru-Yu Tsai" userId="350a75db-0693-440c-8bc3-627eab2eb704" providerId="ADAL" clId="{DB6004E1-5456-384B-9FFA-3A72EC25E2EF}" dt="2023-06-07T15:44:21.115" v="2089" actId="26606"/>
          <ac:spMkLst>
            <pc:docMk/>
            <pc:sldMk cId="4223424011" sldId="390"/>
            <ac:spMk id="27" creationId="{EA996627-3E00-4A50-8640-F4F7D38C556C}"/>
          </ac:spMkLst>
        </pc:spChg>
        <pc:picChg chg="mod ord">
          <ac:chgData name="Ru-Yu Tsai" userId="350a75db-0693-440c-8bc3-627eab2eb704" providerId="ADAL" clId="{DB6004E1-5456-384B-9FFA-3A72EC25E2EF}" dt="2023-06-07T15:44:21.115" v="2089" actId="26606"/>
          <ac:picMkLst>
            <pc:docMk/>
            <pc:sldMk cId="4223424011" sldId="390"/>
            <ac:picMk id="7" creationId="{89DF1325-1873-654D-8668-5B821A91BD02}"/>
          </ac:picMkLst>
        </pc:picChg>
        <pc:picChg chg="mod">
          <ac:chgData name="Ru-Yu Tsai" userId="350a75db-0693-440c-8bc3-627eab2eb704" providerId="ADAL" clId="{DB6004E1-5456-384B-9FFA-3A72EC25E2EF}" dt="2023-06-07T15:44:21.115" v="2089" actId="26606"/>
          <ac:picMkLst>
            <pc:docMk/>
            <pc:sldMk cId="4223424011" sldId="390"/>
            <ac:picMk id="8" creationId="{665C3ADC-0E30-A945-92E0-D7DC47A8675A}"/>
          </ac:picMkLst>
        </pc:picChg>
        <pc:picChg chg="mod ord">
          <ac:chgData name="Ru-Yu Tsai" userId="350a75db-0693-440c-8bc3-627eab2eb704" providerId="ADAL" clId="{DB6004E1-5456-384B-9FFA-3A72EC25E2EF}" dt="2023-06-07T15:44:21.115" v="2089" actId="26606"/>
          <ac:picMkLst>
            <pc:docMk/>
            <pc:sldMk cId="4223424011" sldId="390"/>
            <ac:picMk id="9" creationId="{B063E56E-AE66-4D43-BAFE-A177FEAB982A}"/>
          </ac:picMkLst>
        </pc:picChg>
        <pc:cxnChg chg="add">
          <ac:chgData name="Ru-Yu Tsai" userId="350a75db-0693-440c-8bc3-627eab2eb704" providerId="ADAL" clId="{DB6004E1-5456-384B-9FFA-3A72EC25E2EF}" dt="2023-06-07T15:44:21.115" v="2089" actId="26606"/>
          <ac:cxnSpMkLst>
            <pc:docMk/>
            <pc:sldMk cId="4223424011" sldId="390"/>
            <ac:cxnSpMk id="25" creationId="{A054EDF5-7644-4A95-AB88-057FAB414FEE}"/>
          </ac:cxnSpMkLst>
        </pc:cxnChg>
      </pc:sldChg>
      <pc:sldChg chg="addSp delSp modSp add mod setBg modNotesTx">
        <pc:chgData name="Ru-Yu Tsai" userId="350a75db-0693-440c-8bc3-627eab2eb704" providerId="ADAL" clId="{DB6004E1-5456-384B-9FFA-3A72EC25E2EF}" dt="2023-06-08T19:44:25.179" v="2249" actId="20577"/>
        <pc:sldMkLst>
          <pc:docMk/>
          <pc:sldMk cId="157213715" sldId="391"/>
        </pc:sldMkLst>
        <pc:spChg chg="del">
          <ac:chgData name="Ru-Yu Tsai" userId="350a75db-0693-440c-8bc3-627eab2eb704" providerId="ADAL" clId="{DB6004E1-5456-384B-9FFA-3A72EC25E2EF}" dt="2023-06-08T13:48:06.803" v="2123" actId="478"/>
          <ac:spMkLst>
            <pc:docMk/>
            <pc:sldMk cId="157213715" sldId="391"/>
            <ac:spMk id="2" creationId="{E883C707-69AC-5D4A-92D9-B03FC1E77E85}"/>
          </ac:spMkLst>
        </pc:spChg>
        <pc:spChg chg="del">
          <ac:chgData name="Ru-Yu Tsai" userId="350a75db-0693-440c-8bc3-627eab2eb704" providerId="ADAL" clId="{DB6004E1-5456-384B-9FFA-3A72EC25E2EF}" dt="2023-06-08T13:48:33.533" v="2124" actId="478"/>
          <ac:spMkLst>
            <pc:docMk/>
            <pc:sldMk cId="157213715" sldId="391"/>
            <ac:spMk id="3" creationId="{993197FB-AA89-614A-AC87-AFA9EF1BD4F3}"/>
          </ac:spMkLst>
        </pc:spChg>
        <pc:spChg chg="add del mod">
          <ac:chgData name="Ru-Yu Tsai" userId="350a75db-0693-440c-8bc3-627eab2eb704" providerId="ADAL" clId="{DB6004E1-5456-384B-9FFA-3A72EC25E2EF}" dt="2023-06-08T13:48:37.252" v="2125" actId="478"/>
          <ac:spMkLst>
            <pc:docMk/>
            <pc:sldMk cId="157213715" sldId="391"/>
            <ac:spMk id="5" creationId="{7A3E994D-BB4B-4348-9F9B-3DD615FCD6C5}"/>
          </ac:spMkLst>
        </pc:spChg>
        <pc:spChg chg="add mod">
          <ac:chgData name="Ru-Yu Tsai" userId="350a75db-0693-440c-8bc3-627eab2eb704" providerId="ADAL" clId="{DB6004E1-5456-384B-9FFA-3A72EC25E2EF}" dt="2023-06-08T19:44:08.773" v="2219" actId="20577"/>
          <ac:spMkLst>
            <pc:docMk/>
            <pc:sldMk cId="157213715" sldId="391"/>
            <ac:spMk id="6" creationId="{CC8C9F32-FDED-024F-A5A2-EB53BE9C5782}"/>
          </ac:spMkLst>
        </pc:spChg>
        <pc:spChg chg="add mod">
          <ac:chgData name="Ru-Yu Tsai" userId="350a75db-0693-440c-8bc3-627eab2eb704" providerId="ADAL" clId="{DB6004E1-5456-384B-9FFA-3A72EC25E2EF}" dt="2023-06-08T13:59:40.829" v="2187" actId="1036"/>
          <ac:spMkLst>
            <pc:docMk/>
            <pc:sldMk cId="157213715" sldId="391"/>
            <ac:spMk id="7" creationId="{95D4C8E5-35A8-B34E-B5EE-43DEC29C7780}"/>
          </ac:spMkLst>
        </pc:spChg>
        <pc:spChg chg="add del">
          <ac:chgData name="Ru-Yu Tsai" userId="350a75db-0693-440c-8bc3-627eab2eb704" providerId="ADAL" clId="{DB6004E1-5456-384B-9FFA-3A72EC25E2EF}" dt="2023-06-08T13:53:24.973" v="2138" actId="26606"/>
          <ac:spMkLst>
            <pc:docMk/>
            <pc:sldMk cId="157213715" sldId="391"/>
            <ac:spMk id="12" creationId="{C2554CA6-288E-4202-BC52-2E5A8F0C0AED}"/>
          </ac:spMkLst>
        </pc:spChg>
        <pc:spChg chg="add del">
          <ac:chgData name="Ru-Yu Tsai" userId="350a75db-0693-440c-8bc3-627eab2eb704" providerId="ADAL" clId="{DB6004E1-5456-384B-9FFA-3A72EC25E2EF}" dt="2023-06-08T13:53:26.837" v="2140" actId="26606"/>
          <ac:spMkLst>
            <pc:docMk/>
            <pc:sldMk cId="157213715" sldId="391"/>
            <ac:spMk id="13" creationId="{F13C74B1-5B17-4795-BED0-7140497B445A}"/>
          </ac:spMkLst>
        </pc:spChg>
        <pc:spChg chg="add del">
          <ac:chgData name="Ru-Yu Tsai" userId="350a75db-0693-440c-8bc3-627eab2eb704" providerId="ADAL" clId="{DB6004E1-5456-384B-9FFA-3A72EC25E2EF}" dt="2023-06-08T13:53:24.973" v="2138" actId="26606"/>
          <ac:spMkLst>
            <pc:docMk/>
            <pc:sldMk cId="157213715" sldId="391"/>
            <ac:spMk id="14" creationId="{B10BB131-AC8E-4A8E-A5D1-36260F720C3B}"/>
          </ac:spMkLst>
        </pc:spChg>
        <pc:spChg chg="add del">
          <ac:chgData name="Ru-Yu Tsai" userId="350a75db-0693-440c-8bc3-627eab2eb704" providerId="ADAL" clId="{DB6004E1-5456-384B-9FFA-3A72EC25E2EF}" dt="2023-06-08T13:53:26.837" v="2140" actId="26606"/>
          <ac:spMkLst>
            <pc:docMk/>
            <pc:sldMk cId="157213715" sldId="391"/>
            <ac:spMk id="15" creationId="{D4974D33-8DC5-464E-8C6D-BE58F0669C17}"/>
          </ac:spMkLst>
        </pc:spChg>
        <pc:spChg chg="add del">
          <ac:chgData name="Ru-Yu Tsai" userId="350a75db-0693-440c-8bc3-627eab2eb704" providerId="ADAL" clId="{DB6004E1-5456-384B-9FFA-3A72EC25E2EF}" dt="2023-06-08T13:53:24.973" v="2138" actId="26606"/>
          <ac:spMkLst>
            <pc:docMk/>
            <pc:sldMk cId="157213715" sldId="391"/>
            <ac:spMk id="16" creationId="{5B7778FC-632E-4DCA-A7CB-0D7731CCF970}"/>
          </ac:spMkLst>
        </pc:spChg>
        <pc:spChg chg="add del">
          <ac:chgData name="Ru-Yu Tsai" userId="350a75db-0693-440c-8bc3-627eab2eb704" providerId="ADAL" clId="{DB6004E1-5456-384B-9FFA-3A72EC25E2EF}" dt="2023-06-08T13:53:37.936" v="2142" actId="26606"/>
          <ac:spMkLst>
            <pc:docMk/>
            <pc:sldMk cId="157213715" sldId="391"/>
            <ac:spMk id="17" creationId="{F837543A-6020-4505-A233-C9DB4BF74011}"/>
          </ac:spMkLst>
        </pc:spChg>
        <pc:spChg chg="add del">
          <ac:chgData name="Ru-Yu Tsai" userId="350a75db-0693-440c-8bc3-627eab2eb704" providerId="ADAL" clId="{DB6004E1-5456-384B-9FFA-3A72EC25E2EF}" dt="2023-06-08T13:53:24.973" v="2138" actId="26606"/>
          <ac:spMkLst>
            <pc:docMk/>
            <pc:sldMk cId="157213715" sldId="391"/>
            <ac:spMk id="18" creationId="{FA23A907-97FB-4A8F-880A-DD77401C4296}"/>
          </ac:spMkLst>
        </pc:spChg>
        <pc:spChg chg="add del">
          <ac:chgData name="Ru-Yu Tsai" userId="350a75db-0693-440c-8bc3-627eab2eb704" providerId="ADAL" clId="{DB6004E1-5456-384B-9FFA-3A72EC25E2EF}" dt="2023-06-08T13:53:37.936" v="2142" actId="26606"/>
          <ac:spMkLst>
            <pc:docMk/>
            <pc:sldMk cId="157213715" sldId="391"/>
            <ac:spMk id="19" creationId="{35B16301-FB18-48BA-A6DD-C37CAF6F9A18}"/>
          </ac:spMkLst>
        </pc:spChg>
        <pc:spChg chg="add del">
          <ac:chgData name="Ru-Yu Tsai" userId="350a75db-0693-440c-8bc3-627eab2eb704" providerId="ADAL" clId="{DB6004E1-5456-384B-9FFA-3A72EC25E2EF}" dt="2023-06-08T13:53:37.936" v="2142" actId="26606"/>
          <ac:spMkLst>
            <pc:docMk/>
            <pc:sldMk cId="157213715" sldId="391"/>
            <ac:spMk id="20" creationId="{83BA5EF5-1FE9-4BF9-83BB-269BCDDF6156}"/>
          </ac:spMkLst>
        </pc:spChg>
        <pc:spChg chg="add del">
          <ac:chgData name="Ru-Yu Tsai" userId="350a75db-0693-440c-8bc3-627eab2eb704" providerId="ADAL" clId="{DB6004E1-5456-384B-9FFA-3A72EC25E2EF}" dt="2023-06-08T13:53:37.936" v="2142" actId="26606"/>
          <ac:spMkLst>
            <pc:docMk/>
            <pc:sldMk cId="157213715" sldId="391"/>
            <ac:spMk id="21" creationId="{C3C0D90E-074A-4F52-9B11-B52BEF4BCBE5}"/>
          </ac:spMkLst>
        </pc:spChg>
        <pc:spChg chg="add del">
          <ac:chgData name="Ru-Yu Tsai" userId="350a75db-0693-440c-8bc3-627eab2eb704" providerId="ADAL" clId="{DB6004E1-5456-384B-9FFA-3A72EC25E2EF}" dt="2023-06-08T13:53:37.936" v="2142" actId="26606"/>
          <ac:spMkLst>
            <pc:docMk/>
            <pc:sldMk cId="157213715" sldId="391"/>
            <ac:spMk id="23" creationId="{CABBD4C1-E6F8-46F6-8152-A8A97490BF4D}"/>
          </ac:spMkLst>
        </pc:spChg>
        <pc:spChg chg="add del">
          <ac:chgData name="Ru-Yu Tsai" userId="350a75db-0693-440c-8bc3-627eab2eb704" providerId="ADAL" clId="{DB6004E1-5456-384B-9FFA-3A72EC25E2EF}" dt="2023-06-08T13:53:37.936" v="2142" actId="26606"/>
          <ac:spMkLst>
            <pc:docMk/>
            <pc:sldMk cId="157213715" sldId="391"/>
            <ac:spMk id="24" creationId="{88853921-7BC9-4BDE-ACAB-133C683C82D6}"/>
          </ac:spMkLst>
        </pc:spChg>
        <pc:spChg chg="add del">
          <ac:chgData name="Ru-Yu Tsai" userId="350a75db-0693-440c-8bc3-627eab2eb704" providerId="ADAL" clId="{DB6004E1-5456-384B-9FFA-3A72EC25E2EF}" dt="2023-06-08T13:53:37.936" v="2142" actId="26606"/>
          <ac:spMkLst>
            <pc:docMk/>
            <pc:sldMk cId="157213715" sldId="391"/>
            <ac:spMk id="26" creationId="{09192968-3AE7-4470-A61C-97294BB92731}"/>
          </ac:spMkLst>
        </pc:spChg>
        <pc:spChg chg="add del">
          <ac:chgData name="Ru-Yu Tsai" userId="350a75db-0693-440c-8bc3-627eab2eb704" providerId="ADAL" clId="{DB6004E1-5456-384B-9FFA-3A72EC25E2EF}" dt="2023-06-08T13:53:37.936" v="2142" actId="26606"/>
          <ac:spMkLst>
            <pc:docMk/>
            <pc:sldMk cId="157213715" sldId="391"/>
            <ac:spMk id="28" creationId="{3AB72E55-43E4-4356-BFE8-E2102CB0B505}"/>
          </ac:spMkLst>
        </pc:spChg>
        <pc:spChg chg="add">
          <ac:chgData name="Ru-Yu Tsai" userId="350a75db-0693-440c-8bc3-627eab2eb704" providerId="ADAL" clId="{DB6004E1-5456-384B-9FFA-3A72EC25E2EF}" dt="2023-06-08T13:53:37.951" v="2143" actId="26606"/>
          <ac:spMkLst>
            <pc:docMk/>
            <pc:sldMk cId="157213715" sldId="391"/>
            <ac:spMk id="30" creationId="{EDDBB197-D710-4A4F-A9CA-FD2177498BE8}"/>
          </ac:spMkLst>
        </pc:spChg>
        <pc:spChg chg="add">
          <ac:chgData name="Ru-Yu Tsai" userId="350a75db-0693-440c-8bc3-627eab2eb704" providerId="ADAL" clId="{DB6004E1-5456-384B-9FFA-3A72EC25E2EF}" dt="2023-06-08T13:53:37.951" v="2143" actId="26606"/>
          <ac:spMkLst>
            <pc:docMk/>
            <pc:sldMk cId="157213715" sldId="391"/>
            <ac:spMk id="31" creationId="{975D1CFA-2CDB-4B64-BD9F-85744E8DA12F}"/>
          </ac:spMkLst>
        </pc:spChg>
        <pc:grpChg chg="add">
          <ac:chgData name="Ru-Yu Tsai" userId="350a75db-0693-440c-8bc3-627eab2eb704" providerId="ADAL" clId="{DB6004E1-5456-384B-9FFA-3A72EC25E2EF}" dt="2023-06-08T13:53:37.951" v="2143" actId="26606"/>
          <ac:grpSpMkLst>
            <pc:docMk/>
            <pc:sldMk cId="157213715" sldId="391"/>
            <ac:grpSpMk id="32" creationId="{25EE5136-01F1-466C-962D-BA9B4C6757AA}"/>
          </ac:grpSpMkLst>
        </pc:grpChg>
        <pc:picChg chg="add del">
          <ac:chgData name="Ru-Yu Tsai" userId="350a75db-0693-440c-8bc3-627eab2eb704" providerId="ADAL" clId="{DB6004E1-5456-384B-9FFA-3A72EC25E2EF}" dt="2023-06-08T13:53:26.837" v="2140" actId="26606"/>
          <ac:picMkLst>
            <pc:docMk/>
            <pc:sldMk cId="157213715" sldId="391"/>
            <ac:picMk id="9" creationId="{CB2AA0AC-E479-137C-487F-FB5CF9F99683}"/>
          </ac:picMkLst>
        </pc:picChg>
        <pc:picChg chg="add">
          <ac:chgData name="Ru-Yu Tsai" userId="350a75db-0693-440c-8bc3-627eab2eb704" providerId="ADAL" clId="{DB6004E1-5456-384B-9FFA-3A72EC25E2EF}" dt="2023-06-08T13:53:37.951" v="2143" actId="26606"/>
          <ac:picMkLst>
            <pc:docMk/>
            <pc:sldMk cId="157213715" sldId="391"/>
            <ac:picMk id="11" creationId="{97FF59B6-FA75-5E9F-5DB6-6AE72DA4FD75}"/>
          </ac:picMkLst>
        </pc:picChg>
        <pc:cxnChg chg="add del">
          <ac:chgData name="Ru-Yu Tsai" userId="350a75db-0693-440c-8bc3-627eab2eb704" providerId="ADAL" clId="{DB6004E1-5456-384B-9FFA-3A72EC25E2EF}" dt="2023-06-08T13:53:37.936" v="2142" actId="26606"/>
          <ac:cxnSpMkLst>
            <pc:docMk/>
            <pc:sldMk cId="157213715" sldId="391"/>
            <ac:cxnSpMk id="22" creationId="{4B3BCACB-5880-460B-9606-8C433A9AF99D}"/>
          </ac:cxnSpMkLst>
        </pc:cxnChg>
      </pc:sldChg>
      <pc:sldChg chg="addSp delSp modSp new mod ord setBg modNotesTx">
        <pc:chgData name="Ru-Yu Tsai" userId="350a75db-0693-440c-8bc3-627eab2eb704" providerId="ADAL" clId="{DB6004E1-5456-384B-9FFA-3A72EC25E2EF}" dt="2023-06-08T22:11:42.273" v="2637" actId="20577"/>
        <pc:sldMkLst>
          <pc:docMk/>
          <pc:sldMk cId="467460328" sldId="392"/>
        </pc:sldMkLst>
        <pc:spChg chg="mod">
          <ac:chgData name="Ru-Yu Tsai" userId="350a75db-0693-440c-8bc3-627eab2eb704" providerId="ADAL" clId="{DB6004E1-5456-384B-9FFA-3A72EC25E2EF}" dt="2023-06-08T22:01:39.202" v="2510" actId="1076"/>
          <ac:spMkLst>
            <pc:docMk/>
            <pc:sldMk cId="467460328" sldId="392"/>
            <ac:spMk id="2" creationId="{AC135810-EC2C-714F-A324-ED3DAB1E9012}"/>
          </ac:spMkLst>
        </pc:spChg>
        <pc:spChg chg="add del mod">
          <ac:chgData name="Ru-Yu Tsai" userId="350a75db-0693-440c-8bc3-627eab2eb704" providerId="ADAL" clId="{DB6004E1-5456-384B-9FFA-3A72EC25E2EF}" dt="2023-06-08T21:51:41.464" v="2443" actId="26606"/>
          <ac:spMkLst>
            <pc:docMk/>
            <pc:sldMk cId="467460328" sldId="392"/>
            <ac:spMk id="3" creationId="{0B1BB745-51B7-184B-8797-6A49069A3997}"/>
          </ac:spMkLst>
        </pc:spChg>
        <pc:spChg chg="add del">
          <ac:chgData name="Ru-Yu Tsai" userId="350a75db-0693-440c-8bc3-627eab2eb704" providerId="ADAL" clId="{DB6004E1-5456-384B-9FFA-3A72EC25E2EF}" dt="2023-06-08T21:51:34.819" v="2442" actId="26606"/>
          <ac:spMkLst>
            <pc:docMk/>
            <pc:sldMk cId="467460328" sldId="392"/>
            <ac:spMk id="9" creationId="{0C541B88-1AE9-40C3-AFD5-967787C1979F}"/>
          </ac:spMkLst>
        </pc:spChg>
        <pc:spChg chg="add del">
          <ac:chgData name="Ru-Yu Tsai" userId="350a75db-0693-440c-8bc3-627eab2eb704" providerId="ADAL" clId="{DB6004E1-5456-384B-9FFA-3A72EC25E2EF}" dt="2023-06-08T21:51:34.819" v="2442" actId="26606"/>
          <ac:spMkLst>
            <pc:docMk/>
            <pc:sldMk cId="467460328" sldId="392"/>
            <ac:spMk id="11" creationId="{E5F17139-31EE-46AC-B04F-DBBD852DD6CB}"/>
          </ac:spMkLst>
        </pc:spChg>
        <pc:spChg chg="add del">
          <ac:chgData name="Ru-Yu Tsai" userId="350a75db-0693-440c-8bc3-627eab2eb704" providerId="ADAL" clId="{DB6004E1-5456-384B-9FFA-3A72EC25E2EF}" dt="2023-06-08T21:51:34.819" v="2442" actId="26606"/>
          <ac:spMkLst>
            <pc:docMk/>
            <pc:sldMk cId="467460328" sldId="392"/>
            <ac:spMk id="17" creationId="{89D16701-DA76-4F72-BB63-E2C3FFBDFE0F}"/>
          </ac:spMkLst>
        </pc:spChg>
        <pc:spChg chg="add del">
          <ac:chgData name="Ru-Yu Tsai" userId="350a75db-0693-440c-8bc3-627eab2eb704" providerId="ADAL" clId="{DB6004E1-5456-384B-9FFA-3A72EC25E2EF}" dt="2023-06-08T21:51:34.819" v="2442" actId="26606"/>
          <ac:spMkLst>
            <pc:docMk/>
            <pc:sldMk cId="467460328" sldId="392"/>
            <ac:spMk id="19" creationId="{1CC28BE1-9DC6-43FE-9582-39F091098D77}"/>
          </ac:spMkLst>
        </pc:spChg>
        <pc:grpChg chg="add del">
          <ac:chgData name="Ru-Yu Tsai" userId="350a75db-0693-440c-8bc3-627eab2eb704" providerId="ADAL" clId="{DB6004E1-5456-384B-9FFA-3A72EC25E2EF}" dt="2023-06-08T21:51:34.819" v="2442" actId="26606"/>
          <ac:grpSpMkLst>
            <pc:docMk/>
            <pc:sldMk cId="467460328" sldId="392"/>
            <ac:grpSpMk id="13" creationId="{7CF625D3-71A3-4F30-A096-8EF334E959D0}"/>
          </ac:grpSpMkLst>
        </pc:grpChg>
        <pc:grpChg chg="add del">
          <ac:chgData name="Ru-Yu Tsai" userId="350a75db-0693-440c-8bc3-627eab2eb704" providerId="ADAL" clId="{DB6004E1-5456-384B-9FFA-3A72EC25E2EF}" dt="2023-06-08T21:51:34.819" v="2442" actId="26606"/>
          <ac:grpSpMkLst>
            <pc:docMk/>
            <pc:sldMk cId="467460328" sldId="392"/>
            <ac:grpSpMk id="21" creationId="{AF9AF3F3-CE0C-4125-BDD7-346487FA0B40}"/>
          </ac:grpSpMkLst>
        </pc:grpChg>
        <pc:graphicFrameChg chg="add del">
          <ac:chgData name="Ru-Yu Tsai" userId="350a75db-0693-440c-8bc3-627eab2eb704" providerId="ADAL" clId="{DB6004E1-5456-384B-9FFA-3A72EC25E2EF}" dt="2023-06-08T21:51:03.398" v="2440" actId="26606"/>
          <ac:graphicFrameMkLst>
            <pc:docMk/>
            <pc:sldMk cId="467460328" sldId="392"/>
            <ac:graphicFrameMk id="5" creationId="{441437AE-609B-1BAB-5D27-88A0A42DFE89}"/>
          </ac:graphicFrameMkLst>
        </pc:graphicFrameChg>
        <pc:graphicFrameChg chg="add mod">
          <ac:chgData name="Ru-Yu Tsai" userId="350a75db-0693-440c-8bc3-627eab2eb704" providerId="ADAL" clId="{DB6004E1-5456-384B-9FFA-3A72EC25E2EF}" dt="2023-06-08T21:52:19.419" v="2444" actId="12100"/>
          <ac:graphicFrameMkLst>
            <pc:docMk/>
            <pc:sldMk cId="467460328" sldId="392"/>
            <ac:graphicFrameMk id="6" creationId="{7AA79011-3A1F-19A4-2579-572C50E1DDC5}"/>
          </ac:graphicFrameMkLst>
        </pc:graphicFrameChg>
        <pc:graphicFrameChg chg="add del">
          <ac:chgData name="Ru-Yu Tsai" userId="350a75db-0693-440c-8bc3-627eab2eb704" providerId="ADAL" clId="{DB6004E1-5456-384B-9FFA-3A72EC25E2EF}" dt="2023-06-08T21:51:34.819" v="2442" actId="26606"/>
          <ac:graphicFrameMkLst>
            <pc:docMk/>
            <pc:sldMk cId="467460328" sldId="392"/>
            <ac:graphicFrameMk id="7" creationId="{4929A4F6-6D27-338D-3D31-2A73F9F49406}"/>
          </ac:graphicFrameMkLst>
        </pc:graphicFrameChg>
      </pc:sldChg>
      <pc:sldChg chg="delSp add del mod ord">
        <pc:chgData name="Ru-Yu Tsai" userId="350a75db-0693-440c-8bc3-627eab2eb704" providerId="ADAL" clId="{DB6004E1-5456-384B-9FFA-3A72EC25E2EF}" dt="2023-06-08T13:52:00.272" v="2134" actId="2696"/>
        <pc:sldMkLst>
          <pc:docMk/>
          <pc:sldMk cId="3031472036" sldId="392"/>
        </pc:sldMkLst>
        <pc:spChg chg="del">
          <ac:chgData name="Ru-Yu Tsai" userId="350a75db-0693-440c-8bc3-627eab2eb704" providerId="ADAL" clId="{DB6004E1-5456-384B-9FFA-3A72EC25E2EF}" dt="2023-06-08T13:50:48.135" v="2132" actId="478"/>
          <ac:spMkLst>
            <pc:docMk/>
            <pc:sldMk cId="3031472036" sldId="392"/>
            <ac:spMk id="7" creationId="{95D4C8E5-35A8-B34E-B5EE-43DEC29C7780}"/>
          </ac:spMkLst>
        </pc:spChg>
      </pc:sldChg>
      <pc:sldChg chg="add del">
        <pc:chgData name="Ru-Yu Tsai" userId="350a75db-0693-440c-8bc3-627eab2eb704" providerId="ADAL" clId="{DB6004E1-5456-384B-9FFA-3A72EC25E2EF}" dt="2023-06-08T21:52:29.676" v="2446" actId="2696"/>
        <pc:sldMkLst>
          <pc:docMk/>
          <pc:sldMk cId="2509815356" sldId="393"/>
        </pc:sldMkLst>
      </pc:sldChg>
      <pc:sldChg chg="addSp delSp modSp new mod ord setBg modNotesTx">
        <pc:chgData name="Ru-Yu Tsai" userId="350a75db-0693-440c-8bc3-627eab2eb704" providerId="ADAL" clId="{DB6004E1-5456-384B-9FFA-3A72EC25E2EF}" dt="2023-06-08T22:41:19.755" v="3002" actId="20578"/>
        <pc:sldMkLst>
          <pc:docMk/>
          <pc:sldMk cId="4227945415" sldId="393"/>
        </pc:sldMkLst>
        <pc:spChg chg="mod">
          <ac:chgData name="Ru-Yu Tsai" userId="350a75db-0693-440c-8bc3-627eab2eb704" providerId="ADAL" clId="{DB6004E1-5456-384B-9FFA-3A72EC25E2EF}" dt="2023-06-08T22:36:55.252" v="2985" actId="26606"/>
          <ac:spMkLst>
            <pc:docMk/>
            <pc:sldMk cId="4227945415" sldId="393"/>
            <ac:spMk id="2" creationId="{C70E915D-FA59-9842-BDDA-2982321D775A}"/>
          </ac:spMkLst>
        </pc:spChg>
        <pc:spChg chg="add del mod">
          <ac:chgData name="Ru-Yu Tsai" userId="350a75db-0693-440c-8bc3-627eab2eb704" providerId="ADAL" clId="{DB6004E1-5456-384B-9FFA-3A72EC25E2EF}" dt="2023-06-08T22:36:55.252" v="2985" actId="26606"/>
          <ac:spMkLst>
            <pc:docMk/>
            <pc:sldMk cId="4227945415" sldId="393"/>
            <ac:spMk id="3" creationId="{D4656712-FBE2-3E46-ACC3-B926D8B51995}"/>
          </ac:spMkLst>
        </pc:spChg>
        <pc:spChg chg="add">
          <ac:chgData name="Ru-Yu Tsai" userId="350a75db-0693-440c-8bc3-627eab2eb704" providerId="ADAL" clId="{DB6004E1-5456-384B-9FFA-3A72EC25E2EF}" dt="2023-06-08T22:36:55.252" v="2985" actId="26606"/>
          <ac:spMkLst>
            <pc:docMk/>
            <pc:sldMk cId="4227945415" sldId="393"/>
            <ac:spMk id="8" creationId="{AE2B703B-46F9-481A-A605-82E2A828C4FA}"/>
          </ac:spMkLst>
        </pc:spChg>
        <pc:spChg chg="add del">
          <ac:chgData name="Ru-Yu Tsai" userId="350a75db-0693-440c-8bc3-627eab2eb704" providerId="ADAL" clId="{DB6004E1-5456-384B-9FFA-3A72EC25E2EF}" dt="2023-06-08T22:36:12.412" v="2978" actId="26606"/>
          <ac:spMkLst>
            <pc:docMk/>
            <pc:sldMk cId="4227945415" sldId="393"/>
            <ac:spMk id="9" creationId="{79BB35BC-D5C2-4C8B-A22A-A71E6191913B}"/>
          </ac:spMkLst>
        </pc:spChg>
        <pc:spChg chg="add">
          <ac:chgData name="Ru-Yu Tsai" userId="350a75db-0693-440c-8bc3-627eab2eb704" providerId="ADAL" clId="{DB6004E1-5456-384B-9FFA-3A72EC25E2EF}" dt="2023-06-08T22:36:55.252" v="2985" actId="26606"/>
          <ac:spMkLst>
            <pc:docMk/>
            <pc:sldMk cId="4227945415" sldId="393"/>
            <ac:spMk id="10" creationId="{F13BE4D7-0C3D-4906-B230-A1C5B4665CCF}"/>
          </ac:spMkLst>
        </pc:spChg>
        <pc:spChg chg="add del">
          <ac:chgData name="Ru-Yu Tsai" userId="350a75db-0693-440c-8bc3-627eab2eb704" providerId="ADAL" clId="{DB6004E1-5456-384B-9FFA-3A72EC25E2EF}" dt="2023-06-08T22:36:24.440" v="2980" actId="26606"/>
          <ac:spMkLst>
            <pc:docMk/>
            <pc:sldMk cId="4227945415" sldId="393"/>
            <ac:spMk id="17" creationId="{70DFA0FD-AB28-4B25-B870-4D2BBC35BA1D}"/>
          </ac:spMkLst>
        </pc:spChg>
        <pc:spChg chg="add del">
          <ac:chgData name="Ru-Yu Tsai" userId="350a75db-0693-440c-8bc3-627eab2eb704" providerId="ADAL" clId="{DB6004E1-5456-384B-9FFA-3A72EC25E2EF}" dt="2023-06-08T22:36:34.683" v="2982" actId="26606"/>
          <ac:spMkLst>
            <pc:docMk/>
            <pc:sldMk cId="4227945415" sldId="393"/>
            <ac:spMk id="20" creationId="{2C61293E-6EBE-43EF-A52C-9BEBFD7679D4}"/>
          </ac:spMkLst>
        </pc:spChg>
        <pc:spChg chg="add del">
          <ac:chgData name="Ru-Yu Tsai" userId="350a75db-0693-440c-8bc3-627eab2eb704" providerId="ADAL" clId="{DB6004E1-5456-384B-9FFA-3A72EC25E2EF}" dt="2023-06-08T22:36:34.683" v="2982" actId="26606"/>
          <ac:spMkLst>
            <pc:docMk/>
            <pc:sldMk cId="4227945415" sldId="393"/>
            <ac:spMk id="22" creationId="{21540236-BFD5-4A9D-8840-4703E7F76825}"/>
          </ac:spMkLst>
        </pc:spChg>
        <pc:grpChg chg="add del">
          <ac:chgData name="Ru-Yu Tsai" userId="350a75db-0693-440c-8bc3-627eab2eb704" providerId="ADAL" clId="{DB6004E1-5456-384B-9FFA-3A72EC25E2EF}" dt="2023-06-08T22:36:24.440" v="2980" actId="26606"/>
          <ac:grpSpMkLst>
            <pc:docMk/>
            <pc:sldMk cId="4227945415" sldId="393"/>
            <ac:grpSpMk id="11" creationId="{0D628DFB-9CD1-4E2B-8B44-9FDF7E80F6D9}"/>
          </ac:grpSpMkLst>
        </pc:grpChg>
        <pc:graphicFrameChg chg="add del">
          <ac:chgData name="Ru-Yu Tsai" userId="350a75db-0693-440c-8bc3-627eab2eb704" providerId="ADAL" clId="{DB6004E1-5456-384B-9FFA-3A72EC25E2EF}" dt="2023-06-08T22:36:55.234" v="2984" actId="26606"/>
          <ac:graphicFrameMkLst>
            <pc:docMk/>
            <pc:sldMk cId="4227945415" sldId="393"/>
            <ac:graphicFrameMk id="6" creationId="{FB030CEB-B326-B4A1-5BF1-978E1782C590}"/>
          </ac:graphicFrameMkLst>
        </pc:graphicFrameChg>
        <pc:graphicFrameChg chg="add">
          <ac:chgData name="Ru-Yu Tsai" userId="350a75db-0693-440c-8bc3-627eab2eb704" providerId="ADAL" clId="{DB6004E1-5456-384B-9FFA-3A72EC25E2EF}" dt="2023-06-08T22:36:55.252" v="2985" actId="26606"/>
          <ac:graphicFrameMkLst>
            <pc:docMk/>
            <pc:sldMk cId="4227945415" sldId="393"/>
            <ac:graphicFrameMk id="12" creationId="{BF193DD3-1645-B1B9-2D0F-2635027F7D3E}"/>
          </ac:graphicFrameMkLst>
        </pc:graphicFrameChg>
        <pc:picChg chg="add del">
          <ac:chgData name="Ru-Yu Tsai" userId="350a75db-0693-440c-8bc3-627eab2eb704" providerId="ADAL" clId="{DB6004E1-5456-384B-9FFA-3A72EC25E2EF}" dt="2023-06-08T22:36:12.412" v="2978" actId="26606"/>
          <ac:picMkLst>
            <pc:docMk/>
            <pc:sldMk cId="4227945415" sldId="393"/>
            <ac:picMk id="5" creationId="{EB11ECF4-57AD-B557-C72B-45725A22C2F4}"/>
          </ac:picMkLst>
        </pc:picChg>
        <pc:picChg chg="add del">
          <ac:chgData name="Ru-Yu Tsai" userId="350a75db-0693-440c-8bc3-627eab2eb704" providerId="ADAL" clId="{DB6004E1-5456-384B-9FFA-3A72EC25E2EF}" dt="2023-06-08T22:36:24.440" v="2980" actId="26606"/>
          <ac:picMkLst>
            <pc:docMk/>
            <pc:sldMk cId="4227945415" sldId="393"/>
            <ac:picMk id="18" creationId="{1F96D708-DFEB-5E01-B0B5-421BA574FB1F}"/>
          </ac:picMkLst>
        </pc:picChg>
        <pc:picChg chg="add del">
          <ac:chgData name="Ru-Yu Tsai" userId="350a75db-0693-440c-8bc3-627eab2eb704" providerId="ADAL" clId="{DB6004E1-5456-384B-9FFA-3A72EC25E2EF}" dt="2023-06-08T22:36:34.683" v="2982" actId="26606"/>
          <ac:picMkLst>
            <pc:docMk/>
            <pc:sldMk cId="4227945415" sldId="393"/>
            <ac:picMk id="21" creationId="{0E4A09CD-9EA8-B966-B384-DBBA40C9065D}"/>
          </ac:picMkLst>
        </pc:picChg>
      </pc:sldChg>
      <pc:sldChg chg="new del modNotesTx">
        <pc:chgData name="Ru-Yu Tsai" userId="350a75db-0693-440c-8bc3-627eab2eb704" providerId="ADAL" clId="{DB6004E1-5456-384B-9FFA-3A72EC25E2EF}" dt="2023-06-08T22:41:49.828" v="3003" actId="2696"/>
        <pc:sldMkLst>
          <pc:docMk/>
          <pc:sldMk cId="2304448960" sldId="394"/>
        </pc:sldMkLst>
      </pc:sldChg>
      <pc:sldChg chg="addSp delSp modSp add mod ord setBg delDesignElem modNotesTx">
        <pc:chgData name="Ru-Yu Tsai" userId="350a75db-0693-440c-8bc3-627eab2eb704" providerId="ADAL" clId="{DB6004E1-5456-384B-9FFA-3A72EC25E2EF}" dt="2023-06-08T22:44:10.961" v="3016" actId="20578"/>
        <pc:sldMkLst>
          <pc:docMk/>
          <pc:sldMk cId="549459616" sldId="395"/>
        </pc:sldMkLst>
        <pc:spChg chg="mod">
          <ac:chgData name="Ru-Yu Tsai" userId="350a75db-0693-440c-8bc3-627eab2eb704" providerId="ADAL" clId="{DB6004E1-5456-384B-9FFA-3A72EC25E2EF}" dt="2023-06-08T22:42:57.760" v="3015" actId="26606"/>
          <ac:spMkLst>
            <pc:docMk/>
            <pc:sldMk cId="549459616" sldId="395"/>
            <ac:spMk id="4" creationId="{60777F5C-BABD-984E-979A-8B9B34DAFF07}"/>
          </ac:spMkLst>
        </pc:spChg>
        <pc:spChg chg="add del">
          <ac:chgData name="Ru-Yu Tsai" userId="350a75db-0693-440c-8bc3-627eab2eb704" providerId="ADAL" clId="{DB6004E1-5456-384B-9FFA-3A72EC25E2EF}" dt="2023-06-08T22:42:14.044" v="3006" actId="26606"/>
          <ac:spMkLst>
            <pc:docMk/>
            <pc:sldMk cId="549459616" sldId="395"/>
            <ac:spMk id="14" creationId="{E3BF711F-F9A0-4EA4-B156-A79E9F362447}"/>
          </ac:spMkLst>
        </pc:spChg>
        <pc:spChg chg="del">
          <ac:chgData name="Ru-Yu Tsai" userId="350a75db-0693-440c-8bc3-627eab2eb704" providerId="ADAL" clId="{DB6004E1-5456-384B-9FFA-3A72EC25E2EF}" dt="2023-06-08T22:38:18.086" v="2989"/>
          <ac:spMkLst>
            <pc:docMk/>
            <pc:sldMk cId="549459616" sldId="395"/>
            <ac:spMk id="19" creationId="{E749BC1B-F965-413C-AC21-CAEF06043ABA}"/>
          </ac:spMkLst>
        </pc:spChg>
        <pc:spChg chg="add del">
          <ac:chgData name="Ru-Yu Tsai" userId="350a75db-0693-440c-8bc3-627eab2eb704" providerId="ADAL" clId="{DB6004E1-5456-384B-9FFA-3A72EC25E2EF}" dt="2023-06-08T22:42:14.044" v="3006" actId="26606"/>
          <ac:spMkLst>
            <pc:docMk/>
            <pc:sldMk cId="549459616" sldId="395"/>
            <ac:spMk id="20" creationId="{8ED94938-268E-4C0A-A08A-B3980C78BAEB}"/>
          </ac:spMkLst>
        </pc:spChg>
        <pc:spChg chg="del">
          <ac:chgData name="Ru-Yu Tsai" userId="350a75db-0693-440c-8bc3-627eab2eb704" providerId="ADAL" clId="{DB6004E1-5456-384B-9FFA-3A72EC25E2EF}" dt="2023-06-08T22:38:18.086" v="2989"/>
          <ac:spMkLst>
            <pc:docMk/>
            <pc:sldMk cId="549459616" sldId="395"/>
            <ac:spMk id="21" creationId="{F35BC0E3-6FE4-4491-BA19-C0126066A51B}"/>
          </ac:spMkLst>
        </pc:spChg>
        <pc:spChg chg="add del">
          <ac:chgData name="Ru-Yu Tsai" userId="350a75db-0693-440c-8bc3-627eab2eb704" providerId="ADAL" clId="{DB6004E1-5456-384B-9FFA-3A72EC25E2EF}" dt="2023-06-08T22:42:14.025" v="3005" actId="26606"/>
          <ac:spMkLst>
            <pc:docMk/>
            <pc:sldMk cId="549459616" sldId="395"/>
            <ac:spMk id="22" creationId="{1C4FDBE2-32F7-4AC4-A40C-C51C65B1D474}"/>
          </ac:spMkLst>
        </pc:spChg>
        <pc:spChg chg="del">
          <ac:chgData name="Ru-Yu Tsai" userId="350a75db-0693-440c-8bc3-627eab2eb704" providerId="ADAL" clId="{DB6004E1-5456-384B-9FFA-3A72EC25E2EF}" dt="2023-06-08T22:38:18.086" v="2989"/>
          <ac:spMkLst>
            <pc:docMk/>
            <pc:sldMk cId="549459616" sldId="395"/>
            <ac:spMk id="23" creationId="{DB11BD18-218F-49C7-BE16-82AEA08B237B}"/>
          </ac:spMkLst>
        </pc:spChg>
        <pc:spChg chg="del">
          <ac:chgData name="Ru-Yu Tsai" userId="350a75db-0693-440c-8bc3-627eab2eb704" providerId="ADAL" clId="{DB6004E1-5456-384B-9FFA-3A72EC25E2EF}" dt="2023-06-08T22:38:18.086" v="2989"/>
          <ac:spMkLst>
            <pc:docMk/>
            <pc:sldMk cId="549459616" sldId="395"/>
            <ac:spMk id="24" creationId="{A619555D-3337-4F1A-9AFF-1DA3B921C57C}"/>
          </ac:spMkLst>
        </pc:spChg>
        <pc:spChg chg="del">
          <ac:chgData name="Ru-Yu Tsai" userId="350a75db-0693-440c-8bc3-627eab2eb704" providerId="ADAL" clId="{DB6004E1-5456-384B-9FFA-3A72EC25E2EF}" dt="2023-06-08T22:38:18.086" v="2989"/>
          <ac:spMkLst>
            <pc:docMk/>
            <pc:sldMk cId="549459616" sldId="395"/>
            <ac:spMk id="26" creationId="{CF5E7AE0-415D-4236-B5E6-F2FC68DB94EE}"/>
          </ac:spMkLst>
        </pc:spChg>
        <pc:spChg chg="del">
          <ac:chgData name="Ru-Yu Tsai" userId="350a75db-0693-440c-8bc3-627eab2eb704" providerId="ADAL" clId="{DB6004E1-5456-384B-9FFA-3A72EC25E2EF}" dt="2023-06-08T22:38:18.086" v="2989"/>
          <ac:spMkLst>
            <pc:docMk/>
            <pc:sldMk cId="549459616" sldId="395"/>
            <ac:spMk id="27" creationId="{EA996627-3E00-4A50-8640-F4F7D38C556C}"/>
          </ac:spMkLst>
        </pc:spChg>
        <pc:spChg chg="add del">
          <ac:chgData name="Ru-Yu Tsai" userId="350a75db-0693-440c-8bc3-627eab2eb704" providerId="ADAL" clId="{DB6004E1-5456-384B-9FFA-3A72EC25E2EF}" dt="2023-06-08T22:42:14.025" v="3005" actId="26606"/>
          <ac:spMkLst>
            <pc:docMk/>
            <pc:sldMk cId="549459616" sldId="395"/>
            <ac:spMk id="28" creationId="{EBF4792E-DF83-4D24-9924-01EC30A32C89}"/>
          </ac:spMkLst>
        </pc:spChg>
        <pc:spChg chg="add del">
          <ac:chgData name="Ru-Yu Tsai" userId="350a75db-0693-440c-8bc3-627eab2eb704" providerId="ADAL" clId="{DB6004E1-5456-384B-9FFA-3A72EC25E2EF}" dt="2023-06-08T22:42:14.025" v="3005" actId="26606"/>
          <ac:spMkLst>
            <pc:docMk/>
            <pc:sldMk cId="549459616" sldId="395"/>
            <ac:spMk id="29" creationId="{15837328-A57C-47AA-B520-C83F4A6BD1E4}"/>
          </ac:spMkLst>
        </pc:spChg>
        <pc:spChg chg="add del">
          <ac:chgData name="Ru-Yu Tsai" userId="350a75db-0693-440c-8bc3-627eab2eb704" providerId="ADAL" clId="{DB6004E1-5456-384B-9FFA-3A72EC25E2EF}" dt="2023-06-08T22:42:14.025" v="3005" actId="26606"/>
          <ac:spMkLst>
            <pc:docMk/>
            <pc:sldMk cId="549459616" sldId="395"/>
            <ac:spMk id="31" creationId="{E2B33195-5BCA-4BB7-A82D-6739522687DD}"/>
          </ac:spMkLst>
        </pc:spChg>
        <pc:spChg chg="add del">
          <ac:chgData name="Ru-Yu Tsai" userId="350a75db-0693-440c-8bc3-627eab2eb704" providerId="ADAL" clId="{DB6004E1-5456-384B-9FFA-3A72EC25E2EF}" dt="2023-06-08T22:42:14.025" v="3005" actId="26606"/>
          <ac:spMkLst>
            <pc:docMk/>
            <pc:sldMk cId="549459616" sldId="395"/>
            <ac:spMk id="33" creationId="{8A03A6A2-7849-4179-B68F-C11DDDB231D4}"/>
          </ac:spMkLst>
        </pc:spChg>
        <pc:spChg chg="add del">
          <ac:chgData name="Ru-Yu Tsai" userId="350a75db-0693-440c-8bc3-627eab2eb704" providerId="ADAL" clId="{DB6004E1-5456-384B-9FFA-3A72EC25E2EF}" dt="2023-06-08T22:42:57.760" v="3015" actId="26606"/>
          <ac:spMkLst>
            <pc:docMk/>
            <pc:sldMk cId="549459616" sldId="395"/>
            <ac:spMk id="41" creationId="{489B7BFD-8F45-4093-AD9C-91B15B0503D9}"/>
          </ac:spMkLst>
        </pc:spChg>
        <pc:spChg chg="add del">
          <ac:chgData name="Ru-Yu Tsai" userId="350a75db-0693-440c-8bc3-627eab2eb704" providerId="ADAL" clId="{DB6004E1-5456-384B-9FFA-3A72EC25E2EF}" dt="2023-06-08T22:42:57.760" v="3015" actId="26606"/>
          <ac:spMkLst>
            <pc:docMk/>
            <pc:sldMk cId="549459616" sldId="395"/>
            <ac:spMk id="48" creationId="{498F8FF6-43B4-494A-AF8F-123A4983EDF7}"/>
          </ac:spMkLst>
        </pc:spChg>
        <pc:spChg chg="add del">
          <ac:chgData name="Ru-Yu Tsai" userId="350a75db-0693-440c-8bc3-627eab2eb704" providerId="ADAL" clId="{DB6004E1-5456-384B-9FFA-3A72EC25E2EF}" dt="2023-06-08T22:42:57.760" v="3015" actId="26606"/>
          <ac:spMkLst>
            <pc:docMk/>
            <pc:sldMk cId="549459616" sldId="395"/>
            <ac:spMk id="55" creationId="{FE7142A8-393B-47A8-A092-8716623629BC}"/>
          </ac:spMkLst>
        </pc:spChg>
        <pc:spChg chg="add del">
          <ac:chgData name="Ru-Yu Tsai" userId="350a75db-0693-440c-8bc3-627eab2eb704" providerId="ADAL" clId="{DB6004E1-5456-384B-9FFA-3A72EC25E2EF}" dt="2023-06-08T22:42:57.760" v="3015" actId="26606"/>
          <ac:spMkLst>
            <pc:docMk/>
            <pc:sldMk cId="549459616" sldId="395"/>
            <ac:spMk id="56" creationId="{033BC44A-0661-43B4-9C14-FD5963C226AE}"/>
          </ac:spMkLst>
        </pc:spChg>
        <pc:spChg chg="add del">
          <ac:chgData name="Ru-Yu Tsai" userId="350a75db-0693-440c-8bc3-627eab2eb704" providerId="ADAL" clId="{DB6004E1-5456-384B-9FFA-3A72EC25E2EF}" dt="2023-06-08T22:42:57.760" v="3015" actId="26606"/>
          <ac:spMkLst>
            <pc:docMk/>
            <pc:sldMk cId="549459616" sldId="395"/>
            <ac:spMk id="57" creationId="{EA14E168-70E6-4C9F-BB61-FCF0AF368976}"/>
          </ac:spMkLst>
        </pc:spChg>
        <pc:spChg chg="add del">
          <ac:chgData name="Ru-Yu Tsai" userId="350a75db-0693-440c-8bc3-627eab2eb704" providerId="ADAL" clId="{DB6004E1-5456-384B-9FFA-3A72EC25E2EF}" dt="2023-06-08T22:42:57.760" v="3015" actId="26606"/>
          <ac:spMkLst>
            <pc:docMk/>
            <pc:sldMk cId="549459616" sldId="395"/>
            <ac:spMk id="58" creationId="{BF7B0E8E-1D1E-4BA4-A360-D8A1FF31E436}"/>
          </ac:spMkLst>
        </pc:spChg>
        <pc:spChg chg="add del">
          <ac:chgData name="Ru-Yu Tsai" userId="350a75db-0693-440c-8bc3-627eab2eb704" providerId="ADAL" clId="{DB6004E1-5456-384B-9FFA-3A72EC25E2EF}" dt="2023-06-08T22:42:57.760" v="3015" actId="26606"/>
          <ac:spMkLst>
            <pc:docMk/>
            <pc:sldMk cId="549459616" sldId="395"/>
            <ac:spMk id="59" creationId="{279CAF82-0ECF-42BE-8F37-F71941E5D410}"/>
          </ac:spMkLst>
        </pc:spChg>
        <pc:spChg chg="add del">
          <ac:chgData name="Ru-Yu Tsai" userId="350a75db-0693-440c-8bc3-627eab2eb704" providerId="ADAL" clId="{DB6004E1-5456-384B-9FFA-3A72EC25E2EF}" dt="2023-06-08T22:42:57.108" v="3012" actId="26606"/>
          <ac:spMkLst>
            <pc:docMk/>
            <pc:sldMk cId="549459616" sldId="395"/>
            <ac:spMk id="64" creationId="{289ED1AA-8684-4D37-B208-8777E1A7780D}"/>
          </ac:spMkLst>
        </pc:spChg>
        <pc:spChg chg="add del">
          <ac:chgData name="Ru-Yu Tsai" userId="350a75db-0693-440c-8bc3-627eab2eb704" providerId="ADAL" clId="{DB6004E1-5456-384B-9FFA-3A72EC25E2EF}" dt="2023-06-08T22:42:57.742" v="3014" actId="26606"/>
          <ac:spMkLst>
            <pc:docMk/>
            <pc:sldMk cId="549459616" sldId="395"/>
            <ac:spMk id="65" creationId="{C1DD1A8A-57D5-4A81-AD04-532B043C5611}"/>
          </ac:spMkLst>
        </pc:spChg>
        <pc:spChg chg="add del">
          <ac:chgData name="Ru-Yu Tsai" userId="350a75db-0693-440c-8bc3-627eab2eb704" providerId="ADAL" clId="{DB6004E1-5456-384B-9FFA-3A72EC25E2EF}" dt="2023-06-08T22:42:57.108" v="3012" actId="26606"/>
          <ac:spMkLst>
            <pc:docMk/>
            <pc:sldMk cId="549459616" sldId="395"/>
            <ac:spMk id="66" creationId="{4180E01B-B1F4-437C-807D-1C930718EE64}"/>
          </ac:spMkLst>
        </pc:spChg>
        <pc:spChg chg="add del">
          <ac:chgData name="Ru-Yu Tsai" userId="350a75db-0693-440c-8bc3-627eab2eb704" providerId="ADAL" clId="{DB6004E1-5456-384B-9FFA-3A72EC25E2EF}" dt="2023-06-08T22:42:57.742" v="3014" actId="26606"/>
          <ac:spMkLst>
            <pc:docMk/>
            <pc:sldMk cId="549459616" sldId="395"/>
            <ac:spMk id="67" creationId="{007891EC-4501-44ED-A8C8-B11B6DB767AB}"/>
          </ac:spMkLst>
        </pc:spChg>
        <pc:spChg chg="add del">
          <ac:chgData name="Ru-Yu Tsai" userId="350a75db-0693-440c-8bc3-627eab2eb704" providerId="ADAL" clId="{DB6004E1-5456-384B-9FFA-3A72EC25E2EF}" dt="2023-06-08T22:42:57.108" v="3012" actId="26606"/>
          <ac:spMkLst>
            <pc:docMk/>
            <pc:sldMk cId="549459616" sldId="395"/>
            <ac:spMk id="68" creationId="{41F77738-2AF0-4750-A0C7-F97C2C17590E}"/>
          </ac:spMkLst>
        </pc:spChg>
        <pc:spChg chg="add">
          <ac:chgData name="Ru-Yu Tsai" userId="350a75db-0693-440c-8bc3-627eab2eb704" providerId="ADAL" clId="{DB6004E1-5456-384B-9FFA-3A72EC25E2EF}" dt="2023-06-08T22:42:57.760" v="3015" actId="26606"/>
          <ac:spMkLst>
            <pc:docMk/>
            <pc:sldMk cId="549459616" sldId="395"/>
            <ac:spMk id="69" creationId="{C1DD1A8A-57D5-4A81-AD04-532B043C5611}"/>
          </ac:spMkLst>
        </pc:spChg>
        <pc:spChg chg="add">
          <ac:chgData name="Ru-Yu Tsai" userId="350a75db-0693-440c-8bc3-627eab2eb704" providerId="ADAL" clId="{DB6004E1-5456-384B-9FFA-3A72EC25E2EF}" dt="2023-06-08T22:42:57.760" v="3015" actId="26606"/>
          <ac:spMkLst>
            <pc:docMk/>
            <pc:sldMk cId="549459616" sldId="395"/>
            <ac:spMk id="71" creationId="{007891EC-4501-44ED-A8C8-B11B6DB767AB}"/>
          </ac:spMkLst>
        </pc:spChg>
        <pc:grpChg chg="add del">
          <ac:chgData name="Ru-Yu Tsai" userId="350a75db-0693-440c-8bc3-627eab2eb704" providerId="ADAL" clId="{DB6004E1-5456-384B-9FFA-3A72EC25E2EF}" dt="2023-06-08T22:42:14.044" v="3006" actId="26606"/>
          <ac:grpSpMkLst>
            <pc:docMk/>
            <pc:sldMk cId="549459616" sldId="395"/>
            <ac:grpSpMk id="16" creationId="{B83D307E-DF68-43F8-97CE-0AAE950A7129}"/>
          </ac:grpSpMkLst>
        </pc:grpChg>
        <pc:grpChg chg="add del">
          <ac:chgData name="Ru-Yu Tsai" userId="350a75db-0693-440c-8bc3-627eab2eb704" providerId="ADAL" clId="{DB6004E1-5456-384B-9FFA-3A72EC25E2EF}" dt="2023-06-08T22:42:57.760" v="3015" actId="26606"/>
          <ac:grpSpMkLst>
            <pc:docMk/>
            <pc:sldMk cId="549459616" sldId="395"/>
            <ac:grpSpMk id="35" creationId="{FB9739EB-7F66-433D-841F-AB3CD18700B7}"/>
          </ac:grpSpMkLst>
        </pc:grpChg>
        <pc:grpChg chg="add del">
          <ac:chgData name="Ru-Yu Tsai" userId="350a75db-0693-440c-8bc3-627eab2eb704" providerId="ADAL" clId="{DB6004E1-5456-384B-9FFA-3A72EC25E2EF}" dt="2023-06-08T22:42:57.760" v="3015" actId="26606"/>
          <ac:grpSpMkLst>
            <pc:docMk/>
            <pc:sldMk cId="549459616" sldId="395"/>
            <ac:grpSpMk id="42" creationId="{9D69F773-8C5C-486C-B033-51C7BB3B3668}"/>
          </ac:grpSpMkLst>
        </pc:grpChg>
        <pc:grpChg chg="add del">
          <ac:chgData name="Ru-Yu Tsai" userId="350a75db-0693-440c-8bc3-627eab2eb704" providerId="ADAL" clId="{DB6004E1-5456-384B-9FFA-3A72EC25E2EF}" dt="2023-06-08T22:42:57.760" v="3015" actId="26606"/>
          <ac:grpSpMkLst>
            <pc:docMk/>
            <pc:sldMk cId="549459616" sldId="395"/>
            <ac:grpSpMk id="49" creationId="{EEC0EF42-FB7F-40F4-9F83-19A3651C7458}"/>
          </ac:grpSpMkLst>
        </pc:grpChg>
        <pc:picChg chg="del mod">
          <ac:chgData name="Ru-Yu Tsai" userId="350a75db-0693-440c-8bc3-627eab2eb704" providerId="ADAL" clId="{DB6004E1-5456-384B-9FFA-3A72EC25E2EF}" dt="2023-06-08T22:42:39.383" v="3010" actId="478"/>
          <ac:picMkLst>
            <pc:docMk/>
            <pc:sldMk cId="549459616" sldId="395"/>
            <ac:picMk id="7" creationId="{89DF1325-1873-654D-8668-5B821A91BD02}"/>
          </ac:picMkLst>
        </pc:picChg>
        <pc:picChg chg="del mod ord">
          <ac:chgData name="Ru-Yu Tsai" userId="350a75db-0693-440c-8bc3-627eab2eb704" providerId="ADAL" clId="{DB6004E1-5456-384B-9FFA-3A72EC25E2EF}" dt="2023-06-08T22:42:37.338" v="3007" actId="478"/>
          <ac:picMkLst>
            <pc:docMk/>
            <pc:sldMk cId="549459616" sldId="395"/>
            <ac:picMk id="8" creationId="{665C3ADC-0E30-A945-92E0-D7DC47A8675A}"/>
          </ac:picMkLst>
        </pc:picChg>
        <pc:picChg chg="del mod ord">
          <ac:chgData name="Ru-Yu Tsai" userId="350a75db-0693-440c-8bc3-627eab2eb704" providerId="ADAL" clId="{DB6004E1-5456-384B-9FFA-3A72EC25E2EF}" dt="2023-06-08T22:42:38.476" v="3009" actId="478"/>
          <ac:picMkLst>
            <pc:docMk/>
            <pc:sldMk cId="549459616" sldId="395"/>
            <ac:picMk id="9" creationId="{B063E56E-AE66-4D43-BAFE-A177FEAB982A}"/>
          </ac:picMkLst>
        </pc:picChg>
        <pc:picChg chg="add del">
          <ac:chgData name="Ru-Yu Tsai" userId="350a75db-0693-440c-8bc3-627eab2eb704" providerId="ADAL" clId="{DB6004E1-5456-384B-9FFA-3A72EC25E2EF}" dt="2023-06-08T22:42:57.742" v="3014" actId="26606"/>
          <ac:picMkLst>
            <pc:docMk/>
            <pc:sldMk cId="549459616" sldId="395"/>
            <ac:picMk id="61" creationId="{5DDCF274-0758-4B77-C177-A76785D7F2E3}"/>
          </ac:picMkLst>
        </pc:picChg>
        <pc:picChg chg="add">
          <ac:chgData name="Ru-Yu Tsai" userId="350a75db-0693-440c-8bc3-627eab2eb704" providerId="ADAL" clId="{DB6004E1-5456-384B-9FFA-3A72EC25E2EF}" dt="2023-06-08T22:42:57.760" v="3015" actId="26606"/>
          <ac:picMkLst>
            <pc:docMk/>
            <pc:sldMk cId="549459616" sldId="395"/>
            <ac:picMk id="70" creationId="{8AD1A562-D274-DA19-45B8-9FBF9ADDAF07}"/>
          </ac:picMkLst>
        </pc:picChg>
        <pc:cxnChg chg="del">
          <ac:chgData name="Ru-Yu Tsai" userId="350a75db-0693-440c-8bc3-627eab2eb704" providerId="ADAL" clId="{DB6004E1-5456-384B-9FFA-3A72EC25E2EF}" dt="2023-06-08T22:38:18.086" v="2989"/>
          <ac:cxnSpMkLst>
            <pc:docMk/>
            <pc:sldMk cId="549459616" sldId="395"/>
            <ac:cxnSpMk id="25" creationId="{A054EDF5-7644-4A95-AB88-057FAB414FEE}"/>
          </ac:cxnSpMkLst>
        </pc:cxnChg>
      </pc:sldChg>
      <pc:sldChg chg="addSp delSp modSp new mod ord modNotesTx">
        <pc:chgData name="Ru-Yu Tsai" userId="350a75db-0693-440c-8bc3-627eab2eb704" providerId="ADAL" clId="{DB6004E1-5456-384B-9FFA-3A72EC25E2EF}" dt="2023-06-09T13:58:49.028" v="3336" actId="20577"/>
        <pc:sldMkLst>
          <pc:docMk/>
          <pc:sldMk cId="2192698763" sldId="396"/>
        </pc:sldMkLst>
        <pc:spChg chg="del">
          <ac:chgData name="Ru-Yu Tsai" userId="350a75db-0693-440c-8bc3-627eab2eb704" providerId="ADAL" clId="{DB6004E1-5456-384B-9FFA-3A72EC25E2EF}" dt="2023-06-09T13:37:49.390" v="3123" actId="478"/>
          <ac:spMkLst>
            <pc:docMk/>
            <pc:sldMk cId="2192698763" sldId="396"/>
            <ac:spMk id="2" creationId="{31F58FD8-55F2-A742-8671-0256C09530C3}"/>
          </ac:spMkLst>
        </pc:spChg>
        <pc:spChg chg="add mod">
          <ac:chgData name="Ru-Yu Tsai" userId="350a75db-0693-440c-8bc3-627eab2eb704" providerId="ADAL" clId="{DB6004E1-5456-384B-9FFA-3A72EC25E2EF}" dt="2023-06-09T13:37:04.539" v="3106" actId="20577"/>
          <ac:spMkLst>
            <pc:docMk/>
            <pc:sldMk cId="2192698763" sldId="396"/>
            <ac:spMk id="3" creationId="{240557C9-D7AD-E247-A128-B586C58485DE}"/>
          </ac:spMkLst>
        </pc:spChg>
        <pc:spChg chg="add mod">
          <ac:chgData name="Ru-Yu Tsai" userId="350a75db-0693-440c-8bc3-627eab2eb704" providerId="ADAL" clId="{DB6004E1-5456-384B-9FFA-3A72EC25E2EF}" dt="2023-06-09T13:46:49.734" v="3197" actId="114"/>
          <ac:spMkLst>
            <pc:docMk/>
            <pc:sldMk cId="2192698763" sldId="396"/>
            <ac:spMk id="5" creationId="{5FEA63A4-8E2D-D14C-AB7F-38AB388E136E}"/>
          </ac:spMkLst>
        </pc:spChg>
        <pc:spChg chg="add del mod">
          <ac:chgData name="Ru-Yu Tsai" userId="350a75db-0693-440c-8bc3-627eab2eb704" providerId="ADAL" clId="{DB6004E1-5456-384B-9FFA-3A72EC25E2EF}" dt="2023-06-09T13:39:06.548" v="3128" actId="478"/>
          <ac:spMkLst>
            <pc:docMk/>
            <pc:sldMk cId="2192698763" sldId="396"/>
            <ac:spMk id="7" creationId="{A21CA7D8-C606-664A-84CB-A27AA5BCF219}"/>
          </ac:spMkLst>
        </pc:spChg>
        <pc:spChg chg="add mod">
          <ac:chgData name="Ru-Yu Tsai" userId="350a75db-0693-440c-8bc3-627eab2eb704" providerId="ADAL" clId="{DB6004E1-5456-384B-9FFA-3A72EC25E2EF}" dt="2023-06-09T13:39:13.573" v="3130" actId="20577"/>
          <ac:spMkLst>
            <pc:docMk/>
            <pc:sldMk cId="2192698763" sldId="396"/>
            <ac:spMk id="8" creationId="{A6BD20FD-D0B5-554C-AB0B-5532870F8223}"/>
          </ac:spMkLst>
        </pc:spChg>
      </pc:sldChg>
    </pc:docChg>
  </pc:docChgLst>
  <pc:docChgLst>
    <pc:chgData name="Tayaba Nadeem" userId="ae18feda-2615-41ee-a77b-72b33875b593" providerId="ADAL" clId="{6D0AC288-9B1F-4EBA-A046-DE336F421B71}"/>
    <pc:docChg chg="undo custSel addSld delSld modSld sldOrd addMainMaster modMainMaster">
      <pc:chgData name="Tayaba Nadeem" userId="ae18feda-2615-41ee-a77b-72b33875b593" providerId="ADAL" clId="{6D0AC288-9B1F-4EBA-A046-DE336F421B71}" dt="2023-06-15T13:11:25.900" v="6073" actId="20577"/>
      <pc:docMkLst>
        <pc:docMk/>
      </pc:docMkLst>
      <pc:sldChg chg="modNotesTx">
        <pc:chgData name="Tayaba Nadeem" userId="ae18feda-2615-41ee-a77b-72b33875b593" providerId="ADAL" clId="{6D0AC288-9B1F-4EBA-A046-DE336F421B71}" dt="2023-06-13T15:33:39.538" v="4863" actId="20577"/>
        <pc:sldMkLst>
          <pc:docMk/>
          <pc:sldMk cId="4291980490" sldId="256"/>
        </pc:sldMkLst>
      </pc:sldChg>
      <pc:sldChg chg="modNotesTx">
        <pc:chgData name="Tayaba Nadeem" userId="ae18feda-2615-41ee-a77b-72b33875b593" providerId="ADAL" clId="{6D0AC288-9B1F-4EBA-A046-DE336F421B71}" dt="2023-06-13T15:33:51.217" v="4864" actId="6549"/>
        <pc:sldMkLst>
          <pc:docMk/>
          <pc:sldMk cId="1811359339" sldId="257"/>
        </pc:sldMkLst>
      </pc:sldChg>
      <pc:sldChg chg="add del">
        <pc:chgData name="Tayaba Nadeem" userId="ae18feda-2615-41ee-a77b-72b33875b593" providerId="ADAL" clId="{6D0AC288-9B1F-4EBA-A046-DE336F421B71}" dt="2023-06-12T15:20:03.573" v="129" actId="47"/>
        <pc:sldMkLst>
          <pc:docMk/>
          <pc:sldMk cId="757369799" sldId="260"/>
        </pc:sldMkLst>
      </pc:sldChg>
      <pc:sldChg chg="modSp mod">
        <pc:chgData name="Tayaba Nadeem" userId="ae18feda-2615-41ee-a77b-72b33875b593" providerId="ADAL" clId="{6D0AC288-9B1F-4EBA-A046-DE336F421B71}" dt="2023-06-13T15:44:09.095" v="5450" actId="2711"/>
        <pc:sldMkLst>
          <pc:docMk/>
          <pc:sldMk cId="3509340435" sldId="264"/>
        </pc:sldMkLst>
        <pc:spChg chg="mod">
          <ac:chgData name="Tayaba Nadeem" userId="ae18feda-2615-41ee-a77b-72b33875b593" providerId="ADAL" clId="{6D0AC288-9B1F-4EBA-A046-DE336F421B71}" dt="2023-06-13T15:43:54.914" v="5449" actId="27636"/>
          <ac:spMkLst>
            <pc:docMk/>
            <pc:sldMk cId="3509340435" sldId="264"/>
            <ac:spMk id="2" creationId="{44F8C4CF-A91B-614C-B12D-41F050F81593}"/>
          </ac:spMkLst>
        </pc:spChg>
        <pc:spChg chg="mod">
          <ac:chgData name="Tayaba Nadeem" userId="ae18feda-2615-41ee-a77b-72b33875b593" providerId="ADAL" clId="{6D0AC288-9B1F-4EBA-A046-DE336F421B71}" dt="2023-06-13T15:44:09.095" v="5450" actId="2711"/>
          <ac:spMkLst>
            <pc:docMk/>
            <pc:sldMk cId="3509340435" sldId="264"/>
            <ac:spMk id="3" creationId="{DBD24192-099D-EB47-8F74-83C61042F626}"/>
          </ac:spMkLst>
        </pc:spChg>
      </pc:sldChg>
      <pc:sldChg chg="add del">
        <pc:chgData name="Tayaba Nadeem" userId="ae18feda-2615-41ee-a77b-72b33875b593" providerId="ADAL" clId="{6D0AC288-9B1F-4EBA-A046-DE336F421B71}" dt="2023-06-12T15:20:03.573" v="129" actId="47"/>
        <pc:sldMkLst>
          <pc:docMk/>
          <pc:sldMk cId="2994875654" sldId="272"/>
        </pc:sldMkLst>
      </pc:sldChg>
      <pc:sldChg chg="modSp add del mod modNotesTx">
        <pc:chgData name="Tayaba Nadeem" userId="ae18feda-2615-41ee-a77b-72b33875b593" providerId="ADAL" clId="{6D0AC288-9B1F-4EBA-A046-DE336F421B71}" dt="2023-06-12T15:20:03.573" v="129" actId="47"/>
        <pc:sldMkLst>
          <pc:docMk/>
          <pc:sldMk cId="3673158207" sldId="278"/>
        </pc:sldMkLst>
        <pc:spChg chg="mod">
          <ac:chgData name="Tayaba Nadeem" userId="ae18feda-2615-41ee-a77b-72b33875b593" providerId="ADAL" clId="{6D0AC288-9B1F-4EBA-A046-DE336F421B71}" dt="2023-06-12T15:07:17.303" v="29" actId="20577"/>
          <ac:spMkLst>
            <pc:docMk/>
            <pc:sldMk cId="3673158207" sldId="278"/>
            <ac:spMk id="2" creationId="{8B706314-EE9E-4636-8AF7-22D93D3DCF77}"/>
          </ac:spMkLst>
        </pc:spChg>
      </pc:sldChg>
      <pc:sldChg chg="add del">
        <pc:chgData name="Tayaba Nadeem" userId="ae18feda-2615-41ee-a77b-72b33875b593" providerId="ADAL" clId="{6D0AC288-9B1F-4EBA-A046-DE336F421B71}" dt="2023-06-12T15:20:03.573" v="129" actId="47"/>
        <pc:sldMkLst>
          <pc:docMk/>
          <pc:sldMk cId="3941215959" sldId="279"/>
        </pc:sldMkLst>
      </pc:sldChg>
      <pc:sldChg chg="add del">
        <pc:chgData name="Tayaba Nadeem" userId="ae18feda-2615-41ee-a77b-72b33875b593" providerId="ADAL" clId="{6D0AC288-9B1F-4EBA-A046-DE336F421B71}" dt="2023-06-12T15:20:03.573" v="129" actId="47"/>
        <pc:sldMkLst>
          <pc:docMk/>
          <pc:sldMk cId="1797302035" sldId="280"/>
        </pc:sldMkLst>
      </pc:sldChg>
      <pc:sldChg chg="add del">
        <pc:chgData name="Tayaba Nadeem" userId="ae18feda-2615-41ee-a77b-72b33875b593" providerId="ADAL" clId="{6D0AC288-9B1F-4EBA-A046-DE336F421B71}" dt="2023-06-12T15:20:03.573" v="129" actId="47"/>
        <pc:sldMkLst>
          <pc:docMk/>
          <pc:sldMk cId="3001398171" sldId="281"/>
        </pc:sldMkLst>
      </pc:sldChg>
      <pc:sldChg chg="add del">
        <pc:chgData name="Tayaba Nadeem" userId="ae18feda-2615-41ee-a77b-72b33875b593" providerId="ADAL" clId="{6D0AC288-9B1F-4EBA-A046-DE336F421B71}" dt="2023-06-12T15:20:03.573" v="129" actId="47"/>
        <pc:sldMkLst>
          <pc:docMk/>
          <pc:sldMk cId="2198924260" sldId="291"/>
        </pc:sldMkLst>
      </pc:sldChg>
      <pc:sldChg chg="add del">
        <pc:chgData name="Tayaba Nadeem" userId="ae18feda-2615-41ee-a77b-72b33875b593" providerId="ADAL" clId="{6D0AC288-9B1F-4EBA-A046-DE336F421B71}" dt="2023-06-12T15:20:03.573" v="129" actId="47"/>
        <pc:sldMkLst>
          <pc:docMk/>
          <pc:sldMk cId="3697873021" sldId="300"/>
        </pc:sldMkLst>
      </pc:sldChg>
      <pc:sldChg chg="add del">
        <pc:chgData name="Tayaba Nadeem" userId="ae18feda-2615-41ee-a77b-72b33875b593" providerId="ADAL" clId="{6D0AC288-9B1F-4EBA-A046-DE336F421B71}" dt="2023-06-12T15:20:03.573" v="129" actId="47"/>
        <pc:sldMkLst>
          <pc:docMk/>
          <pc:sldMk cId="218416060" sldId="306"/>
        </pc:sldMkLst>
      </pc:sldChg>
      <pc:sldChg chg="add del">
        <pc:chgData name="Tayaba Nadeem" userId="ae18feda-2615-41ee-a77b-72b33875b593" providerId="ADAL" clId="{6D0AC288-9B1F-4EBA-A046-DE336F421B71}" dt="2023-06-12T15:20:03.573" v="129" actId="47"/>
        <pc:sldMkLst>
          <pc:docMk/>
          <pc:sldMk cId="1662545834" sldId="308"/>
        </pc:sldMkLst>
      </pc:sldChg>
      <pc:sldChg chg="add del">
        <pc:chgData name="Tayaba Nadeem" userId="ae18feda-2615-41ee-a77b-72b33875b593" providerId="ADAL" clId="{6D0AC288-9B1F-4EBA-A046-DE336F421B71}" dt="2023-06-13T15:51:21.271" v="5676" actId="47"/>
        <pc:sldMkLst>
          <pc:docMk/>
          <pc:sldMk cId="2873592218" sldId="309"/>
        </pc:sldMkLst>
      </pc:sldChg>
      <pc:sldChg chg="add del">
        <pc:chgData name="Tayaba Nadeem" userId="ae18feda-2615-41ee-a77b-72b33875b593" providerId="ADAL" clId="{6D0AC288-9B1F-4EBA-A046-DE336F421B71}" dt="2023-06-12T15:20:03.573" v="129" actId="47"/>
        <pc:sldMkLst>
          <pc:docMk/>
          <pc:sldMk cId="3744635557" sldId="310"/>
        </pc:sldMkLst>
      </pc:sldChg>
      <pc:sldChg chg="add del">
        <pc:chgData name="Tayaba Nadeem" userId="ae18feda-2615-41ee-a77b-72b33875b593" providerId="ADAL" clId="{6D0AC288-9B1F-4EBA-A046-DE336F421B71}" dt="2023-06-12T15:20:03.573" v="129" actId="47"/>
        <pc:sldMkLst>
          <pc:docMk/>
          <pc:sldMk cId="2335094581" sldId="313"/>
        </pc:sldMkLst>
      </pc:sldChg>
      <pc:sldChg chg="add del">
        <pc:chgData name="Tayaba Nadeem" userId="ae18feda-2615-41ee-a77b-72b33875b593" providerId="ADAL" clId="{6D0AC288-9B1F-4EBA-A046-DE336F421B71}" dt="2023-06-12T15:20:03.573" v="129" actId="47"/>
        <pc:sldMkLst>
          <pc:docMk/>
          <pc:sldMk cId="1732184277" sldId="314"/>
        </pc:sldMkLst>
      </pc:sldChg>
      <pc:sldChg chg="add del">
        <pc:chgData name="Tayaba Nadeem" userId="ae18feda-2615-41ee-a77b-72b33875b593" providerId="ADAL" clId="{6D0AC288-9B1F-4EBA-A046-DE336F421B71}" dt="2023-06-12T15:20:03.573" v="129" actId="47"/>
        <pc:sldMkLst>
          <pc:docMk/>
          <pc:sldMk cId="1518433411" sldId="315"/>
        </pc:sldMkLst>
      </pc:sldChg>
      <pc:sldChg chg="add del">
        <pc:chgData name="Tayaba Nadeem" userId="ae18feda-2615-41ee-a77b-72b33875b593" providerId="ADAL" clId="{6D0AC288-9B1F-4EBA-A046-DE336F421B71}" dt="2023-06-12T15:20:03.573" v="129" actId="47"/>
        <pc:sldMkLst>
          <pc:docMk/>
          <pc:sldMk cId="1167344058" sldId="316"/>
        </pc:sldMkLst>
      </pc:sldChg>
      <pc:sldChg chg="add del">
        <pc:chgData name="Tayaba Nadeem" userId="ae18feda-2615-41ee-a77b-72b33875b593" providerId="ADAL" clId="{6D0AC288-9B1F-4EBA-A046-DE336F421B71}" dt="2023-06-12T15:20:03.573" v="129" actId="47"/>
        <pc:sldMkLst>
          <pc:docMk/>
          <pc:sldMk cId="2723423335" sldId="317"/>
        </pc:sldMkLst>
      </pc:sldChg>
      <pc:sldChg chg="add del ord modNotesTx">
        <pc:chgData name="Tayaba Nadeem" userId="ae18feda-2615-41ee-a77b-72b33875b593" providerId="ADAL" clId="{6D0AC288-9B1F-4EBA-A046-DE336F421B71}" dt="2023-06-13T15:51:51.457" v="5706" actId="20577"/>
        <pc:sldMkLst>
          <pc:docMk/>
          <pc:sldMk cId="2339989077" sldId="321"/>
        </pc:sldMkLst>
      </pc:sldChg>
      <pc:sldChg chg="add del">
        <pc:chgData name="Tayaba Nadeem" userId="ae18feda-2615-41ee-a77b-72b33875b593" providerId="ADAL" clId="{6D0AC288-9B1F-4EBA-A046-DE336F421B71}" dt="2023-06-12T15:20:03.573" v="129" actId="47"/>
        <pc:sldMkLst>
          <pc:docMk/>
          <pc:sldMk cId="1469205665" sldId="334"/>
        </pc:sldMkLst>
      </pc:sldChg>
      <pc:sldChg chg="add del">
        <pc:chgData name="Tayaba Nadeem" userId="ae18feda-2615-41ee-a77b-72b33875b593" providerId="ADAL" clId="{6D0AC288-9B1F-4EBA-A046-DE336F421B71}" dt="2023-06-12T15:20:03.573" v="129" actId="47"/>
        <pc:sldMkLst>
          <pc:docMk/>
          <pc:sldMk cId="2366324566" sldId="335"/>
        </pc:sldMkLst>
      </pc:sldChg>
      <pc:sldChg chg="add del">
        <pc:chgData name="Tayaba Nadeem" userId="ae18feda-2615-41ee-a77b-72b33875b593" providerId="ADAL" clId="{6D0AC288-9B1F-4EBA-A046-DE336F421B71}" dt="2023-06-12T15:20:03.573" v="129" actId="47"/>
        <pc:sldMkLst>
          <pc:docMk/>
          <pc:sldMk cId="4234039722" sldId="342"/>
        </pc:sldMkLst>
      </pc:sldChg>
      <pc:sldChg chg="add del">
        <pc:chgData name="Tayaba Nadeem" userId="ae18feda-2615-41ee-a77b-72b33875b593" providerId="ADAL" clId="{6D0AC288-9B1F-4EBA-A046-DE336F421B71}" dt="2023-06-12T15:20:03.573" v="129" actId="47"/>
        <pc:sldMkLst>
          <pc:docMk/>
          <pc:sldMk cId="2765502826" sldId="343"/>
        </pc:sldMkLst>
      </pc:sldChg>
      <pc:sldChg chg="add del">
        <pc:chgData name="Tayaba Nadeem" userId="ae18feda-2615-41ee-a77b-72b33875b593" providerId="ADAL" clId="{6D0AC288-9B1F-4EBA-A046-DE336F421B71}" dt="2023-06-12T15:20:03.573" v="129" actId="47"/>
        <pc:sldMkLst>
          <pc:docMk/>
          <pc:sldMk cId="2872168987" sldId="344"/>
        </pc:sldMkLst>
      </pc:sldChg>
      <pc:sldChg chg="add del">
        <pc:chgData name="Tayaba Nadeem" userId="ae18feda-2615-41ee-a77b-72b33875b593" providerId="ADAL" clId="{6D0AC288-9B1F-4EBA-A046-DE336F421B71}" dt="2023-06-12T15:20:03.573" v="129" actId="47"/>
        <pc:sldMkLst>
          <pc:docMk/>
          <pc:sldMk cId="2043561478" sldId="345"/>
        </pc:sldMkLst>
      </pc:sldChg>
      <pc:sldChg chg="add del">
        <pc:chgData name="Tayaba Nadeem" userId="ae18feda-2615-41ee-a77b-72b33875b593" providerId="ADAL" clId="{6D0AC288-9B1F-4EBA-A046-DE336F421B71}" dt="2023-06-12T15:20:03.573" v="129" actId="47"/>
        <pc:sldMkLst>
          <pc:docMk/>
          <pc:sldMk cId="3594159676" sldId="346"/>
        </pc:sldMkLst>
      </pc:sldChg>
      <pc:sldChg chg="add del">
        <pc:chgData name="Tayaba Nadeem" userId="ae18feda-2615-41ee-a77b-72b33875b593" providerId="ADAL" clId="{6D0AC288-9B1F-4EBA-A046-DE336F421B71}" dt="2023-06-12T15:20:03.573" v="129" actId="47"/>
        <pc:sldMkLst>
          <pc:docMk/>
          <pc:sldMk cId="179349962" sldId="347"/>
        </pc:sldMkLst>
      </pc:sldChg>
      <pc:sldChg chg="add del">
        <pc:chgData name="Tayaba Nadeem" userId="ae18feda-2615-41ee-a77b-72b33875b593" providerId="ADAL" clId="{6D0AC288-9B1F-4EBA-A046-DE336F421B71}" dt="2023-06-12T15:20:03.573" v="129" actId="47"/>
        <pc:sldMkLst>
          <pc:docMk/>
          <pc:sldMk cId="6464551" sldId="380"/>
        </pc:sldMkLst>
      </pc:sldChg>
      <pc:sldChg chg="modNotesTx">
        <pc:chgData name="Tayaba Nadeem" userId="ae18feda-2615-41ee-a77b-72b33875b593" providerId="ADAL" clId="{6D0AC288-9B1F-4EBA-A046-DE336F421B71}" dt="2023-06-13T15:47:07.348" v="5452" actId="20577"/>
        <pc:sldMkLst>
          <pc:docMk/>
          <pc:sldMk cId="2750854482" sldId="381"/>
        </pc:sldMkLst>
      </pc:sldChg>
      <pc:sldChg chg="modNotesTx">
        <pc:chgData name="Tayaba Nadeem" userId="ae18feda-2615-41ee-a77b-72b33875b593" providerId="ADAL" clId="{6D0AC288-9B1F-4EBA-A046-DE336F421B71}" dt="2023-06-13T15:35:33.461" v="4898" actId="20577"/>
        <pc:sldMkLst>
          <pc:docMk/>
          <pc:sldMk cId="2385094956" sldId="383"/>
        </pc:sldMkLst>
      </pc:sldChg>
      <pc:sldChg chg="modNotesTx">
        <pc:chgData name="Tayaba Nadeem" userId="ae18feda-2615-41ee-a77b-72b33875b593" providerId="ADAL" clId="{6D0AC288-9B1F-4EBA-A046-DE336F421B71}" dt="2023-06-13T15:36:18.724" v="5030" actId="20577"/>
        <pc:sldMkLst>
          <pc:docMk/>
          <pc:sldMk cId="69343297" sldId="384"/>
        </pc:sldMkLst>
      </pc:sldChg>
      <pc:sldChg chg="modNotesTx">
        <pc:chgData name="Tayaba Nadeem" userId="ae18feda-2615-41ee-a77b-72b33875b593" providerId="ADAL" clId="{6D0AC288-9B1F-4EBA-A046-DE336F421B71}" dt="2023-06-13T15:37:03.499" v="5122" actId="20577"/>
        <pc:sldMkLst>
          <pc:docMk/>
          <pc:sldMk cId="2021826871" sldId="385"/>
        </pc:sldMkLst>
      </pc:sldChg>
      <pc:sldChg chg="modNotesTx">
        <pc:chgData name="Tayaba Nadeem" userId="ae18feda-2615-41ee-a77b-72b33875b593" providerId="ADAL" clId="{6D0AC288-9B1F-4EBA-A046-DE336F421B71}" dt="2023-06-13T15:39:57.839" v="5229" actId="20577"/>
        <pc:sldMkLst>
          <pc:docMk/>
          <pc:sldMk cId="2388206090" sldId="386"/>
        </pc:sldMkLst>
      </pc:sldChg>
      <pc:sldChg chg="modNotesTx">
        <pc:chgData name="Tayaba Nadeem" userId="ae18feda-2615-41ee-a77b-72b33875b593" providerId="ADAL" clId="{6D0AC288-9B1F-4EBA-A046-DE336F421B71}" dt="2023-06-13T15:41:11.411" v="5350" actId="20577"/>
        <pc:sldMkLst>
          <pc:docMk/>
          <pc:sldMk cId="2921902532" sldId="387"/>
        </pc:sldMkLst>
      </pc:sldChg>
      <pc:sldChg chg="modSp modNotesTx">
        <pc:chgData name="Tayaba Nadeem" userId="ae18feda-2615-41ee-a77b-72b33875b593" providerId="ADAL" clId="{6D0AC288-9B1F-4EBA-A046-DE336F421B71}" dt="2023-06-13T15:35:15.615" v="4897" actId="20577"/>
        <pc:sldMkLst>
          <pc:docMk/>
          <pc:sldMk cId="3255016410" sldId="388"/>
        </pc:sldMkLst>
        <pc:graphicFrameChg chg="mod">
          <ac:chgData name="Tayaba Nadeem" userId="ae18feda-2615-41ee-a77b-72b33875b593" providerId="ADAL" clId="{6D0AC288-9B1F-4EBA-A046-DE336F421B71}" dt="2023-06-13T15:35:11.744" v="4890" actId="20577"/>
          <ac:graphicFrameMkLst>
            <pc:docMk/>
            <pc:sldMk cId="3255016410" sldId="388"/>
            <ac:graphicFrameMk id="5" creationId="{2CC4B098-4091-E321-3862-D8CC6893EB7C}"/>
          </ac:graphicFrameMkLst>
        </pc:graphicFrameChg>
      </pc:sldChg>
      <pc:sldChg chg="modNotesTx">
        <pc:chgData name="Tayaba Nadeem" userId="ae18feda-2615-41ee-a77b-72b33875b593" providerId="ADAL" clId="{6D0AC288-9B1F-4EBA-A046-DE336F421B71}" dt="2023-06-13T15:21:03.332" v="3910" actId="20577"/>
        <pc:sldMkLst>
          <pc:docMk/>
          <pc:sldMk cId="144400542" sldId="389"/>
        </pc:sldMkLst>
      </pc:sldChg>
      <pc:sldChg chg="modNotesTx">
        <pc:chgData name="Tayaba Nadeem" userId="ae18feda-2615-41ee-a77b-72b33875b593" providerId="ADAL" clId="{6D0AC288-9B1F-4EBA-A046-DE336F421B71}" dt="2023-06-13T15:42:12.358" v="5439" actId="20577"/>
        <pc:sldMkLst>
          <pc:docMk/>
          <pc:sldMk cId="4223424011" sldId="390"/>
        </pc:sldMkLst>
      </pc:sldChg>
      <pc:sldChg chg="modSp mod">
        <pc:chgData name="Tayaba Nadeem" userId="ae18feda-2615-41ee-a77b-72b33875b593" providerId="ADAL" clId="{6D0AC288-9B1F-4EBA-A046-DE336F421B71}" dt="2023-06-13T15:43:42.656" v="5447" actId="20577"/>
        <pc:sldMkLst>
          <pc:docMk/>
          <pc:sldMk cId="157213715" sldId="391"/>
        </pc:sldMkLst>
        <pc:spChg chg="mod">
          <ac:chgData name="Tayaba Nadeem" userId="ae18feda-2615-41ee-a77b-72b33875b593" providerId="ADAL" clId="{6D0AC288-9B1F-4EBA-A046-DE336F421B71}" dt="2023-06-13T15:43:22.058" v="5441" actId="2711"/>
          <ac:spMkLst>
            <pc:docMk/>
            <pc:sldMk cId="157213715" sldId="391"/>
            <ac:spMk id="6" creationId="{CC8C9F32-FDED-024F-A5A2-EB53BE9C5782}"/>
          </ac:spMkLst>
        </pc:spChg>
        <pc:spChg chg="mod">
          <ac:chgData name="Tayaba Nadeem" userId="ae18feda-2615-41ee-a77b-72b33875b593" providerId="ADAL" clId="{6D0AC288-9B1F-4EBA-A046-DE336F421B71}" dt="2023-06-13T15:43:42.656" v="5447" actId="20577"/>
          <ac:spMkLst>
            <pc:docMk/>
            <pc:sldMk cId="157213715" sldId="391"/>
            <ac:spMk id="7" creationId="{95D4C8E5-35A8-B34E-B5EE-43DEC29C7780}"/>
          </ac:spMkLst>
        </pc:spChg>
      </pc:sldChg>
      <pc:sldChg chg="ord modNotesTx">
        <pc:chgData name="Tayaba Nadeem" userId="ae18feda-2615-41ee-a77b-72b33875b593" providerId="ADAL" clId="{6D0AC288-9B1F-4EBA-A046-DE336F421B71}" dt="2023-06-15T13:11:25.900" v="6073" actId="20577"/>
        <pc:sldMkLst>
          <pc:docMk/>
          <pc:sldMk cId="2192698763" sldId="396"/>
        </pc:sldMkLst>
      </pc:sldChg>
      <pc:sldChg chg="addSp delSp modSp add del mod ord modClrScheme delDesignElem chgLayout modNotesTx">
        <pc:chgData name="Tayaba Nadeem" userId="ae18feda-2615-41ee-a77b-72b33875b593" providerId="ADAL" clId="{6D0AC288-9B1F-4EBA-A046-DE336F421B71}" dt="2023-06-15T13:05:24.865" v="5737" actId="20577"/>
        <pc:sldMkLst>
          <pc:docMk/>
          <pc:sldMk cId="840460242" sldId="397"/>
        </pc:sldMkLst>
        <pc:spChg chg="mod ord">
          <ac:chgData name="Tayaba Nadeem" userId="ae18feda-2615-41ee-a77b-72b33875b593" providerId="ADAL" clId="{6D0AC288-9B1F-4EBA-A046-DE336F421B71}" dt="2023-06-13T14:43:34.665" v="1325" actId="1076"/>
          <ac:spMkLst>
            <pc:docMk/>
            <pc:sldMk cId="840460242" sldId="397"/>
            <ac:spMk id="2" creationId="{565AAC5B-90BA-C24A-9AB7-16B34ED3BB94}"/>
          </ac:spMkLst>
        </pc:spChg>
        <pc:spChg chg="add del mod ord">
          <ac:chgData name="Tayaba Nadeem" userId="ae18feda-2615-41ee-a77b-72b33875b593" providerId="ADAL" clId="{6D0AC288-9B1F-4EBA-A046-DE336F421B71}" dt="2023-06-13T14:41:06.593" v="1187" actId="700"/>
          <ac:spMkLst>
            <pc:docMk/>
            <pc:sldMk cId="840460242" sldId="397"/>
            <ac:spMk id="4" creationId="{543E08F8-5A30-FFDE-E904-3D4D36D01AD0}"/>
          </ac:spMkLst>
        </pc:spChg>
        <pc:spChg chg="del mod">
          <ac:chgData name="Tayaba Nadeem" userId="ae18feda-2615-41ee-a77b-72b33875b593" providerId="ADAL" clId="{6D0AC288-9B1F-4EBA-A046-DE336F421B71}" dt="2023-06-13T14:41:58.830" v="1316" actId="478"/>
          <ac:spMkLst>
            <pc:docMk/>
            <pc:sldMk cId="840460242" sldId="397"/>
            <ac:spMk id="5" creationId="{12B08347-9A9A-3D48-87D8-4A258A9370A2}"/>
          </ac:spMkLst>
        </pc:spChg>
        <pc:spChg chg="add del mod ord">
          <ac:chgData name="Tayaba Nadeem" userId="ae18feda-2615-41ee-a77b-72b33875b593" providerId="ADAL" clId="{6D0AC288-9B1F-4EBA-A046-DE336F421B71}" dt="2023-06-13T14:42:21.041" v="1317" actId="12084"/>
          <ac:spMkLst>
            <pc:docMk/>
            <pc:sldMk cId="840460242" sldId="397"/>
            <ac:spMk id="6" creationId="{D7C4FC17-E08F-BADB-467F-20D0229C2256}"/>
          </ac:spMkLst>
        </pc:spChg>
        <pc:spChg chg="del">
          <ac:chgData name="Tayaba Nadeem" userId="ae18feda-2615-41ee-a77b-72b33875b593" providerId="ADAL" clId="{6D0AC288-9B1F-4EBA-A046-DE336F421B71}" dt="2023-06-13T14:40:50.467" v="1183" actId="700"/>
          <ac:spMkLst>
            <pc:docMk/>
            <pc:sldMk cId="840460242" sldId="397"/>
            <ac:spMk id="11" creationId="{F13C74B1-5B17-4795-BED0-7140497B445A}"/>
          </ac:spMkLst>
        </pc:spChg>
        <pc:spChg chg="del">
          <ac:chgData name="Tayaba Nadeem" userId="ae18feda-2615-41ee-a77b-72b33875b593" providerId="ADAL" clId="{6D0AC288-9B1F-4EBA-A046-DE336F421B71}" dt="2023-06-13T14:40:50.467" v="1183" actId="700"/>
          <ac:spMkLst>
            <pc:docMk/>
            <pc:sldMk cId="840460242" sldId="397"/>
            <ac:spMk id="29" creationId="{D4974D33-8DC5-464E-8C6D-BE58F0669C17}"/>
          </ac:spMkLst>
        </pc:spChg>
        <pc:graphicFrameChg chg="add mod modGraphic">
          <ac:chgData name="Tayaba Nadeem" userId="ae18feda-2615-41ee-a77b-72b33875b593" providerId="ADAL" clId="{6D0AC288-9B1F-4EBA-A046-DE336F421B71}" dt="2023-06-13T14:44:17.734" v="1330" actId="14100"/>
          <ac:graphicFrameMkLst>
            <pc:docMk/>
            <pc:sldMk cId="840460242" sldId="397"/>
            <ac:graphicFrameMk id="8" creationId="{2997FE6F-B25F-E588-23DC-5A3438442F6D}"/>
          </ac:graphicFrameMkLst>
        </pc:graphicFrameChg>
        <pc:picChg chg="del">
          <ac:chgData name="Tayaba Nadeem" userId="ae18feda-2615-41ee-a77b-72b33875b593" providerId="ADAL" clId="{6D0AC288-9B1F-4EBA-A046-DE336F421B71}" dt="2023-06-13T14:40:53.823" v="1184" actId="478"/>
          <ac:picMkLst>
            <pc:docMk/>
            <pc:sldMk cId="840460242" sldId="397"/>
            <ac:picMk id="7" creationId="{C00EFCBF-AADC-16EA-2A6E-3E8699691942}"/>
          </ac:picMkLst>
        </pc:picChg>
        <pc:picChg chg="add mod">
          <ac:chgData name="Tayaba Nadeem" userId="ae18feda-2615-41ee-a77b-72b33875b593" providerId="ADAL" clId="{6D0AC288-9B1F-4EBA-A046-DE336F421B71}" dt="2023-06-13T14:43:46.725" v="1326"/>
          <ac:picMkLst>
            <pc:docMk/>
            <pc:sldMk cId="840460242" sldId="397"/>
            <ac:picMk id="9" creationId="{90969B5D-77B0-2682-55FA-07C95D5052FD}"/>
          </ac:picMkLst>
        </pc:picChg>
      </pc:sldChg>
      <pc:sldChg chg="modSp add del mod ord modNotesTx">
        <pc:chgData name="Tayaba Nadeem" userId="ae18feda-2615-41ee-a77b-72b33875b593" providerId="ADAL" clId="{6D0AC288-9B1F-4EBA-A046-DE336F421B71}" dt="2023-06-13T14:59:48.380" v="2930" actId="6549"/>
        <pc:sldMkLst>
          <pc:docMk/>
          <pc:sldMk cId="3006277529" sldId="398"/>
        </pc:sldMkLst>
        <pc:spChg chg="mod">
          <ac:chgData name="Tayaba Nadeem" userId="ae18feda-2615-41ee-a77b-72b33875b593" providerId="ADAL" clId="{6D0AC288-9B1F-4EBA-A046-DE336F421B71}" dt="2023-06-13T14:49:05.851" v="1996" actId="14100"/>
          <ac:spMkLst>
            <pc:docMk/>
            <pc:sldMk cId="3006277529" sldId="398"/>
            <ac:spMk id="2" creationId="{56DE73C2-E1D2-1C4C-85E6-BBD1B4AE60FA}"/>
          </ac:spMkLst>
        </pc:spChg>
      </pc:sldChg>
      <pc:sldChg chg="modSp add mod modNotesTx">
        <pc:chgData name="Tayaba Nadeem" userId="ae18feda-2615-41ee-a77b-72b33875b593" providerId="ADAL" clId="{6D0AC288-9B1F-4EBA-A046-DE336F421B71}" dt="2023-06-12T15:10:47.780" v="104" actId="20577"/>
        <pc:sldMkLst>
          <pc:docMk/>
          <pc:sldMk cId="2547230575" sldId="399"/>
        </pc:sldMkLst>
        <pc:spChg chg="mod">
          <ac:chgData name="Tayaba Nadeem" userId="ae18feda-2615-41ee-a77b-72b33875b593" providerId="ADAL" clId="{6D0AC288-9B1F-4EBA-A046-DE336F421B71}" dt="2023-06-12T15:10:41.126" v="88" actId="20577"/>
          <ac:spMkLst>
            <pc:docMk/>
            <pc:sldMk cId="2547230575" sldId="399"/>
            <ac:spMk id="2" creationId="{8B706314-EE9E-4636-8AF7-22D93D3DCF77}"/>
          </ac:spMkLst>
        </pc:spChg>
      </pc:sldChg>
      <pc:sldChg chg="add modNotesTx">
        <pc:chgData name="Tayaba Nadeem" userId="ae18feda-2615-41ee-a77b-72b33875b593" providerId="ADAL" clId="{6D0AC288-9B1F-4EBA-A046-DE336F421B71}" dt="2023-06-13T14:18:47.203" v="155" actId="20577"/>
        <pc:sldMkLst>
          <pc:docMk/>
          <pc:sldMk cId="132369852" sldId="400"/>
        </pc:sldMkLst>
      </pc:sldChg>
      <pc:sldChg chg="add">
        <pc:chgData name="Tayaba Nadeem" userId="ae18feda-2615-41ee-a77b-72b33875b593" providerId="ADAL" clId="{6D0AC288-9B1F-4EBA-A046-DE336F421B71}" dt="2023-06-12T15:09:33.051" v="46"/>
        <pc:sldMkLst>
          <pc:docMk/>
          <pc:sldMk cId="664126835" sldId="401"/>
        </pc:sldMkLst>
      </pc:sldChg>
      <pc:sldChg chg="add">
        <pc:chgData name="Tayaba Nadeem" userId="ae18feda-2615-41ee-a77b-72b33875b593" providerId="ADAL" clId="{6D0AC288-9B1F-4EBA-A046-DE336F421B71}" dt="2023-06-12T15:09:33.051" v="46"/>
        <pc:sldMkLst>
          <pc:docMk/>
          <pc:sldMk cId="333739139" sldId="402"/>
        </pc:sldMkLst>
      </pc:sldChg>
      <pc:sldChg chg="add">
        <pc:chgData name="Tayaba Nadeem" userId="ae18feda-2615-41ee-a77b-72b33875b593" providerId="ADAL" clId="{6D0AC288-9B1F-4EBA-A046-DE336F421B71}" dt="2023-06-12T15:09:33.051" v="46"/>
        <pc:sldMkLst>
          <pc:docMk/>
          <pc:sldMk cId="1229833146" sldId="403"/>
        </pc:sldMkLst>
      </pc:sldChg>
      <pc:sldChg chg="add">
        <pc:chgData name="Tayaba Nadeem" userId="ae18feda-2615-41ee-a77b-72b33875b593" providerId="ADAL" clId="{6D0AC288-9B1F-4EBA-A046-DE336F421B71}" dt="2023-06-12T15:09:33.051" v="46"/>
        <pc:sldMkLst>
          <pc:docMk/>
          <pc:sldMk cId="3345989230" sldId="404"/>
        </pc:sldMkLst>
      </pc:sldChg>
      <pc:sldChg chg="add">
        <pc:chgData name="Tayaba Nadeem" userId="ae18feda-2615-41ee-a77b-72b33875b593" providerId="ADAL" clId="{6D0AC288-9B1F-4EBA-A046-DE336F421B71}" dt="2023-06-12T15:09:33.051" v="46"/>
        <pc:sldMkLst>
          <pc:docMk/>
          <pc:sldMk cId="2896789441" sldId="405"/>
        </pc:sldMkLst>
      </pc:sldChg>
      <pc:sldChg chg="add">
        <pc:chgData name="Tayaba Nadeem" userId="ae18feda-2615-41ee-a77b-72b33875b593" providerId="ADAL" clId="{6D0AC288-9B1F-4EBA-A046-DE336F421B71}" dt="2023-06-12T15:09:33.051" v="46"/>
        <pc:sldMkLst>
          <pc:docMk/>
          <pc:sldMk cId="1340572532" sldId="406"/>
        </pc:sldMkLst>
      </pc:sldChg>
      <pc:sldChg chg="add">
        <pc:chgData name="Tayaba Nadeem" userId="ae18feda-2615-41ee-a77b-72b33875b593" providerId="ADAL" clId="{6D0AC288-9B1F-4EBA-A046-DE336F421B71}" dt="2023-06-12T15:09:33.051" v="46"/>
        <pc:sldMkLst>
          <pc:docMk/>
          <pc:sldMk cId="3300842129" sldId="407"/>
        </pc:sldMkLst>
      </pc:sldChg>
      <pc:sldChg chg="add">
        <pc:chgData name="Tayaba Nadeem" userId="ae18feda-2615-41ee-a77b-72b33875b593" providerId="ADAL" clId="{6D0AC288-9B1F-4EBA-A046-DE336F421B71}" dt="2023-06-12T15:09:33.051" v="46"/>
        <pc:sldMkLst>
          <pc:docMk/>
          <pc:sldMk cId="525677473" sldId="408"/>
        </pc:sldMkLst>
      </pc:sldChg>
      <pc:sldChg chg="add ord">
        <pc:chgData name="Tayaba Nadeem" userId="ae18feda-2615-41ee-a77b-72b33875b593" providerId="ADAL" clId="{6D0AC288-9B1F-4EBA-A046-DE336F421B71}" dt="2023-06-13T14:31:02.314" v="639"/>
        <pc:sldMkLst>
          <pc:docMk/>
          <pc:sldMk cId="1403235466" sldId="409"/>
        </pc:sldMkLst>
      </pc:sldChg>
      <pc:sldChg chg="add ord modNotesTx">
        <pc:chgData name="Tayaba Nadeem" userId="ae18feda-2615-41ee-a77b-72b33875b593" providerId="ADAL" clId="{6D0AC288-9B1F-4EBA-A046-DE336F421B71}" dt="2023-06-13T15:03:05.019" v="2975" actId="20577"/>
        <pc:sldMkLst>
          <pc:docMk/>
          <pc:sldMk cId="1616687349" sldId="410"/>
        </pc:sldMkLst>
      </pc:sldChg>
      <pc:sldChg chg="add">
        <pc:chgData name="Tayaba Nadeem" userId="ae18feda-2615-41ee-a77b-72b33875b593" providerId="ADAL" clId="{6D0AC288-9B1F-4EBA-A046-DE336F421B71}" dt="2023-06-12T15:09:33.051" v="46"/>
        <pc:sldMkLst>
          <pc:docMk/>
          <pc:sldMk cId="1581492363" sldId="411"/>
        </pc:sldMkLst>
      </pc:sldChg>
      <pc:sldChg chg="add">
        <pc:chgData name="Tayaba Nadeem" userId="ae18feda-2615-41ee-a77b-72b33875b593" providerId="ADAL" clId="{6D0AC288-9B1F-4EBA-A046-DE336F421B71}" dt="2023-06-12T15:09:33.051" v="46"/>
        <pc:sldMkLst>
          <pc:docMk/>
          <pc:sldMk cId="2832564876" sldId="412"/>
        </pc:sldMkLst>
      </pc:sldChg>
      <pc:sldChg chg="add modNotesTx">
        <pc:chgData name="Tayaba Nadeem" userId="ae18feda-2615-41ee-a77b-72b33875b593" providerId="ADAL" clId="{6D0AC288-9B1F-4EBA-A046-DE336F421B71}" dt="2023-06-13T15:09:35.037" v="3438" actId="20577"/>
        <pc:sldMkLst>
          <pc:docMk/>
          <pc:sldMk cId="3150983400" sldId="413"/>
        </pc:sldMkLst>
      </pc:sldChg>
      <pc:sldChg chg="delSp add mod delAnim modNotesTx">
        <pc:chgData name="Tayaba Nadeem" userId="ae18feda-2615-41ee-a77b-72b33875b593" providerId="ADAL" clId="{6D0AC288-9B1F-4EBA-A046-DE336F421B71}" dt="2023-06-13T14:27:06.978" v="633" actId="20577"/>
        <pc:sldMkLst>
          <pc:docMk/>
          <pc:sldMk cId="521005149" sldId="414"/>
        </pc:sldMkLst>
        <pc:grpChg chg="del">
          <ac:chgData name="Tayaba Nadeem" userId="ae18feda-2615-41ee-a77b-72b33875b593" providerId="ADAL" clId="{6D0AC288-9B1F-4EBA-A046-DE336F421B71}" dt="2023-06-13T14:26:55.425" v="632" actId="478"/>
          <ac:grpSpMkLst>
            <pc:docMk/>
            <pc:sldMk cId="521005149" sldId="414"/>
            <ac:grpSpMk id="9" creationId="{8CF4926E-BD8F-9BE0-9646-15D262073831}"/>
          </ac:grpSpMkLst>
        </pc:grpChg>
      </pc:sldChg>
      <pc:sldChg chg="add modNotesTx">
        <pc:chgData name="Tayaba Nadeem" userId="ae18feda-2615-41ee-a77b-72b33875b593" providerId="ADAL" clId="{6D0AC288-9B1F-4EBA-A046-DE336F421B71}" dt="2023-06-13T15:02:45.056" v="2974" actId="20577"/>
        <pc:sldMkLst>
          <pc:docMk/>
          <pc:sldMk cId="3432807848" sldId="415"/>
        </pc:sldMkLst>
      </pc:sldChg>
      <pc:sldChg chg="add">
        <pc:chgData name="Tayaba Nadeem" userId="ae18feda-2615-41ee-a77b-72b33875b593" providerId="ADAL" clId="{6D0AC288-9B1F-4EBA-A046-DE336F421B71}" dt="2023-06-12T15:09:33.051" v="46"/>
        <pc:sldMkLst>
          <pc:docMk/>
          <pc:sldMk cId="2933415240" sldId="416"/>
        </pc:sldMkLst>
      </pc:sldChg>
      <pc:sldChg chg="add">
        <pc:chgData name="Tayaba Nadeem" userId="ae18feda-2615-41ee-a77b-72b33875b593" providerId="ADAL" clId="{6D0AC288-9B1F-4EBA-A046-DE336F421B71}" dt="2023-06-12T15:09:33.051" v="46"/>
        <pc:sldMkLst>
          <pc:docMk/>
          <pc:sldMk cId="787982325" sldId="417"/>
        </pc:sldMkLst>
      </pc:sldChg>
      <pc:sldChg chg="add">
        <pc:chgData name="Tayaba Nadeem" userId="ae18feda-2615-41ee-a77b-72b33875b593" providerId="ADAL" clId="{6D0AC288-9B1F-4EBA-A046-DE336F421B71}" dt="2023-06-12T15:09:33.051" v="46"/>
        <pc:sldMkLst>
          <pc:docMk/>
          <pc:sldMk cId="1933750307" sldId="418"/>
        </pc:sldMkLst>
      </pc:sldChg>
      <pc:sldChg chg="add">
        <pc:chgData name="Tayaba Nadeem" userId="ae18feda-2615-41ee-a77b-72b33875b593" providerId="ADAL" clId="{6D0AC288-9B1F-4EBA-A046-DE336F421B71}" dt="2023-06-12T15:09:33.051" v="46"/>
        <pc:sldMkLst>
          <pc:docMk/>
          <pc:sldMk cId="2866483175" sldId="419"/>
        </pc:sldMkLst>
      </pc:sldChg>
      <pc:sldChg chg="add">
        <pc:chgData name="Tayaba Nadeem" userId="ae18feda-2615-41ee-a77b-72b33875b593" providerId="ADAL" clId="{6D0AC288-9B1F-4EBA-A046-DE336F421B71}" dt="2023-06-12T15:09:33.051" v="46"/>
        <pc:sldMkLst>
          <pc:docMk/>
          <pc:sldMk cId="3483470439" sldId="420"/>
        </pc:sldMkLst>
      </pc:sldChg>
      <pc:sldChg chg="add">
        <pc:chgData name="Tayaba Nadeem" userId="ae18feda-2615-41ee-a77b-72b33875b593" providerId="ADAL" clId="{6D0AC288-9B1F-4EBA-A046-DE336F421B71}" dt="2023-06-12T15:09:33.051" v="46"/>
        <pc:sldMkLst>
          <pc:docMk/>
          <pc:sldMk cId="1067793995" sldId="421"/>
        </pc:sldMkLst>
      </pc:sldChg>
      <pc:sldChg chg="add mod modShow">
        <pc:chgData name="Tayaba Nadeem" userId="ae18feda-2615-41ee-a77b-72b33875b593" providerId="ADAL" clId="{6D0AC288-9B1F-4EBA-A046-DE336F421B71}" dt="2023-06-13T15:16:40.434" v="3439" actId="729"/>
        <pc:sldMkLst>
          <pc:docMk/>
          <pc:sldMk cId="1465157458" sldId="422"/>
        </pc:sldMkLst>
      </pc:sldChg>
      <pc:sldChg chg="add mod modShow">
        <pc:chgData name="Tayaba Nadeem" userId="ae18feda-2615-41ee-a77b-72b33875b593" providerId="ADAL" clId="{6D0AC288-9B1F-4EBA-A046-DE336F421B71}" dt="2023-06-13T15:16:40.434" v="3439" actId="729"/>
        <pc:sldMkLst>
          <pc:docMk/>
          <pc:sldMk cId="883429472" sldId="423"/>
        </pc:sldMkLst>
      </pc:sldChg>
      <pc:sldChg chg="add mod modShow">
        <pc:chgData name="Tayaba Nadeem" userId="ae18feda-2615-41ee-a77b-72b33875b593" providerId="ADAL" clId="{6D0AC288-9B1F-4EBA-A046-DE336F421B71}" dt="2023-06-13T15:16:40.434" v="3439" actId="729"/>
        <pc:sldMkLst>
          <pc:docMk/>
          <pc:sldMk cId="104571351" sldId="424"/>
        </pc:sldMkLst>
      </pc:sldChg>
      <pc:sldChg chg="add ord">
        <pc:chgData name="Tayaba Nadeem" userId="ae18feda-2615-41ee-a77b-72b33875b593" providerId="ADAL" clId="{6D0AC288-9B1F-4EBA-A046-DE336F421B71}" dt="2023-06-13T15:31:05.775" v="4624"/>
        <pc:sldMkLst>
          <pc:docMk/>
          <pc:sldMk cId="3554075501" sldId="425"/>
        </pc:sldMkLst>
      </pc:sldChg>
      <pc:sldChg chg="add ord modNotesTx">
        <pc:chgData name="Tayaba Nadeem" userId="ae18feda-2615-41ee-a77b-72b33875b593" providerId="ADAL" clId="{6D0AC288-9B1F-4EBA-A046-DE336F421B71}" dt="2023-06-13T15:50:32.782" v="5674" actId="20577"/>
        <pc:sldMkLst>
          <pc:docMk/>
          <pc:sldMk cId="855174809" sldId="426"/>
        </pc:sldMkLst>
      </pc:sldChg>
      <pc:sldChg chg="add del ord">
        <pc:chgData name="Tayaba Nadeem" userId="ae18feda-2615-41ee-a77b-72b33875b593" providerId="ADAL" clId="{6D0AC288-9B1F-4EBA-A046-DE336F421B71}" dt="2023-06-13T15:51:12.094" v="5675" actId="47"/>
        <pc:sldMkLst>
          <pc:docMk/>
          <pc:sldMk cId="903726766" sldId="427"/>
        </pc:sldMkLst>
      </pc:sldChg>
      <pc:sldChg chg="add del">
        <pc:chgData name="Tayaba Nadeem" userId="ae18feda-2615-41ee-a77b-72b33875b593" providerId="ADAL" clId="{6D0AC288-9B1F-4EBA-A046-DE336F421B71}" dt="2023-06-12T15:21:14.533" v="136" actId="47"/>
        <pc:sldMkLst>
          <pc:docMk/>
          <pc:sldMk cId="2173418632" sldId="428"/>
        </pc:sldMkLst>
      </pc:sldChg>
      <pc:sldChg chg="add del">
        <pc:chgData name="Tayaba Nadeem" userId="ae18feda-2615-41ee-a77b-72b33875b593" providerId="ADAL" clId="{6D0AC288-9B1F-4EBA-A046-DE336F421B71}" dt="2023-06-12T15:18:20.931" v="125" actId="27028"/>
        <pc:sldMkLst>
          <pc:docMk/>
          <pc:sldMk cId="3679836853" sldId="428"/>
        </pc:sldMkLst>
      </pc:sldChg>
      <pc:sldChg chg="add del">
        <pc:chgData name="Tayaba Nadeem" userId="ae18feda-2615-41ee-a77b-72b33875b593" providerId="ADAL" clId="{6D0AC288-9B1F-4EBA-A046-DE336F421B71}" dt="2023-06-12T15:21:14.533" v="136" actId="47"/>
        <pc:sldMkLst>
          <pc:docMk/>
          <pc:sldMk cId="545147972" sldId="429"/>
        </pc:sldMkLst>
      </pc:sldChg>
      <pc:sldChg chg="add del">
        <pc:chgData name="Tayaba Nadeem" userId="ae18feda-2615-41ee-a77b-72b33875b593" providerId="ADAL" clId="{6D0AC288-9B1F-4EBA-A046-DE336F421B71}" dt="2023-06-12T15:18:19.542" v="124" actId="27028"/>
        <pc:sldMkLst>
          <pc:docMk/>
          <pc:sldMk cId="979575442" sldId="429"/>
        </pc:sldMkLst>
      </pc:sldChg>
      <pc:sldChg chg="add del">
        <pc:chgData name="Tayaba Nadeem" userId="ae18feda-2615-41ee-a77b-72b33875b593" providerId="ADAL" clId="{6D0AC288-9B1F-4EBA-A046-DE336F421B71}" dt="2023-06-12T15:18:18.447" v="122" actId="27028"/>
        <pc:sldMkLst>
          <pc:docMk/>
          <pc:sldMk cId="2409075897" sldId="430"/>
        </pc:sldMkLst>
      </pc:sldChg>
      <pc:sldChg chg="add del">
        <pc:chgData name="Tayaba Nadeem" userId="ae18feda-2615-41ee-a77b-72b33875b593" providerId="ADAL" clId="{6D0AC288-9B1F-4EBA-A046-DE336F421B71}" dt="2023-06-12T15:21:14.533" v="136" actId="47"/>
        <pc:sldMkLst>
          <pc:docMk/>
          <pc:sldMk cId="3276628401" sldId="430"/>
        </pc:sldMkLst>
      </pc:sldChg>
      <pc:sldChg chg="add del">
        <pc:chgData name="Tayaba Nadeem" userId="ae18feda-2615-41ee-a77b-72b33875b593" providerId="ADAL" clId="{6D0AC288-9B1F-4EBA-A046-DE336F421B71}" dt="2023-06-12T15:21:14.533" v="136" actId="47"/>
        <pc:sldMkLst>
          <pc:docMk/>
          <pc:sldMk cId="2145601273" sldId="431"/>
        </pc:sldMkLst>
      </pc:sldChg>
      <pc:sldChg chg="add del">
        <pc:chgData name="Tayaba Nadeem" userId="ae18feda-2615-41ee-a77b-72b33875b593" providerId="ADAL" clId="{6D0AC288-9B1F-4EBA-A046-DE336F421B71}" dt="2023-06-12T15:18:18.085" v="121" actId="27028"/>
        <pc:sldMkLst>
          <pc:docMk/>
          <pc:sldMk cId="3168768072" sldId="431"/>
        </pc:sldMkLst>
      </pc:sldChg>
      <pc:sldChg chg="add del">
        <pc:chgData name="Tayaba Nadeem" userId="ae18feda-2615-41ee-a77b-72b33875b593" providerId="ADAL" clId="{6D0AC288-9B1F-4EBA-A046-DE336F421B71}" dt="2023-06-12T15:21:14.533" v="136" actId="47"/>
        <pc:sldMkLst>
          <pc:docMk/>
          <pc:sldMk cId="3589937699" sldId="432"/>
        </pc:sldMkLst>
      </pc:sldChg>
      <pc:sldChg chg="add del">
        <pc:chgData name="Tayaba Nadeem" userId="ae18feda-2615-41ee-a77b-72b33875b593" providerId="ADAL" clId="{6D0AC288-9B1F-4EBA-A046-DE336F421B71}" dt="2023-06-12T15:21:14.533" v="136" actId="47"/>
        <pc:sldMkLst>
          <pc:docMk/>
          <pc:sldMk cId="739989549" sldId="433"/>
        </pc:sldMkLst>
      </pc:sldChg>
      <pc:sldChg chg="add del">
        <pc:chgData name="Tayaba Nadeem" userId="ae18feda-2615-41ee-a77b-72b33875b593" providerId="ADAL" clId="{6D0AC288-9B1F-4EBA-A046-DE336F421B71}" dt="2023-06-12T15:21:14.533" v="136" actId="47"/>
        <pc:sldMkLst>
          <pc:docMk/>
          <pc:sldMk cId="1517595578" sldId="434"/>
        </pc:sldMkLst>
      </pc:sldChg>
      <pc:sldChg chg="add del">
        <pc:chgData name="Tayaba Nadeem" userId="ae18feda-2615-41ee-a77b-72b33875b593" providerId="ADAL" clId="{6D0AC288-9B1F-4EBA-A046-DE336F421B71}" dt="2023-06-12T15:21:14.533" v="136" actId="47"/>
        <pc:sldMkLst>
          <pc:docMk/>
          <pc:sldMk cId="4294274237" sldId="435"/>
        </pc:sldMkLst>
      </pc:sldChg>
      <pc:sldChg chg="add del">
        <pc:chgData name="Tayaba Nadeem" userId="ae18feda-2615-41ee-a77b-72b33875b593" providerId="ADAL" clId="{6D0AC288-9B1F-4EBA-A046-DE336F421B71}" dt="2023-06-12T15:21:14.533" v="136" actId="47"/>
        <pc:sldMkLst>
          <pc:docMk/>
          <pc:sldMk cId="445216776" sldId="436"/>
        </pc:sldMkLst>
      </pc:sldChg>
      <pc:sldChg chg="add del">
        <pc:chgData name="Tayaba Nadeem" userId="ae18feda-2615-41ee-a77b-72b33875b593" providerId="ADAL" clId="{6D0AC288-9B1F-4EBA-A046-DE336F421B71}" dt="2023-06-12T15:21:14.533" v="136" actId="47"/>
        <pc:sldMkLst>
          <pc:docMk/>
          <pc:sldMk cId="1730004704" sldId="437"/>
        </pc:sldMkLst>
      </pc:sldChg>
      <pc:sldChg chg="add del">
        <pc:chgData name="Tayaba Nadeem" userId="ae18feda-2615-41ee-a77b-72b33875b593" providerId="ADAL" clId="{6D0AC288-9B1F-4EBA-A046-DE336F421B71}" dt="2023-06-12T15:21:14.533" v="136" actId="47"/>
        <pc:sldMkLst>
          <pc:docMk/>
          <pc:sldMk cId="2716434458" sldId="438"/>
        </pc:sldMkLst>
      </pc:sldChg>
      <pc:sldChg chg="add del">
        <pc:chgData name="Tayaba Nadeem" userId="ae18feda-2615-41ee-a77b-72b33875b593" providerId="ADAL" clId="{6D0AC288-9B1F-4EBA-A046-DE336F421B71}" dt="2023-06-12T15:21:14.533" v="136" actId="47"/>
        <pc:sldMkLst>
          <pc:docMk/>
          <pc:sldMk cId="3288987402" sldId="439"/>
        </pc:sldMkLst>
      </pc:sldChg>
      <pc:sldChg chg="add del">
        <pc:chgData name="Tayaba Nadeem" userId="ae18feda-2615-41ee-a77b-72b33875b593" providerId="ADAL" clId="{6D0AC288-9B1F-4EBA-A046-DE336F421B71}" dt="2023-06-12T15:21:14.533" v="136" actId="47"/>
        <pc:sldMkLst>
          <pc:docMk/>
          <pc:sldMk cId="737951190" sldId="440"/>
        </pc:sldMkLst>
      </pc:sldChg>
      <pc:sldChg chg="add del">
        <pc:chgData name="Tayaba Nadeem" userId="ae18feda-2615-41ee-a77b-72b33875b593" providerId="ADAL" clId="{6D0AC288-9B1F-4EBA-A046-DE336F421B71}" dt="2023-06-12T15:21:14.533" v="136" actId="47"/>
        <pc:sldMkLst>
          <pc:docMk/>
          <pc:sldMk cId="2136453612" sldId="441"/>
        </pc:sldMkLst>
      </pc:sldChg>
      <pc:sldChg chg="add del">
        <pc:chgData name="Tayaba Nadeem" userId="ae18feda-2615-41ee-a77b-72b33875b593" providerId="ADAL" clId="{6D0AC288-9B1F-4EBA-A046-DE336F421B71}" dt="2023-06-12T15:21:14.533" v="136" actId="47"/>
        <pc:sldMkLst>
          <pc:docMk/>
          <pc:sldMk cId="56832395" sldId="442"/>
        </pc:sldMkLst>
      </pc:sldChg>
      <pc:sldChg chg="add del">
        <pc:chgData name="Tayaba Nadeem" userId="ae18feda-2615-41ee-a77b-72b33875b593" providerId="ADAL" clId="{6D0AC288-9B1F-4EBA-A046-DE336F421B71}" dt="2023-06-12T15:21:14.533" v="136" actId="47"/>
        <pc:sldMkLst>
          <pc:docMk/>
          <pc:sldMk cId="823358673" sldId="443"/>
        </pc:sldMkLst>
      </pc:sldChg>
      <pc:sldChg chg="add del">
        <pc:chgData name="Tayaba Nadeem" userId="ae18feda-2615-41ee-a77b-72b33875b593" providerId="ADAL" clId="{6D0AC288-9B1F-4EBA-A046-DE336F421B71}" dt="2023-06-12T15:21:14.533" v="136" actId="47"/>
        <pc:sldMkLst>
          <pc:docMk/>
          <pc:sldMk cId="2268234749" sldId="444"/>
        </pc:sldMkLst>
      </pc:sldChg>
      <pc:sldChg chg="add del">
        <pc:chgData name="Tayaba Nadeem" userId="ae18feda-2615-41ee-a77b-72b33875b593" providerId="ADAL" clId="{6D0AC288-9B1F-4EBA-A046-DE336F421B71}" dt="2023-06-12T15:21:14.533" v="136" actId="47"/>
        <pc:sldMkLst>
          <pc:docMk/>
          <pc:sldMk cId="2190910033" sldId="445"/>
        </pc:sldMkLst>
      </pc:sldChg>
      <pc:sldChg chg="add del">
        <pc:chgData name="Tayaba Nadeem" userId="ae18feda-2615-41ee-a77b-72b33875b593" providerId="ADAL" clId="{6D0AC288-9B1F-4EBA-A046-DE336F421B71}" dt="2023-06-12T15:21:14.533" v="136" actId="47"/>
        <pc:sldMkLst>
          <pc:docMk/>
          <pc:sldMk cId="291606757" sldId="446"/>
        </pc:sldMkLst>
      </pc:sldChg>
      <pc:sldChg chg="add del">
        <pc:chgData name="Tayaba Nadeem" userId="ae18feda-2615-41ee-a77b-72b33875b593" providerId="ADAL" clId="{6D0AC288-9B1F-4EBA-A046-DE336F421B71}" dt="2023-06-12T15:21:14.533" v="136" actId="47"/>
        <pc:sldMkLst>
          <pc:docMk/>
          <pc:sldMk cId="441296671" sldId="447"/>
        </pc:sldMkLst>
      </pc:sldChg>
      <pc:sldChg chg="add del">
        <pc:chgData name="Tayaba Nadeem" userId="ae18feda-2615-41ee-a77b-72b33875b593" providerId="ADAL" clId="{6D0AC288-9B1F-4EBA-A046-DE336F421B71}" dt="2023-06-12T15:21:14.533" v="136" actId="47"/>
        <pc:sldMkLst>
          <pc:docMk/>
          <pc:sldMk cId="2479955085" sldId="448"/>
        </pc:sldMkLst>
      </pc:sldChg>
      <pc:sldChg chg="add del">
        <pc:chgData name="Tayaba Nadeem" userId="ae18feda-2615-41ee-a77b-72b33875b593" providerId="ADAL" clId="{6D0AC288-9B1F-4EBA-A046-DE336F421B71}" dt="2023-06-12T15:21:14.533" v="136" actId="47"/>
        <pc:sldMkLst>
          <pc:docMk/>
          <pc:sldMk cId="3074351224" sldId="449"/>
        </pc:sldMkLst>
      </pc:sldChg>
      <pc:sldChg chg="add del">
        <pc:chgData name="Tayaba Nadeem" userId="ae18feda-2615-41ee-a77b-72b33875b593" providerId="ADAL" clId="{6D0AC288-9B1F-4EBA-A046-DE336F421B71}" dt="2023-06-12T15:21:14.533" v="136" actId="47"/>
        <pc:sldMkLst>
          <pc:docMk/>
          <pc:sldMk cId="781804793" sldId="450"/>
        </pc:sldMkLst>
      </pc:sldChg>
      <pc:sldChg chg="add del">
        <pc:chgData name="Tayaba Nadeem" userId="ae18feda-2615-41ee-a77b-72b33875b593" providerId="ADAL" clId="{6D0AC288-9B1F-4EBA-A046-DE336F421B71}" dt="2023-06-12T15:21:14.533" v="136" actId="47"/>
        <pc:sldMkLst>
          <pc:docMk/>
          <pc:sldMk cId="3667062733" sldId="451"/>
        </pc:sldMkLst>
      </pc:sldChg>
      <pc:sldChg chg="add del">
        <pc:chgData name="Tayaba Nadeem" userId="ae18feda-2615-41ee-a77b-72b33875b593" providerId="ADAL" clId="{6D0AC288-9B1F-4EBA-A046-DE336F421B71}" dt="2023-06-12T15:21:14.533" v="136" actId="47"/>
        <pc:sldMkLst>
          <pc:docMk/>
          <pc:sldMk cId="2387580670" sldId="452"/>
        </pc:sldMkLst>
      </pc:sldChg>
      <pc:sldChg chg="add del">
        <pc:chgData name="Tayaba Nadeem" userId="ae18feda-2615-41ee-a77b-72b33875b593" providerId="ADAL" clId="{6D0AC288-9B1F-4EBA-A046-DE336F421B71}" dt="2023-06-12T15:21:14.533" v="136" actId="47"/>
        <pc:sldMkLst>
          <pc:docMk/>
          <pc:sldMk cId="2846909202" sldId="453"/>
        </pc:sldMkLst>
      </pc:sldChg>
      <pc:sldChg chg="add del">
        <pc:chgData name="Tayaba Nadeem" userId="ae18feda-2615-41ee-a77b-72b33875b593" providerId="ADAL" clId="{6D0AC288-9B1F-4EBA-A046-DE336F421B71}" dt="2023-06-12T15:21:14.533" v="136" actId="47"/>
        <pc:sldMkLst>
          <pc:docMk/>
          <pc:sldMk cId="656929770" sldId="454"/>
        </pc:sldMkLst>
      </pc:sldChg>
      <pc:sldChg chg="add del">
        <pc:chgData name="Tayaba Nadeem" userId="ae18feda-2615-41ee-a77b-72b33875b593" providerId="ADAL" clId="{6D0AC288-9B1F-4EBA-A046-DE336F421B71}" dt="2023-06-12T15:21:14.533" v="136" actId="47"/>
        <pc:sldMkLst>
          <pc:docMk/>
          <pc:sldMk cId="679397700" sldId="455"/>
        </pc:sldMkLst>
      </pc:sldChg>
      <pc:sldChg chg="add del">
        <pc:chgData name="Tayaba Nadeem" userId="ae18feda-2615-41ee-a77b-72b33875b593" providerId="ADAL" clId="{6D0AC288-9B1F-4EBA-A046-DE336F421B71}" dt="2023-06-12T15:21:14.533" v="136" actId="47"/>
        <pc:sldMkLst>
          <pc:docMk/>
          <pc:sldMk cId="1114340928" sldId="456"/>
        </pc:sldMkLst>
      </pc:sldChg>
      <pc:sldChg chg="add del">
        <pc:chgData name="Tayaba Nadeem" userId="ae18feda-2615-41ee-a77b-72b33875b593" providerId="ADAL" clId="{6D0AC288-9B1F-4EBA-A046-DE336F421B71}" dt="2023-06-12T15:21:14.533" v="136" actId="47"/>
        <pc:sldMkLst>
          <pc:docMk/>
          <pc:sldMk cId="849082282" sldId="457"/>
        </pc:sldMkLst>
      </pc:sldChg>
      <pc:sldChg chg="add del">
        <pc:chgData name="Tayaba Nadeem" userId="ae18feda-2615-41ee-a77b-72b33875b593" providerId="ADAL" clId="{6D0AC288-9B1F-4EBA-A046-DE336F421B71}" dt="2023-06-12T15:21:14.533" v="136" actId="47"/>
        <pc:sldMkLst>
          <pc:docMk/>
          <pc:sldMk cId="2600951458" sldId="458"/>
        </pc:sldMkLst>
      </pc:sldChg>
      <pc:sldChg chg="add del">
        <pc:chgData name="Tayaba Nadeem" userId="ae18feda-2615-41ee-a77b-72b33875b593" providerId="ADAL" clId="{6D0AC288-9B1F-4EBA-A046-DE336F421B71}" dt="2023-06-12T15:21:14.533" v="136" actId="47"/>
        <pc:sldMkLst>
          <pc:docMk/>
          <pc:sldMk cId="704460611" sldId="459"/>
        </pc:sldMkLst>
      </pc:sldChg>
      <pc:sldChg chg="add del">
        <pc:chgData name="Tayaba Nadeem" userId="ae18feda-2615-41ee-a77b-72b33875b593" providerId="ADAL" clId="{6D0AC288-9B1F-4EBA-A046-DE336F421B71}" dt="2023-06-12T15:21:14.533" v="136" actId="47"/>
        <pc:sldMkLst>
          <pc:docMk/>
          <pc:sldMk cId="4000668341" sldId="460"/>
        </pc:sldMkLst>
      </pc:sldChg>
      <pc:sldChg chg="add del">
        <pc:chgData name="Tayaba Nadeem" userId="ae18feda-2615-41ee-a77b-72b33875b593" providerId="ADAL" clId="{6D0AC288-9B1F-4EBA-A046-DE336F421B71}" dt="2023-06-12T15:21:14.533" v="136" actId="47"/>
        <pc:sldMkLst>
          <pc:docMk/>
          <pc:sldMk cId="1010623465" sldId="461"/>
        </pc:sldMkLst>
      </pc:sldChg>
      <pc:sldChg chg="add del">
        <pc:chgData name="Tayaba Nadeem" userId="ae18feda-2615-41ee-a77b-72b33875b593" providerId="ADAL" clId="{6D0AC288-9B1F-4EBA-A046-DE336F421B71}" dt="2023-06-12T15:21:14.533" v="136" actId="47"/>
        <pc:sldMkLst>
          <pc:docMk/>
          <pc:sldMk cId="4066486546" sldId="462"/>
        </pc:sldMkLst>
      </pc:sldChg>
      <pc:sldChg chg="add del">
        <pc:chgData name="Tayaba Nadeem" userId="ae18feda-2615-41ee-a77b-72b33875b593" providerId="ADAL" clId="{6D0AC288-9B1F-4EBA-A046-DE336F421B71}" dt="2023-06-12T15:21:14.533" v="136" actId="47"/>
        <pc:sldMkLst>
          <pc:docMk/>
          <pc:sldMk cId="1230970308" sldId="463"/>
        </pc:sldMkLst>
      </pc:sldChg>
      <pc:sldChg chg="add del ord">
        <pc:chgData name="Tayaba Nadeem" userId="ae18feda-2615-41ee-a77b-72b33875b593" providerId="ADAL" clId="{6D0AC288-9B1F-4EBA-A046-DE336F421B71}" dt="2023-06-13T15:31:43.081" v="4629" actId="47"/>
        <pc:sldMkLst>
          <pc:docMk/>
          <pc:sldMk cId="1105266385" sldId="464"/>
        </pc:sldMkLst>
      </pc:sldChg>
      <pc:sldChg chg="add del mod ord modShow">
        <pc:chgData name="Tayaba Nadeem" userId="ae18feda-2615-41ee-a77b-72b33875b593" providerId="ADAL" clId="{6D0AC288-9B1F-4EBA-A046-DE336F421B71}" dt="2023-06-13T15:51:58.273" v="5707" actId="729"/>
        <pc:sldMkLst>
          <pc:docMk/>
          <pc:sldMk cId="3679836853" sldId="465"/>
        </pc:sldMkLst>
      </pc:sldChg>
      <pc:sldChg chg="add del ord modNotesTx">
        <pc:chgData name="Tayaba Nadeem" userId="ae18feda-2615-41ee-a77b-72b33875b593" providerId="ADAL" clId="{6D0AC288-9B1F-4EBA-A046-DE336F421B71}" dt="2023-06-13T15:51:25.502" v="5678" actId="20577"/>
        <pc:sldMkLst>
          <pc:docMk/>
          <pc:sldMk cId="979575442" sldId="466"/>
        </pc:sldMkLst>
      </pc:sldChg>
      <pc:sldChg chg="new del">
        <pc:chgData name="Tayaba Nadeem" userId="ae18feda-2615-41ee-a77b-72b33875b593" providerId="ADAL" clId="{6D0AC288-9B1F-4EBA-A046-DE336F421B71}" dt="2023-06-13T14:41:00.388" v="1186" actId="680"/>
        <pc:sldMkLst>
          <pc:docMk/>
          <pc:sldMk cId="3958762526" sldId="467"/>
        </pc:sldMkLst>
      </pc:sldChg>
      <pc:sldMasterChg chg="addSldLayout delSldLayout modSldLayout">
        <pc:chgData name="Tayaba Nadeem" userId="ae18feda-2615-41ee-a77b-72b33875b593" providerId="ADAL" clId="{6D0AC288-9B1F-4EBA-A046-DE336F421B71}" dt="2023-06-13T15:51:21.271" v="5676" actId="47"/>
        <pc:sldMasterMkLst>
          <pc:docMk/>
          <pc:sldMasterMk cId="146029594" sldId="2147483648"/>
        </pc:sldMasterMkLst>
        <pc:sldLayoutChg chg="add del replId">
          <pc:chgData name="Tayaba Nadeem" userId="ae18feda-2615-41ee-a77b-72b33875b593" providerId="ADAL" clId="{6D0AC288-9B1F-4EBA-A046-DE336F421B71}" dt="2023-06-12T15:20:03.573" v="129" actId="47"/>
          <pc:sldLayoutMkLst>
            <pc:docMk/>
            <pc:sldMasterMk cId="146029594" sldId="2147483648"/>
            <pc:sldLayoutMk cId="3494546305" sldId="2147483677"/>
          </pc:sldLayoutMkLst>
        </pc:sldLayoutChg>
        <pc:sldLayoutChg chg="add del replId">
          <pc:chgData name="Tayaba Nadeem" userId="ae18feda-2615-41ee-a77b-72b33875b593" providerId="ADAL" clId="{6D0AC288-9B1F-4EBA-A046-DE336F421B71}" dt="2023-06-12T15:20:03.573" v="129" actId="47"/>
          <pc:sldLayoutMkLst>
            <pc:docMk/>
            <pc:sldMasterMk cId="146029594" sldId="2147483648"/>
            <pc:sldLayoutMk cId="3292523068" sldId="2147483678"/>
          </pc:sldLayoutMkLst>
        </pc:sldLayoutChg>
        <pc:sldLayoutChg chg="replId">
          <pc:chgData name="Tayaba Nadeem" userId="ae18feda-2615-41ee-a77b-72b33875b593" providerId="ADAL" clId="{6D0AC288-9B1F-4EBA-A046-DE336F421B71}" dt="2023-06-12T15:09:32.946" v="45" actId="27028"/>
          <pc:sldLayoutMkLst>
            <pc:docMk/>
            <pc:sldMasterMk cId="146029594" sldId="2147483648"/>
            <pc:sldLayoutMk cId="2432965949" sldId="2147483679"/>
          </pc:sldLayoutMkLst>
        </pc:sldLayoutChg>
        <pc:sldLayoutChg chg="add del replId">
          <pc:chgData name="Tayaba Nadeem" userId="ae18feda-2615-41ee-a77b-72b33875b593" providerId="ADAL" clId="{6D0AC288-9B1F-4EBA-A046-DE336F421B71}" dt="2023-06-13T15:51:21.271" v="5676" actId="47"/>
          <pc:sldLayoutMkLst>
            <pc:docMk/>
            <pc:sldMasterMk cId="146029594" sldId="2147483648"/>
            <pc:sldLayoutMk cId="966104641" sldId="2147483680"/>
          </pc:sldLayoutMkLst>
        </pc:sldLayoutChg>
      </pc:sldMasterChg>
      <pc:sldMasterChg chg="add addSldLayout">
        <pc:chgData name="Tayaba Nadeem" userId="ae18feda-2615-41ee-a77b-72b33875b593" providerId="ADAL" clId="{6D0AC288-9B1F-4EBA-A046-DE336F421B71}" dt="2023-06-12T15:09:32.946" v="45" actId="27028"/>
        <pc:sldMasterMkLst>
          <pc:docMk/>
          <pc:sldMasterMk cId="3633834110" sldId="2147483660"/>
        </pc:sldMasterMkLst>
        <pc:sldLayoutChg chg="add">
          <pc:chgData name="Tayaba Nadeem" userId="ae18feda-2615-41ee-a77b-72b33875b593" providerId="ADAL" clId="{6D0AC288-9B1F-4EBA-A046-DE336F421B71}" dt="2023-06-12T15:09:32.946" v="45" actId="27028"/>
          <pc:sldLayoutMkLst>
            <pc:docMk/>
            <pc:sldMasterMk cId="3633834110" sldId="2147483660"/>
            <pc:sldLayoutMk cId="4176110935" sldId="2147483661"/>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3966329004" sldId="2147483662"/>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4269761578" sldId="2147483663"/>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2478597499" sldId="2147483664"/>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3874046809" sldId="2147483665"/>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647643721" sldId="2147483666"/>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51879666" sldId="2147483667"/>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3329949330" sldId="2147483668"/>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3249660020" sldId="2147483669"/>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355957757" sldId="2147483670"/>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4245975830" sldId="2147483671"/>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1822271537" sldId="2147483672"/>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682270721" sldId="2147483673"/>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285980243" sldId="2147483674"/>
          </pc:sldLayoutMkLst>
        </pc:sldLayoutChg>
        <pc:sldLayoutChg chg="add">
          <pc:chgData name="Tayaba Nadeem" userId="ae18feda-2615-41ee-a77b-72b33875b593" providerId="ADAL" clId="{6D0AC288-9B1F-4EBA-A046-DE336F421B71}" dt="2023-06-12T15:09:32.946" v="45" actId="27028"/>
          <pc:sldLayoutMkLst>
            <pc:docMk/>
            <pc:sldMasterMk cId="3633834110" sldId="2147483660"/>
            <pc:sldLayoutMk cId="4271782556" sldId="2147483676"/>
          </pc:sldLayoutMkLst>
        </pc:sldLayoutChg>
      </pc:sldMaster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ata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ata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ata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ata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24.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ata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svg"/><Relationship Id="rId1" Type="http://schemas.openxmlformats.org/officeDocument/2006/relationships/image" Target="../media/image86.png"/><Relationship Id="rId4" Type="http://schemas.openxmlformats.org/officeDocument/2006/relationships/image" Target="../media/image89.svg"/></Relationships>
</file>

<file path=ppt/diagrams/_rels/data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ata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 Id="rId4" Type="http://schemas.openxmlformats.org/officeDocument/2006/relationships/image" Target="../media/image93.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svg"/><Relationship Id="rId1" Type="http://schemas.openxmlformats.org/officeDocument/2006/relationships/image" Target="../media/image86.png"/><Relationship Id="rId4" Type="http://schemas.openxmlformats.org/officeDocument/2006/relationships/image" Target="../media/image89.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rawing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 Id="rId4" Type="http://schemas.openxmlformats.org/officeDocument/2006/relationships/image" Target="../media/image9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D1BFB-BA16-4567-8630-2D7A5AB689CA}"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2BE4D6BE-E9D1-4917-953C-A122144EBB14}">
      <dgm:prSet custT="1"/>
      <dgm:spPr>
        <a:solidFill>
          <a:srgbClr val="EC6141"/>
        </a:solidFill>
        <a:ln>
          <a:solidFill>
            <a:srgbClr val="EC6141"/>
          </a:solidFill>
        </a:ln>
      </dgm:spPr>
      <dgm:t>
        <a:bodyPr/>
        <a:lstStyle/>
        <a:p>
          <a:pPr>
            <a:lnSpc>
              <a:spcPct val="100000"/>
            </a:lnSpc>
          </a:pPr>
          <a:r>
            <a:rPr lang="en-US" sz="1600" b="1" dirty="0">
              <a:solidFill>
                <a:schemeClr val="bg1"/>
              </a:solidFill>
              <a:latin typeface="Segoe UI Semilight" panose="020B0402040204020203" pitchFamily="34" charset="0"/>
              <a:cs typeface="Segoe UI Semilight" panose="020B0402040204020203" pitchFamily="34" charset="0"/>
            </a:rPr>
            <a:t>5 years of experience at MCM</a:t>
          </a:r>
        </a:p>
      </dgm:t>
    </dgm:pt>
    <dgm:pt modelId="{497B7ACD-40A5-4168-9378-79F00927CF86}" type="parTrans" cxnId="{30C6AF97-352E-445C-9B8F-714DAAB7C28F}">
      <dgm:prSet/>
      <dgm:spPr/>
      <dgm:t>
        <a:bodyPr/>
        <a:lstStyle/>
        <a:p>
          <a:pPr>
            <a:lnSpc>
              <a:spcPct val="100000"/>
            </a:lnSpc>
          </a:pPr>
          <a:endParaRPr lang="en-US" b="0">
            <a:solidFill>
              <a:schemeClr val="bg1"/>
            </a:solidFill>
          </a:endParaRPr>
        </a:p>
      </dgm:t>
    </dgm:pt>
    <dgm:pt modelId="{7F9C1794-9B9A-474F-AE12-954F69C7B922}" type="sibTrans" cxnId="{30C6AF97-352E-445C-9B8F-714DAAB7C28F}">
      <dgm:prSet/>
      <dgm:spPr/>
      <dgm:t>
        <a:bodyPr/>
        <a:lstStyle/>
        <a:p>
          <a:pPr>
            <a:lnSpc>
              <a:spcPct val="100000"/>
            </a:lnSpc>
          </a:pPr>
          <a:endParaRPr lang="en-US" b="0">
            <a:solidFill>
              <a:schemeClr val="bg1"/>
            </a:solidFill>
          </a:endParaRPr>
        </a:p>
      </dgm:t>
    </dgm:pt>
    <dgm:pt modelId="{D1DBF6A4-0D72-4A5C-B6B3-0F80B3E5D1DF}">
      <dgm:prSet custT="1"/>
      <dgm:spPr>
        <a:solidFill>
          <a:srgbClr val="707372"/>
        </a:solidFill>
        <a:ln>
          <a:solidFill>
            <a:srgbClr val="707372"/>
          </a:solidFill>
        </a:ln>
      </dgm:spPr>
      <dgm:t>
        <a:bodyPr/>
        <a:lstStyle/>
        <a:p>
          <a:pPr>
            <a:lnSpc>
              <a:spcPct val="100000"/>
            </a:lnSpc>
          </a:pPr>
          <a:r>
            <a:rPr lang="en-US" sz="1600" b="1">
              <a:solidFill>
                <a:schemeClr val="bg1"/>
              </a:solidFill>
              <a:latin typeface="Segoe UI Semilight" panose="020B0402040204020203" pitchFamily="34" charset="0"/>
              <a:cs typeface="Segoe UI Semilight" panose="020B0402040204020203" pitchFamily="34" charset="0"/>
            </a:rPr>
            <a:t>Bachelor of Science in Business from Kelley School of Business, IUPUI, May 2019</a:t>
          </a:r>
        </a:p>
      </dgm:t>
    </dgm:pt>
    <dgm:pt modelId="{7535AD4D-24CD-4B7A-AE09-1E0F47DC2F55}" type="parTrans" cxnId="{26159037-3BAC-4D82-BB3D-40F218D1483F}">
      <dgm:prSet/>
      <dgm:spPr/>
      <dgm:t>
        <a:bodyPr/>
        <a:lstStyle/>
        <a:p>
          <a:pPr>
            <a:lnSpc>
              <a:spcPct val="100000"/>
            </a:lnSpc>
          </a:pPr>
          <a:endParaRPr lang="en-US" b="0">
            <a:solidFill>
              <a:schemeClr val="bg1"/>
            </a:solidFill>
          </a:endParaRPr>
        </a:p>
      </dgm:t>
    </dgm:pt>
    <dgm:pt modelId="{1C2957C0-D715-40F0-A106-677B3FE66940}" type="sibTrans" cxnId="{26159037-3BAC-4D82-BB3D-40F218D1483F}">
      <dgm:prSet/>
      <dgm:spPr/>
      <dgm:t>
        <a:bodyPr/>
        <a:lstStyle/>
        <a:p>
          <a:pPr>
            <a:lnSpc>
              <a:spcPct val="100000"/>
            </a:lnSpc>
          </a:pPr>
          <a:endParaRPr lang="en-US" b="0">
            <a:solidFill>
              <a:schemeClr val="bg1"/>
            </a:solidFill>
          </a:endParaRPr>
        </a:p>
      </dgm:t>
    </dgm:pt>
    <dgm:pt modelId="{3C447C14-4F3E-4039-8D6D-217D382ABA74}">
      <dgm:prSet custT="1"/>
      <dgm:spPr>
        <a:solidFill>
          <a:srgbClr val="F9BE10"/>
        </a:solidFill>
        <a:ln>
          <a:solidFill>
            <a:srgbClr val="F9BE10"/>
          </a:solidFill>
        </a:ln>
      </dgm:spPr>
      <dgm:t>
        <a:bodyPr/>
        <a:lstStyle/>
        <a:p>
          <a:pPr>
            <a:lnSpc>
              <a:spcPct val="100000"/>
            </a:lnSpc>
          </a:pPr>
          <a:r>
            <a:rPr lang="en-US" sz="1600" b="1">
              <a:solidFill>
                <a:schemeClr val="bg1"/>
              </a:solidFill>
              <a:latin typeface="Segoe UI Semilight" panose="020B0402040204020203" pitchFamily="34" charset="0"/>
              <a:cs typeface="Segoe UI Semilight" panose="020B0402040204020203" pitchFamily="34" charset="0"/>
            </a:rPr>
            <a:t>Fundamentals of Data Analytics Certificate, Purdue School of Science, IUPUI, May 2019</a:t>
          </a:r>
        </a:p>
      </dgm:t>
    </dgm:pt>
    <dgm:pt modelId="{CB5F80B5-6A7F-4365-8073-EB9491820D1E}" type="parTrans" cxnId="{A7A17C39-C8EC-495F-AC87-0926B70ECC8F}">
      <dgm:prSet/>
      <dgm:spPr/>
      <dgm:t>
        <a:bodyPr/>
        <a:lstStyle/>
        <a:p>
          <a:pPr>
            <a:lnSpc>
              <a:spcPct val="100000"/>
            </a:lnSpc>
          </a:pPr>
          <a:endParaRPr lang="en-US" b="0">
            <a:solidFill>
              <a:schemeClr val="bg1"/>
            </a:solidFill>
          </a:endParaRPr>
        </a:p>
      </dgm:t>
    </dgm:pt>
    <dgm:pt modelId="{EC60EB95-D014-4E2C-8726-6FAA32C4656C}" type="sibTrans" cxnId="{A7A17C39-C8EC-495F-AC87-0926B70ECC8F}">
      <dgm:prSet/>
      <dgm:spPr/>
      <dgm:t>
        <a:bodyPr/>
        <a:lstStyle/>
        <a:p>
          <a:pPr>
            <a:lnSpc>
              <a:spcPct val="100000"/>
            </a:lnSpc>
          </a:pPr>
          <a:endParaRPr lang="en-US" b="0">
            <a:solidFill>
              <a:schemeClr val="bg1"/>
            </a:solidFill>
          </a:endParaRPr>
        </a:p>
      </dgm:t>
    </dgm:pt>
    <dgm:pt modelId="{F62A3A9A-E89F-48D0-9679-6753D1438DA0}">
      <dgm:prSet custT="1"/>
      <dgm:spPr>
        <a:solidFill>
          <a:srgbClr val="1F0292"/>
        </a:solidFill>
        <a:ln>
          <a:solidFill>
            <a:srgbClr val="1F0292"/>
          </a:solidFill>
        </a:ln>
      </dgm:spPr>
      <dgm:t>
        <a:bodyPr/>
        <a:lstStyle/>
        <a:p>
          <a:pPr>
            <a:lnSpc>
              <a:spcPct val="100000"/>
            </a:lnSpc>
          </a:pPr>
          <a:r>
            <a:rPr lang="en-US" sz="1600" b="1">
              <a:solidFill>
                <a:schemeClr val="bg1"/>
              </a:solidFill>
              <a:latin typeface="Segoe UI Semilight" panose="020B0402040204020203" pitchFamily="34" charset="0"/>
              <a:cs typeface="Segoe UI Semilight" panose="020B0402040204020203" pitchFamily="34" charset="0"/>
            </a:rPr>
            <a:t>Master of Science in Technology from Purdue School of Engineering and Technology, IUPUI, May 2020</a:t>
          </a:r>
        </a:p>
      </dgm:t>
    </dgm:pt>
    <dgm:pt modelId="{8CCFDF6B-9F6D-44BC-864E-7A927DD3C63D}" type="parTrans" cxnId="{374E8993-8ADB-4920-83DC-4E21099FA3ED}">
      <dgm:prSet/>
      <dgm:spPr/>
      <dgm:t>
        <a:bodyPr/>
        <a:lstStyle/>
        <a:p>
          <a:pPr>
            <a:lnSpc>
              <a:spcPct val="100000"/>
            </a:lnSpc>
          </a:pPr>
          <a:endParaRPr lang="en-US" b="0">
            <a:solidFill>
              <a:schemeClr val="bg1"/>
            </a:solidFill>
          </a:endParaRPr>
        </a:p>
      </dgm:t>
    </dgm:pt>
    <dgm:pt modelId="{E0F22946-613E-4E35-8D8E-01776742FC93}" type="sibTrans" cxnId="{374E8993-8ADB-4920-83DC-4E21099FA3ED}">
      <dgm:prSet/>
      <dgm:spPr/>
      <dgm:t>
        <a:bodyPr/>
        <a:lstStyle/>
        <a:p>
          <a:pPr>
            <a:lnSpc>
              <a:spcPct val="100000"/>
            </a:lnSpc>
          </a:pPr>
          <a:endParaRPr lang="en-US" b="0">
            <a:solidFill>
              <a:schemeClr val="bg1"/>
            </a:solidFill>
          </a:endParaRPr>
        </a:p>
      </dgm:t>
    </dgm:pt>
    <dgm:pt modelId="{68318BB8-527E-4EDA-9562-EF0C1B7A382F}">
      <dgm:prSet custT="1"/>
      <dgm:spPr>
        <a:solidFill>
          <a:srgbClr val="5CCC6C"/>
        </a:solidFill>
        <a:ln>
          <a:solidFill>
            <a:srgbClr val="5CCC6C"/>
          </a:solidFill>
        </a:ln>
      </dgm:spPr>
      <dgm:t>
        <a:bodyPr/>
        <a:lstStyle/>
        <a:p>
          <a:pPr>
            <a:lnSpc>
              <a:spcPct val="100000"/>
            </a:lnSpc>
          </a:pPr>
          <a:r>
            <a:rPr lang="en-US" sz="1600" b="1" dirty="0">
              <a:solidFill>
                <a:schemeClr val="bg1"/>
              </a:solidFill>
              <a:latin typeface="Segoe UI Semilight" panose="020B0402040204020203" pitchFamily="34" charset="0"/>
              <a:cs typeface="Segoe UI Semilight" panose="020B0402040204020203" pitchFamily="34" charset="0"/>
            </a:rPr>
            <a:t>Pursuing Certified in Emerging Technology Professional Certification</a:t>
          </a:r>
        </a:p>
      </dgm:t>
    </dgm:pt>
    <dgm:pt modelId="{859F0DC3-1D03-4C7C-8A40-CD1FBEE53564}" type="parTrans" cxnId="{9A0E2234-E8B9-4E70-9B97-175BCBFFC1F3}">
      <dgm:prSet/>
      <dgm:spPr/>
      <dgm:t>
        <a:bodyPr/>
        <a:lstStyle/>
        <a:p>
          <a:pPr>
            <a:lnSpc>
              <a:spcPct val="100000"/>
            </a:lnSpc>
          </a:pPr>
          <a:endParaRPr lang="en-US" b="0">
            <a:solidFill>
              <a:schemeClr val="bg1"/>
            </a:solidFill>
          </a:endParaRPr>
        </a:p>
      </dgm:t>
    </dgm:pt>
    <dgm:pt modelId="{8505EE8A-B0BF-441A-A293-2A51AB8D017F}" type="sibTrans" cxnId="{9A0E2234-E8B9-4E70-9B97-175BCBFFC1F3}">
      <dgm:prSet/>
      <dgm:spPr/>
      <dgm:t>
        <a:bodyPr/>
        <a:lstStyle/>
        <a:p>
          <a:pPr>
            <a:lnSpc>
              <a:spcPct val="100000"/>
            </a:lnSpc>
          </a:pPr>
          <a:endParaRPr lang="en-US" b="0">
            <a:solidFill>
              <a:schemeClr val="bg1"/>
            </a:solidFill>
          </a:endParaRPr>
        </a:p>
      </dgm:t>
    </dgm:pt>
    <dgm:pt modelId="{CB655684-ADF5-449A-AE08-4365C1395F3E}" type="pres">
      <dgm:prSet presAssocID="{EB4D1BFB-BA16-4567-8630-2D7A5AB689CA}" presName="diagram" presStyleCnt="0">
        <dgm:presLayoutVars>
          <dgm:dir/>
          <dgm:resizeHandles val="exact"/>
        </dgm:presLayoutVars>
      </dgm:prSet>
      <dgm:spPr/>
    </dgm:pt>
    <dgm:pt modelId="{CC3E6251-12BC-4590-A31F-50F9192BA12D}" type="pres">
      <dgm:prSet presAssocID="{2BE4D6BE-E9D1-4917-953C-A122144EBB14}" presName="node" presStyleLbl="node1" presStyleIdx="0" presStyleCnt="5">
        <dgm:presLayoutVars>
          <dgm:bulletEnabled val="1"/>
        </dgm:presLayoutVars>
      </dgm:prSet>
      <dgm:spPr/>
    </dgm:pt>
    <dgm:pt modelId="{58B7352F-F40E-4FF4-AD85-12FAEB0FE099}" type="pres">
      <dgm:prSet presAssocID="{7F9C1794-9B9A-474F-AE12-954F69C7B922}" presName="sibTrans" presStyleCnt="0"/>
      <dgm:spPr/>
    </dgm:pt>
    <dgm:pt modelId="{E6D484F1-3E8A-42AE-BA04-9107C9DA1073}" type="pres">
      <dgm:prSet presAssocID="{D1DBF6A4-0D72-4A5C-B6B3-0F80B3E5D1DF}" presName="node" presStyleLbl="node1" presStyleIdx="1" presStyleCnt="5">
        <dgm:presLayoutVars>
          <dgm:bulletEnabled val="1"/>
        </dgm:presLayoutVars>
      </dgm:prSet>
      <dgm:spPr/>
    </dgm:pt>
    <dgm:pt modelId="{111B5E7B-FFAE-4B58-93CC-97FE20DEBA33}" type="pres">
      <dgm:prSet presAssocID="{1C2957C0-D715-40F0-A106-677B3FE66940}" presName="sibTrans" presStyleCnt="0"/>
      <dgm:spPr/>
    </dgm:pt>
    <dgm:pt modelId="{362A1CA3-3C08-487C-9389-A4BE67454E4D}" type="pres">
      <dgm:prSet presAssocID="{3C447C14-4F3E-4039-8D6D-217D382ABA74}" presName="node" presStyleLbl="node1" presStyleIdx="2" presStyleCnt="5">
        <dgm:presLayoutVars>
          <dgm:bulletEnabled val="1"/>
        </dgm:presLayoutVars>
      </dgm:prSet>
      <dgm:spPr/>
    </dgm:pt>
    <dgm:pt modelId="{5FF4A9C9-6280-44B5-876F-88ABE361146D}" type="pres">
      <dgm:prSet presAssocID="{EC60EB95-D014-4E2C-8726-6FAA32C4656C}" presName="sibTrans" presStyleCnt="0"/>
      <dgm:spPr/>
    </dgm:pt>
    <dgm:pt modelId="{6247966A-19E1-4EB5-BC54-601DE397D8E1}" type="pres">
      <dgm:prSet presAssocID="{F62A3A9A-E89F-48D0-9679-6753D1438DA0}" presName="node" presStyleLbl="node1" presStyleIdx="3" presStyleCnt="5">
        <dgm:presLayoutVars>
          <dgm:bulletEnabled val="1"/>
        </dgm:presLayoutVars>
      </dgm:prSet>
      <dgm:spPr/>
    </dgm:pt>
    <dgm:pt modelId="{C893F707-D9D4-4396-8606-483E68BABEBE}" type="pres">
      <dgm:prSet presAssocID="{E0F22946-613E-4E35-8D8E-01776742FC93}" presName="sibTrans" presStyleCnt="0"/>
      <dgm:spPr/>
    </dgm:pt>
    <dgm:pt modelId="{7FC4193D-8A7B-4261-B12A-F99F90AC9C88}" type="pres">
      <dgm:prSet presAssocID="{68318BB8-527E-4EDA-9562-EF0C1B7A382F}" presName="node" presStyleLbl="node1" presStyleIdx="4" presStyleCnt="5">
        <dgm:presLayoutVars>
          <dgm:bulletEnabled val="1"/>
        </dgm:presLayoutVars>
      </dgm:prSet>
      <dgm:spPr/>
    </dgm:pt>
  </dgm:ptLst>
  <dgm:cxnLst>
    <dgm:cxn modelId="{9A0E2234-E8B9-4E70-9B97-175BCBFFC1F3}" srcId="{EB4D1BFB-BA16-4567-8630-2D7A5AB689CA}" destId="{68318BB8-527E-4EDA-9562-EF0C1B7A382F}" srcOrd="4" destOrd="0" parTransId="{859F0DC3-1D03-4C7C-8A40-CD1FBEE53564}" sibTransId="{8505EE8A-B0BF-441A-A293-2A51AB8D017F}"/>
    <dgm:cxn modelId="{26159037-3BAC-4D82-BB3D-40F218D1483F}" srcId="{EB4D1BFB-BA16-4567-8630-2D7A5AB689CA}" destId="{D1DBF6A4-0D72-4A5C-B6B3-0F80B3E5D1DF}" srcOrd="1" destOrd="0" parTransId="{7535AD4D-24CD-4B7A-AE09-1E0F47DC2F55}" sibTransId="{1C2957C0-D715-40F0-A106-677B3FE66940}"/>
    <dgm:cxn modelId="{A7A17C39-C8EC-495F-AC87-0926B70ECC8F}" srcId="{EB4D1BFB-BA16-4567-8630-2D7A5AB689CA}" destId="{3C447C14-4F3E-4039-8D6D-217D382ABA74}" srcOrd="2" destOrd="0" parTransId="{CB5F80B5-6A7F-4365-8073-EB9491820D1E}" sibTransId="{EC60EB95-D014-4E2C-8726-6FAA32C4656C}"/>
    <dgm:cxn modelId="{E289937F-FD57-4141-A831-A5234931BF57}" type="presOf" srcId="{F62A3A9A-E89F-48D0-9679-6753D1438DA0}" destId="{6247966A-19E1-4EB5-BC54-601DE397D8E1}" srcOrd="0" destOrd="0" presId="urn:microsoft.com/office/officeart/2005/8/layout/default"/>
    <dgm:cxn modelId="{374E8993-8ADB-4920-83DC-4E21099FA3ED}" srcId="{EB4D1BFB-BA16-4567-8630-2D7A5AB689CA}" destId="{F62A3A9A-E89F-48D0-9679-6753D1438DA0}" srcOrd="3" destOrd="0" parTransId="{8CCFDF6B-9F6D-44BC-864E-7A927DD3C63D}" sibTransId="{E0F22946-613E-4E35-8D8E-01776742FC93}"/>
    <dgm:cxn modelId="{30C6AF97-352E-445C-9B8F-714DAAB7C28F}" srcId="{EB4D1BFB-BA16-4567-8630-2D7A5AB689CA}" destId="{2BE4D6BE-E9D1-4917-953C-A122144EBB14}" srcOrd="0" destOrd="0" parTransId="{497B7ACD-40A5-4168-9378-79F00927CF86}" sibTransId="{7F9C1794-9B9A-474F-AE12-954F69C7B922}"/>
    <dgm:cxn modelId="{EDCCBA98-34A2-4D9A-8F4D-B0402EC68CC0}" type="presOf" srcId="{EB4D1BFB-BA16-4567-8630-2D7A5AB689CA}" destId="{CB655684-ADF5-449A-AE08-4365C1395F3E}" srcOrd="0" destOrd="0" presId="urn:microsoft.com/office/officeart/2005/8/layout/default"/>
    <dgm:cxn modelId="{11254EA7-C5C2-4D5E-A641-7A8A273693AF}" type="presOf" srcId="{2BE4D6BE-E9D1-4917-953C-A122144EBB14}" destId="{CC3E6251-12BC-4590-A31F-50F9192BA12D}" srcOrd="0" destOrd="0" presId="urn:microsoft.com/office/officeart/2005/8/layout/default"/>
    <dgm:cxn modelId="{669966E3-5B1D-4311-9E19-FADD871546D1}" type="presOf" srcId="{3C447C14-4F3E-4039-8D6D-217D382ABA74}" destId="{362A1CA3-3C08-487C-9389-A4BE67454E4D}" srcOrd="0" destOrd="0" presId="urn:microsoft.com/office/officeart/2005/8/layout/default"/>
    <dgm:cxn modelId="{007536EA-B962-4897-8F15-060BC31079FD}" type="presOf" srcId="{68318BB8-527E-4EDA-9562-EF0C1B7A382F}" destId="{7FC4193D-8A7B-4261-B12A-F99F90AC9C88}" srcOrd="0" destOrd="0" presId="urn:microsoft.com/office/officeart/2005/8/layout/default"/>
    <dgm:cxn modelId="{141C3DEB-A3E2-4A5F-B54E-635604068F67}" type="presOf" srcId="{D1DBF6A4-0D72-4A5C-B6B3-0F80B3E5D1DF}" destId="{E6D484F1-3E8A-42AE-BA04-9107C9DA1073}" srcOrd="0" destOrd="0" presId="urn:microsoft.com/office/officeart/2005/8/layout/default"/>
    <dgm:cxn modelId="{4422816A-9CEC-4B5E-A99C-8AD967A2086A}" type="presParOf" srcId="{CB655684-ADF5-449A-AE08-4365C1395F3E}" destId="{CC3E6251-12BC-4590-A31F-50F9192BA12D}" srcOrd="0" destOrd="0" presId="urn:microsoft.com/office/officeart/2005/8/layout/default"/>
    <dgm:cxn modelId="{69A4B597-48D3-4D08-8497-C03B172F951D}" type="presParOf" srcId="{CB655684-ADF5-449A-AE08-4365C1395F3E}" destId="{58B7352F-F40E-4FF4-AD85-12FAEB0FE099}" srcOrd="1" destOrd="0" presId="urn:microsoft.com/office/officeart/2005/8/layout/default"/>
    <dgm:cxn modelId="{B3FB3FAA-DB53-4E86-9023-F26255F31CD6}" type="presParOf" srcId="{CB655684-ADF5-449A-AE08-4365C1395F3E}" destId="{E6D484F1-3E8A-42AE-BA04-9107C9DA1073}" srcOrd="2" destOrd="0" presId="urn:microsoft.com/office/officeart/2005/8/layout/default"/>
    <dgm:cxn modelId="{76660EFC-9B36-46FB-A459-343FB7CE4CFA}" type="presParOf" srcId="{CB655684-ADF5-449A-AE08-4365C1395F3E}" destId="{111B5E7B-FFAE-4B58-93CC-97FE20DEBA33}" srcOrd="3" destOrd="0" presId="urn:microsoft.com/office/officeart/2005/8/layout/default"/>
    <dgm:cxn modelId="{C9A22930-BC9B-48DB-8321-5AD21AA6E244}" type="presParOf" srcId="{CB655684-ADF5-449A-AE08-4365C1395F3E}" destId="{362A1CA3-3C08-487C-9389-A4BE67454E4D}" srcOrd="4" destOrd="0" presId="urn:microsoft.com/office/officeart/2005/8/layout/default"/>
    <dgm:cxn modelId="{767F53FD-A864-49AA-91F7-8776BCD3AE4A}" type="presParOf" srcId="{CB655684-ADF5-449A-AE08-4365C1395F3E}" destId="{5FF4A9C9-6280-44B5-876F-88ABE361146D}" srcOrd="5" destOrd="0" presId="urn:microsoft.com/office/officeart/2005/8/layout/default"/>
    <dgm:cxn modelId="{4ECC3781-ECBB-4CE8-8E45-E4FE0CD72210}" type="presParOf" srcId="{CB655684-ADF5-449A-AE08-4365C1395F3E}" destId="{6247966A-19E1-4EB5-BC54-601DE397D8E1}" srcOrd="6" destOrd="0" presId="urn:microsoft.com/office/officeart/2005/8/layout/default"/>
    <dgm:cxn modelId="{96F6FF2B-6A59-46FC-859B-00EF5351B532}" type="presParOf" srcId="{CB655684-ADF5-449A-AE08-4365C1395F3E}" destId="{C893F707-D9D4-4396-8606-483E68BABEBE}" srcOrd="7" destOrd="0" presId="urn:microsoft.com/office/officeart/2005/8/layout/default"/>
    <dgm:cxn modelId="{E070D381-F9F4-4D0C-9054-CA905D408254}" type="presParOf" srcId="{CB655684-ADF5-449A-AE08-4365C1395F3E}" destId="{7FC4193D-8A7B-4261-B12A-F99F90AC9C8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8C142C5-9758-439E-A8AD-918333F10D8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A51413F-300C-469C-8177-8647897FB6DA}">
      <dgm:prSet custT="1"/>
      <dgm:spPr>
        <a:solidFill>
          <a:srgbClr val="EC6141"/>
        </a:solidFill>
      </dgm:spPr>
      <dgm:t>
        <a:bodyPr/>
        <a:lstStyle/>
        <a:p>
          <a:r>
            <a:rPr lang="en-US" sz="2800" b="1" dirty="0">
              <a:latin typeface="Segoe UI Semilight" panose="020B0402040204020203" pitchFamily="34" charset="0"/>
              <a:cs typeface="Segoe UI Semilight" panose="020B0402040204020203" pitchFamily="34" charset="0"/>
            </a:rPr>
            <a:t>Onboarding upon receiving data &lt; 2 weeks</a:t>
          </a:r>
        </a:p>
      </dgm:t>
    </dgm:pt>
    <dgm:pt modelId="{3267B73B-0C51-425B-9243-4F198A67A94E}" type="parTrans" cxnId="{C9707309-D1C0-4D8E-86E7-6B4A45785FF6}">
      <dgm:prSet/>
      <dgm:spPr/>
      <dgm:t>
        <a:bodyPr/>
        <a:lstStyle/>
        <a:p>
          <a:endParaRPr lang="en-US" sz="2800" b="1">
            <a:latin typeface="Segoe UI Semilight" panose="020B0402040204020203" pitchFamily="34" charset="0"/>
            <a:cs typeface="Segoe UI Semilight" panose="020B0402040204020203" pitchFamily="34" charset="0"/>
          </a:endParaRPr>
        </a:p>
      </dgm:t>
    </dgm:pt>
    <dgm:pt modelId="{B98BC95D-4F44-4763-A92F-F94453446836}" type="sibTrans" cxnId="{C9707309-D1C0-4D8E-86E7-6B4A45785FF6}">
      <dgm:prSet/>
      <dgm:spPr/>
      <dgm:t>
        <a:bodyPr/>
        <a:lstStyle/>
        <a:p>
          <a:endParaRPr lang="en-US" sz="2800" b="1">
            <a:latin typeface="Segoe UI Semilight" panose="020B0402040204020203" pitchFamily="34" charset="0"/>
            <a:cs typeface="Segoe UI Semilight" panose="020B0402040204020203" pitchFamily="34" charset="0"/>
          </a:endParaRPr>
        </a:p>
      </dgm:t>
    </dgm:pt>
    <dgm:pt modelId="{56DDE706-8E23-45F1-9E3C-7B904CD92EC8}">
      <dgm:prSet custT="1"/>
      <dgm:spPr>
        <a:solidFill>
          <a:srgbClr val="707372"/>
        </a:solidFill>
      </dgm:spPr>
      <dgm:t>
        <a:bodyPr/>
        <a:lstStyle/>
        <a:p>
          <a:r>
            <a:rPr lang="en-US" sz="2800" b="1" dirty="0">
              <a:latin typeface="Segoe UI Semilight" panose="020B0402040204020203" pitchFamily="34" charset="0"/>
              <a:cs typeface="Segoe UI Semilight" panose="020B0402040204020203" pitchFamily="34" charset="0"/>
            </a:rPr>
            <a:t>Can choose between a one-time or ongoing analysis</a:t>
          </a:r>
        </a:p>
      </dgm:t>
    </dgm:pt>
    <dgm:pt modelId="{B1264061-9B13-451F-9348-BBA56DBC8639}" type="parTrans" cxnId="{50F75133-0D2C-40F4-8776-D96828CDCBC7}">
      <dgm:prSet/>
      <dgm:spPr/>
      <dgm:t>
        <a:bodyPr/>
        <a:lstStyle/>
        <a:p>
          <a:endParaRPr lang="en-US" sz="2800" b="1">
            <a:latin typeface="Segoe UI Semilight" panose="020B0402040204020203" pitchFamily="34" charset="0"/>
            <a:cs typeface="Segoe UI Semilight" panose="020B0402040204020203" pitchFamily="34" charset="0"/>
          </a:endParaRPr>
        </a:p>
      </dgm:t>
    </dgm:pt>
    <dgm:pt modelId="{36BA32F2-20C8-4049-8FCB-D31A5F9B75FA}" type="sibTrans" cxnId="{50F75133-0D2C-40F4-8776-D96828CDCBC7}">
      <dgm:prSet/>
      <dgm:spPr/>
      <dgm:t>
        <a:bodyPr/>
        <a:lstStyle/>
        <a:p>
          <a:endParaRPr lang="en-US" sz="2800" b="1">
            <a:latin typeface="Segoe UI Semilight" panose="020B0402040204020203" pitchFamily="34" charset="0"/>
            <a:cs typeface="Segoe UI Semilight" panose="020B0402040204020203" pitchFamily="34" charset="0"/>
          </a:endParaRPr>
        </a:p>
      </dgm:t>
    </dgm:pt>
    <dgm:pt modelId="{A0DBA08A-2915-4AAE-A6C2-9EFE4DCB69CD}">
      <dgm:prSet custT="1"/>
      <dgm:spPr>
        <a:solidFill>
          <a:srgbClr val="5CCC6C"/>
        </a:solidFill>
      </dgm:spPr>
      <dgm:t>
        <a:bodyPr/>
        <a:lstStyle/>
        <a:p>
          <a:r>
            <a:rPr lang="en-US" sz="2800" b="1">
              <a:latin typeface="Segoe UI Semilight" panose="020B0402040204020203" pitchFamily="34" charset="0"/>
              <a:cs typeface="Segoe UI Semilight" panose="020B0402040204020203" pitchFamily="34" charset="0"/>
            </a:rPr>
            <a:t>Pricing varies by the frequency of the analysis</a:t>
          </a:r>
        </a:p>
      </dgm:t>
    </dgm:pt>
    <dgm:pt modelId="{37534FC4-4BC1-45ED-94F8-20F6571CF6D8}" type="parTrans" cxnId="{86F2FF2E-EAAB-431C-A360-82D343815D1D}">
      <dgm:prSet/>
      <dgm:spPr/>
      <dgm:t>
        <a:bodyPr/>
        <a:lstStyle/>
        <a:p>
          <a:endParaRPr lang="en-US" sz="2800" b="1">
            <a:latin typeface="Segoe UI Semilight" panose="020B0402040204020203" pitchFamily="34" charset="0"/>
            <a:cs typeface="Segoe UI Semilight" panose="020B0402040204020203" pitchFamily="34" charset="0"/>
          </a:endParaRPr>
        </a:p>
      </dgm:t>
    </dgm:pt>
    <dgm:pt modelId="{AE661BE5-47D9-40AD-9C0D-72F0C5F4F965}" type="sibTrans" cxnId="{86F2FF2E-EAAB-431C-A360-82D343815D1D}">
      <dgm:prSet/>
      <dgm:spPr/>
      <dgm:t>
        <a:bodyPr/>
        <a:lstStyle/>
        <a:p>
          <a:endParaRPr lang="en-US" sz="2800" b="1">
            <a:latin typeface="Segoe UI Semilight" panose="020B0402040204020203" pitchFamily="34" charset="0"/>
            <a:cs typeface="Segoe UI Semilight" panose="020B0402040204020203" pitchFamily="34" charset="0"/>
          </a:endParaRPr>
        </a:p>
      </dgm:t>
    </dgm:pt>
    <dgm:pt modelId="{0177B9F7-65FD-48B8-88EB-EDA5894182D7}" type="pres">
      <dgm:prSet presAssocID="{88C142C5-9758-439E-A8AD-918333F10D8A}" presName="linear" presStyleCnt="0">
        <dgm:presLayoutVars>
          <dgm:animLvl val="lvl"/>
          <dgm:resizeHandles val="exact"/>
        </dgm:presLayoutVars>
      </dgm:prSet>
      <dgm:spPr/>
    </dgm:pt>
    <dgm:pt modelId="{9894FDE6-912F-4EB1-BF01-813C5B052184}" type="pres">
      <dgm:prSet presAssocID="{2A51413F-300C-469C-8177-8647897FB6DA}" presName="parentText" presStyleLbl="node1" presStyleIdx="0" presStyleCnt="3">
        <dgm:presLayoutVars>
          <dgm:chMax val="0"/>
          <dgm:bulletEnabled val="1"/>
        </dgm:presLayoutVars>
      </dgm:prSet>
      <dgm:spPr/>
    </dgm:pt>
    <dgm:pt modelId="{E11242BA-39A0-4801-B99B-21FCE66441C3}" type="pres">
      <dgm:prSet presAssocID="{B98BC95D-4F44-4763-A92F-F94453446836}" presName="spacer" presStyleCnt="0"/>
      <dgm:spPr/>
    </dgm:pt>
    <dgm:pt modelId="{FD76D59E-84EB-475A-9222-D331C1350571}" type="pres">
      <dgm:prSet presAssocID="{56DDE706-8E23-45F1-9E3C-7B904CD92EC8}" presName="parentText" presStyleLbl="node1" presStyleIdx="1" presStyleCnt="3">
        <dgm:presLayoutVars>
          <dgm:chMax val="0"/>
          <dgm:bulletEnabled val="1"/>
        </dgm:presLayoutVars>
      </dgm:prSet>
      <dgm:spPr/>
    </dgm:pt>
    <dgm:pt modelId="{A4A4E489-4E96-4E82-8900-7E10F883CCA0}" type="pres">
      <dgm:prSet presAssocID="{36BA32F2-20C8-4049-8FCB-D31A5F9B75FA}" presName="spacer" presStyleCnt="0"/>
      <dgm:spPr/>
    </dgm:pt>
    <dgm:pt modelId="{DE0CA8C9-CE17-4BE7-9167-0387D8577F50}" type="pres">
      <dgm:prSet presAssocID="{A0DBA08A-2915-4AAE-A6C2-9EFE4DCB69CD}" presName="parentText" presStyleLbl="node1" presStyleIdx="2" presStyleCnt="3">
        <dgm:presLayoutVars>
          <dgm:chMax val="0"/>
          <dgm:bulletEnabled val="1"/>
        </dgm:presLayoutVars>
      </dgm:prSet>
      <dgm:spPr/>
    </dgm:pt>
  </dgm:ptLst>
  <dgm:cxnLst>
    <dgm:cxn modelId="{C9707309-D1C0-4D8E-86E7-6B4A45785FF6}" srcId="{88C142C5-9758-439E-A8AD-918333F10D8A}" destId="{2A51413F-300C-469C-8177-8647897FB6DA}" srcOrd="0" destOrd="0" parTransId="{3267B73B-0C51-425B-9243-4F198A67A94E}" sibTransId="{B98BC95D-4F44-4763-A92F-F94453446836}"/>
    <dgm:cxn modelId="{44DA110B-1C17-47DF-BDD6-B15EB381F591}" type="presOf" srcId="{2A51413F-300C-469C-8177-8647897FB6DA}" destId="{9894FDE6-912F-4EB1-BF01-813C5B052184}" srcOrd="0" destOrd="0" presId="urn:microsoft.com/office/officeart/2005/8/layout/vList2"/>
    <dgm:cxn modelId="{86F2FF2E-EAAB-431C-A360-82D343815D1D}" srcId="{88C142C5-9758-439E-A8AD-918333F10D8A}" destId="{A0DBA08A-2915-4AAE-A6C2-9EFE4DCB69CD}" srcOrd="2" destOrd="0" parTransId="{37534FC4-4BC1-45ED-94F8-20F6571CF6D8}" sibTransId="{AE661BE5-47D9-40AD-9C0D-72F0C5F4F965}"/>
    <dgm:cxn modelId="{50F75133-0D2C-40F4-8776-D96828CDCBC7}" srcId="{88C142C5-9758-439E-A8AD-918333F10D8A}" destId="{56DDE706-8E23-45F1-9E3C-7B904CD92EC8}" srcOrd="1" destOrd="0" parTransId="{B1264061-9B13-451F-9348-BBA56DBC8639}" sibTransId="{36BA32F2-20C8-4049-8FCB-D31A5F9B75FA}"/>
    <dgm:cxn modelId="{25C835B7-8EA9-4721-BDB0-CE9B288B5DEA}" type="presOf" srcId="{56DDE706-8E23-45F1-9E3C-7B904CD92EC8}" destId="{FD76D59E-84EB-475A-9222-D331C1350571}" srcOrd="0" destOrd="0" presId="urn:microsoft.com/office/officeart/2005/8/layout/vList2"/>
    <dgm:cxn modelId="{21954ECF-1C0F-4242-87EA-8C42DFCB3ED9}" type="presOf" srcId="{A0DBA08A-2915-4AAE-A6C2-9EFE4DCB69CD}" destId="{DE0CA8C9-CE17-4BE7-9167-0387D8577F50}" srcOrd="0" destOrd="0" presId="urn:microsoft.com/office/officeart/2005/8/layout/vList2"/>
    <dgm:cxn modelId="{35D2B6D4-E32F-4860-AC1B-E50B7062D5D7}" type="presOf" srcId="{88C142C5-9758-439E-A8AD-918333F10D8A}" destId="{0177B9F7-65FD-48B8-88EB-EDA5894182D7}" srcOrd="0" destOrd="0" presId="urn:microsoft.com/office/officeart/2005/8/layout/vList2"/>
    <dgm:cxn modelId="{2368B866-6269-482E-9E82-7E62B22A1CEF}" type="presParOf" srcId="{0177B9F7-65FD-48B8-88EB-EDA5894182D7}" destId="{9894FDE6-912F-4EB1-BF01-813C5B052184}" srcOrd="0" destOrd="0" presId="urn:microsoft.com/office/officeart/2005/8/layout/vList2"/>
    <dgm:cxn modelId="{40DB8903-84CB-4A34-B691-5B0F17E30C12}" type="presParOf" srcId="{0177B9F7-65FD-48B8-88EB-EDA5894182D7}" destId="{E11242BA-39A0-4801-B99B-21FCE66441C3}" srcOrd="1" destOrd="0" presId="urn:microsoft.com/office/officeart/2005/8/layout/vList2"/>
    <dgm:cxn modelId="{950689BE-1F8B-4C5D-92C1-57D3B31648B5}" type="presParOf" srcId="{0177B9F7-65FD-48B8-88EB-EDA5894182D7}" destId="{FD76D59E-84EB-475A-9222-D331C1350571}" srcOrd="2" destOrd="0" presId="urn:microsoft.com/office/officeart/2005/8/layout/vList2"/>
    <dgm:cxn modelId="{6923C639-FE4C-4745-9306-996F95756146}" type="presParOf" srcId="{0177B9F7-65FD-48B8-88EB-EDA5894182D7}" destId="{A4A4E489-4E96-4E82-8900-7E10F883CCA0}" srcOrd="3" destOrd="0" presId="urn:microsoft.com/office/officeart/2005/8/layout/vList2"/>
    <dgm:cxn modelId="{C21903EB-8FFB-4A2E-B598-15E45927C5EF}" type="presParOf" srcId="{0177B9F7-65FD-48B8-88EB-EDA5894182D7}" destId="{DE0CA8C9-CE17-4BE7-9167-0387D8577F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F81758-A779-4021-BA1A-AD1531E42CC5}"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04AC39AA-0E2B-4EA4-B942-43203E6DE608}">
      <dgm:prSet/>
      <dgm:spPr>
        <a:solidFill>
          <a:srgbClr val="EC6141"/>
        </a:solidFill>
        <a:ln>
          <a:solidFill>
            <a:srgbClr val="EC6141"/>
          </a:solidFill>
        </a:ln>
      </dgm:spPr>
      <dgm:t>
        <a:bodyPr/>
        <a:lstStyle/>
        <a:p>
          <a:r>
            <a:rPr lang="en-US"/>
            <a:t>One-Time</a:t>
          </a:r>
        </a:p>
      </dgm:t>
    </dgm:pt>
    <dgm:pt modelId="{49B7D5F0-1E3D-4885-9038-ED25121B886D}" type="parTrans" cxnId="{5AEB07EF-F25C-4F2D-B787-AACA947D1842}">
      <dgm:prSet/>
      <dgm:spPr/>
      <dgm:t>
        <a:bodyPr/>
        <a:lstStyle/>
        <a:p>
          <a:endParaRPr lang="en-US"/>
        </a:p>
      </dgm:t>
    </dgm:pt>
    <dgm:pt modelId="{92AAA74B-902C-4F0D-B9EE-DA826A433C52}" type="sibTrans" cxnId="{5AEB07EF-F25C-4F2D-B787-AACA947D1842}">
      <dgm:prSet/>
      <dgm:spPr/>
      <dgm:t>
        <a:bodyPr/>
        <a:lstStyle/>
        <a:p>
          <a:endParaRPr lang="en-US"/>
        </a:p>
      </dgm:t>
    </dgm:pt>
    <dgm:pt modelId="{2DFD33DA-F512-4773-A76B-48E9D6567F9A}">
      <dgm:prSet/>
      <dgm:spPr>
        <a:solidFill>
          <a:srgbClr val="B0B6B4"/>
        </a:solidFill>
      </dgm:spPr>
      <dgm:t>
        <a:bodyPr/>
        <a:lstStyle/>
        <a:p>
          <a:r>
            <a:rPr lang="en-US"/>
            <a:t>Quarterly</a:t>
          </a:r>
        </a:p>
      </dgm:t>
    </dgm:pt>
    <dgm:pt modelId="{29DA01AF-2FDF-4056-9A85-D5FE4AF8515A}" type="parTrans" cxnId="{42CFFF1F-0EB7-4BBA-BCB8-B57B60439BC0}">
      <dgm:prSet/>
      <dgm:spPr/>
      <dgm:t>
        <a:bodyPr/>
        <a:lstStyle/>
        <a:p>
          <a:endParaRPr lang="en-US"/>
        </a:p>
      </dgm:t>
    </dgm:pt>
    <dgm:pt modelId="{CEBD6209-A3D4-41F3-86EB-7C571FE7201D}" type="sibTrans" cxnId="{42CFFF1F-0EB7-4BBA-BCB8-B57B60439BC0}">
      <dgm:prSet/>
      <dgm:spPr/>
      <dgm:t>
        <a:bodyPr/>
        <a:lstStyle/>
        <a:p>
          <a:endParaRPr lang="en-US"/>
        </a:p>
      </dgm:t>
    </dgm:pt>
    <dgm:pt modelId="{3E15D4CD-AB82-4E8E-9F83-41C580C889FD}">
      <dgm:prSet/>
      <dgm:spPr/>
      <dgm:t>
        <a:bodyPr/>
        <a:lstStyle/>
        <a:p>
          <a:r>
            <a:rPr lang="en-US"/>
            <a:t>Monthly</a:t>
          </a:r>
        </a:p>
      </dgm:t>
    </dgm:pt>
    <dgm:pt modelId="{7FAF91B7-CA29-49F7-BA48-7C8D3FC1C0B9}" type="parTrans" cxnId="{6F604FCE-AF5A-4EF0-A557-5A3D04A8DF35}">
      <dgm:prSet/>
      <dgm:spPr/>
      <dgm:t>
        <a:bodyPr/>
        <a:lstStyle/>
        <a:p>
          <a:endParaRPr lang="en-US"/>
        </a:p>
      </dgm:t>
    </dgm:pt>
    <dgm:pt modelId="{61BF9E2D-6B0D-4D6E-B30C-115246E30EEC}" type="sibTrans" cxnId="{6F604FCE-AF5A-4EF0-A557-5A3D04A8DF35}">
      <dgm:prSet/>
      <dgm:spPr/>
      <dgm:t>
        <a:bodyPr/>
        <a:lstStyle/>
        <a:p>
          <a:endParaRPr lang="en-US"/>
        </a:p>
      </dgm:t>
    </dgm:pt>
    <dgm:pt modelId="{A46A4C68-3774-4925-B2DA-4F0565774986}">
      <dgm:prSet/>
      <dgm:spPr/>
      <dgm:t>
        <a:bodyPr/>
        <a:lstStyle/>
        <a:p>
          <a:r>
            <a:rPr lang="en-US"/>
            <a:t>Weekly</a:t>
          </a:r>
        </a:p>
      </dgm:t>
    </dgm:pt>
    <dgm:pt modelId="{5835D0EA-819B-449E-81C1-CCE334B04A6E}" type="parTrans" cxnId="{99D53CE5-1BBA-4247-B0CA-E6D695D8C23C}">
      <dgm:prSet/>
      <dgm:spPr/>
      <dgm:t>
        <a:bodyPr/>
        <a:lstStyle/>
        <a:p>
          <a:endParaRPr lang="en-US"/>
        </a:p>
      </dgm:t>
    </dgm:pt>
    <dgm:pt modelId="{45DC2DC0-4A09-468C-90BB-1E54928DF768}" type="sibTrans" cxnId="{99D53CE5-1BBA-4247-B0CA-E6D695D8C23C}">
      <dgm:prSet/>
      <dgm:spPr/>
      <dgm:t>
        <a:bodyPr/>
        <a:lstStyle/>
        <a:p>
          <a:endParaRPr lang="en-US"/>
        </a:p>
      </dgm:t>
    </dgm:pt>
    <dgm:pt modelId="{E71BFB91-806C-43A4-AE9B-07E8DBD9CD2A}">
      <dgm:prSet/>
      <dgm:spPr/>
      <dgm:t>
        <a:bodyPr/>
        <a:lstStyle/>
        <a:p>
          <a:r>
            <a:rPr lang="en-US"/>
            <a:t>Daily</a:t>
          </a:r>
        </a:p>
      </dgm:t>
    </dgm:pt>
    <dgm:pt modelId="{E12EAA5C-0796-4DB1-B473-01ACDE113C8E}" type="parTrans" cxnId="{AC23DF46-78AD-4FA2-8745-10BACD4E0525}">
      <dgm:prSet/>
      <dgm:spPr/>
      <dgm:t>
        <a:bodyPr/>
        <a:lstStyle/>
        <a:p>
          <a:endParaRPr lang="en-US"/>
        </a:p>
      </dgm:t>
    </dgm:pt>
    <dgm:pt modelId="{E052E313-F90C-465C-844A-7D438A3A83A4}" type="sibTrans" cxnId="{AC23DF46-78AD-4FA2-8745-10BACD4E0525}">
      <dgm:prSet/>
      <dgm:spPr/>
      <dgm:t>
        <a:bodyPr/>
        <a:lstStyle/>
        <a:p>
          <a:endParaRPr lang="en-US"/>
        </a:p>
      </dgm:t>
    </dgm:pt>
    <dgm:pt modelId="{516E6E3F-02BC-4C0C-95AC-1A6CEE86FFB7}" type="pres">
      <dgm:prSet presAssocID="{AEF81758-A779-4021-BA1A-AD1531E42CC5}" presName="diagram" presStyleCnt="0">
        <dgm:presLayoutVars>
          <dgm:chPref val="1"/>
          <dgm:dir/>
          <dgm:animOne val="branch"/>
          <dgm:animLvl val="lvl"/>
          <dgm:resizeHandles/>
        </dgm:presLayoutVars>
      </dgm:prSet>
      <dgm:spPr/>
    </dgm:pt>
    <dgm:pt modelId="{1D920096-C1C1-41F1-A711-1AFDEC56919F}" type="pres">
      <dgm:prSet presAssocID="{04AC39AA-0E2B-4EA4-B942-43203E6DE608}" presName="root" presStyleCnt="0"/>
      <dgm:spPr/>
    </dgm:pt>
    <dgm:pt modelId="{F2653CFE-A779-4470-9A86-CC8F894B14EF}" type="pres">
      <dgm:prSet presAssocID="{04AC39AA-0E2B-4EA4-B942-43203E6DE608}" presName="rootComposite" presStyleCnt="0"/>
      <dgm:spPr/>
    </dgm:pt>
    <dgm:pt modelId="{9D4AAED7-A5D0-4111-8A3F-F453634EA183}" type="pres">
      <dgm:prSet presAssocID="{04AC39AA-0E2B-4EA4-B942-43203E6DE608}" presName="rootText" presStyleLbl="node1" presStyleIdx="0" presStyleCnt="5"/>
      <dgm:spPr/>
    </dgm:pt>
    <dgm:pt modelId="{38EEF3AD-0F96-4679-B3CD-C00299CBA13E}" type="pres">
      <dgm:prSet presAssocID="{04AC39AA-0E2B-4EA4-B942-43203E6DE608}" presName="rootConnector" presStyleLbl="node1" presStyleIdx="0" presStyleCnt="5"/>
      <dgm:spPr/>
    </dgm:pt>
    <dgm:pt modelId="{23ACAD67-55FB-4F1E-9D06-AE9B3413C9B6}" type="pres">
      <dgm:prSet presAssocID="{04AC39AA-0E2B-4EA4-B942-43203E6DE608}" presName="childShape" presStyleCnt="0"/>
      <dgm:spPr/>
    </dgm:pt>
    <dgm:pt modelId="{DD92157E-A2CD-4252-A884-E6F70AFC098D}" type="pres">
      <dgm:prSet presAssocID="{2DFD33DA-F512-4773-A76B-48E9D6567F9A}" presName="root" presStyleCnt="0"/>
      <dgm:spPr/>
    </dgm:pt>
    <dgm:pt modelId="{69B13F88-E4E7-4DE8-AA06-81750F17CA85}" type="pres">
      <dgm:prSet presAssocID="{2DFD33DA-F512-4773-A76B-48E9D6567F9A}" presName="rootComposite" presStyleCnt="0"/>
      <dgm:spPr/>
    </dgm:pt>
    <dgm:pt modelId="{10D8B07F-1698-4282-AE59-931016F9CD7F}" type="pres">
      <dgm:prSet presAssocID="{2DFD33DA-F512-4773-A76B-48E9D6567F9A}" presName="rootText" presStyleLbl="node1" presStyleIdx="1" presStyleCnt="5"/>
      <dgm:spPr/>
    </dgm:pt>
    <dgm:pt modelId="{48354A26-90BC-4E6F-8316-F1E1ADE2D4B0}" type="pres">
      <dgm:prSet presAssocID="{2DFD33DA-F512-4773-A76B-48E9D6567F9A}" presName="rootConnector" presStyleLbl="node1" presStyleIdx="1" presStyleCnt="5"/>
      <dgm:spPr/>
    </dgm:pt>
    <dgm:pt modelId="{75660F3E-7A83-4297-A955-08561CDF24AC}" type="pres">
      <dgm:prSet presAssocID="{2DFD33DA-F512-4773-A76B-48E9D6567F9A}" presName="childShape" presStyleCnt="0"/>
      <dgm:spPr/>
    </dgm:pt>
    <dgm:pt modelId="{D5A8F502-C614-452F-B8E4-B31D369CD507}" type="pres">
      <dgm:prSet presAssocID="{3E15D4CD-AB82-4E8E-9F83-41C580C889FD}" presName="root" presStyleCnt="0"/>
      <dgm:spPr/>
    </dgm:pt>
    <dgm:pt modelId="{22092593-B918-490C-9EE2-515E4A9B83FA}" type="pres">
      <dgm:prSet presAssocID="{3E15D4CD-AB82-4E8E-9F83-41C580C889FD}" presName="rootComposite" presStyleCnt="0"/>
      <dgm:spPr/>
    </dgm:pt>
    <dgm:pt modelId="{DAB57BA0-275C-47A8-826D-C059850A2B7E}" type="pres">
      <dgm:prSet presAssocID="{3E15D4CD-AB82-4E8E-9F83-41C580C889FD}" presName="rootText" presStyleLbl="node1" presStyleIdx="2" presStyleCnt="5"/>
      <dgm:spPr/>
    </dgm:pt>
    <dgm:pt modelId="{13FF811E-91EC-4D40-AEA7-FEC6885E479A}" type="pres">
      <dgm:prSet presAssocID="{3E15D4CD-AB82-4E8E-9F83-41C580C889FD}" presName="rootConnector" presStyleLbl="node1" presStyleIdx="2" presStyleCnt="5"/>
      <dgm:spPr/>
    </dgm:pt>
    <dgm:pt modelId="{D18930DA-2469-4BA2-B1D2-A8050450080F}" type="pres">
      <dgm:prSet presAssocID="{3E15D4CD-AB82-4E8E-9F83-41C580C889FD}" presName="childShape" presStyleCnt="0"/>
      <dgm:spPr/>
    </dgm:pt>
    <dgm:pt modelId="{8A871234-35D0-4789-A4B6-09C9EC833C2A}" type="pres">
      <dgm:prSet presAssocID="{A46A4C68-3774-4925-B2DA-4F0565774986}" presName="root" presStyleCnt="0"/>
      <dgm:spPr/>
    </dgm:pt>
    <dgm:pt modelId="{1BF9E16E-D7A3-4CE9-B620-5261BBB89CB4}" type="pres">
      <dgm:prSet presAssocID="{A46A4C68-3774-4925-B2DA-4F0565774986}" presName="rootComposite" presStyleCnt="0"/>
      <dgm:spPr/>
    </dgm:pt>
    <dgm:pt modelId="{B0B16BDC-74F8-4A14-8AF4-5CAFAECC7557}" type="pres">
      <dgm:prSet presAssocID="{A46A4C68-3774-4925-B2DA-4F0565774986}" presName="rootText" presStyleLbl="node1" presStyleIdx="3" presStyleCnt="5"/>
      <dgm:spPr/>
    </dgm:pt>
    <dgm:pt modelId="{5FA93BF5-DA42-4E21-A8CC-D17449152519}" type="pres">
      <dgm:prSet presAssocID="{A46A4C68-3774-4925-B2DA-4F0565774986}" presName="rootConnector" presStyleLbl="node1" presStyleIdx="3" presStyleCnt="5"/>
      <dgm:spPr/>
    </dgm:pt>
    <dgm:pt modelId="{D12026B2-8CC1-4324-A5A9-BC1728732FD1}" type="pres">
      <dgm:prSet presAssocID="{A46A4C68-3774-4925-B2DA-4F0565774986}" presName="childShape" presStyleCnt="0"/>
      <dgm:spPr/>
    </dgm:pt>
    <dgm:pt modelId="{132D97DF-6901-45EB-8293-0EE09B2B43CB}" type="pres">
      <dgm:prSet presAssocID="{E71BFB91-806C-43A4-AE9B-07E8DBD9CD2A}" presName="root" presStyleCnt="0"/>
      <dgm:spPr/>
    </dgm:pt>
    <dgm:pt modelId="{2BAC9640-E716-441C-BFE5-11A326DF23E3}" type="pres">
      <dgm:prSet presAssocID="{E71BFB91-806C-43A4-AE9B-07E8DBD9CD2A}" presName="rootComposite" presStyleCnt="0"/>
      <dgm:spPr/>
    </dgm:pt>
    <dgm:pt modelId="{4F06D401-27FB-45BD-909F-9BE94B562A23}" type="pres">
      <dgm:prSet presAssocID="{E71BFB91-806C-43A4-AE9B-07E8DBD9CD2A}" presName="rootText" presStyleLbl="node1" presStyleIdx="4" presStyleCnt="5"/>
      <dgm:spPr/>
    </dgm:pt>
    <dgm:pt modelId="{619E7A94-9BD7-4681-A2D9-F3C1A28FAB9B}" type="pres">
      <dgm:prSet presAssocID="{E71BFB91-806C-43A4-AE9B-07E8DBD9CD2A}" presName="rootConnector" presStyleLbl="node1" presStyleIdx="4" presStyleCnt="5"/>
      <dgm:spPr/>
    </dgm:pt>
    <dgm:pt modelId="{613202EE-195F-4EFC-9DBB-F54FA4A71E1A}" type="pres">
      <dgm:prSet presAssocID="{E71BFB91-806C-43A4-AE9B-07E8DBD9CD2A}" presName="childShape" presStyleCnt="0"/>
      <dgm:spPr/>
    </dgm:pt>
  </dgm:ptLst>
  <dgm:cxnLst>
    <dgm:cxn modelId="{42CFFF1F-0EB7-4BBA-BCB8-B57B60439BC0}" srcId="{AEF81758-A779-4021-BA1A-AD1531E42CC5}" destId="{2DFD33DA-F512-4773-A76B-48E9D6567F9A}" srcOrd="1" destOrd="0" parTransId="{29DA01AF-2FDF-4056-9A85-D5FE4AF8515A}" sibTransId="{CEBD6209-A3D4-41F3-86EB-7C571FE7201D}"/>
    <dgm:cxn modelId="{FF186636-C1C0-418F-847E-7C0599609D11}" type="presOf" srcId="{A46A4C68-3774-4925-B2DA-4F0565774986}" destId="{B0B16BDC-74F8-4A14-8AF4-5CAFAECC7557}" srcOrd="0" destOrd="0" presId="urn:microsoft.com/office/officeart/2005/8/layout/hierarchy3"/>
    <dgm:cxn modelId="{AC23DF46-78AD-4FA2-8745-10BACD4E0525}" srcId="{AEF81758-A779-4021-BA1A-AD1531E42CC5}" destId="{E71BFB91-806C-43A4-AE9B-07E8DBD9CD2A}" srcOrd="4" destOrd="0" parTransId="{E12EAA5C-0796-4DB1-B473-01ACDE113C8E}" sibTransId="{E052E313-F90C-465C-844A-7D438A3A83A4}"/>
    <dgm:cxn modelId="{6A867574-1AEC-44ED-AA24-A15F20C9708D}" type="presOf" srcId="{04AC39AA-0E2B-4EA4-B942-43203E6DE608}" destId="{9D4AAED7-A5D0-4111-8A3F-F453634EA183}" srcOrd="0" destOrd="0" presId="urn:microsoft.com/office/officeart/2005/8/layout/hierarchy3"/>
    <dgm:cxn modelId="{84416075-E4DE-4BE3-B197-E04044A10793}" type="presOf" srcId="{AEF81758-A779-4021-BA1A-AD1531E42CC5}" destId="{516E6E3F-02BC-4C0C-95AC-1A6CEE86FFB7}" srcOrd="0" destOrd="0" presId="urn:microsoft.com/office/officeart/2005/8/layout/hierarchy3"/>
    <dgm:cxn modelId="{E2DDCC79-ABEC-429A-8E80-97E11A464E8C}" type="presOf" srcId="{A46A4C68-3774-4925-B2DA-4F0565774986}" destId="{5FA93BF5-DA42-4E21-A8CC-D17449152519}" srcOrd="1" destOrd="0" presId="urn:microsoft.com/office/officeart/2005/8/layout/hierarchy3"/>
    <dgm:cxn modelId="{76DE8685-E9E2-4BCC-A94B-A9249DFB5B65}" type="presOf" srcId="{2DFD33DA-F512-4773-A76B-48E9D6567F9A}" destId="{10D8B07F-1698-4282-AE59-931016F9CD7F}" srcOrd="0" destOrd="0" presId="urn:microsoft.com/office/officeart/2005/8/layout/hierarchy3"/>
    <dgm:cxn modelId="{0C6E3E87-2FD0-492C-9015-E49392216F1B}" type="presOf" srcId="{E71BFB91-806C-43A4-AE9B-07E8DBD9CD2A}" destId="{619E7A94-9BD7-4681-A2D9-F3C1A28FAB9B}" srcOrd="1" destOrd="0" presId="urn:microsoft.com/office/officeart/2005/8/layout/hierarchy3"/>
    <dgm:cxn modelId="{9FE55898-9A18-456D-9890-1568438AF825}" type="presOf" srcId="{3E15D4CD-AB82-4E8E-9F83-41C580C889FD}" destId="{DAB57BA0-275C-47A8-826D-C059850A2B7E}" srcOrd="0" destOrd="0" presId="urn:microsoft.com/office/officeart/2005/8/layout/hierarchy3"/>
    <dgm:cxn modelId="{12A6089B-38D3-461A-8BFE-F54A48257ACD}" type="presOf" srcId="{E71BFB91-806C-43A4-AE9B-07E8DBD9CD2A}" destId="{4F06D401-27FB-45BD-909F-9BE94B562A23}" srcOrd="0" destOrd="0" presId="urn:microsoft.com/office/officeart/2005/8/layout/hierarchy3"/>
    <dgm:cxn modelId="{C93C939F-14D8-4FD8-948D-0054083D0ED3}" type="presOf" srcId="{04AC39AA-0E2B-4EA4-B942-43203E6DE608}" destId="{38EEF3AD-0F96-4679-B3CD-C00299CBA13E}" srcOrd="1" destOrd="0" presId="urn:microsoft.com/office/officeart/2005/8/layout/hierarchy3"/>
    <dgm:cxn modelId="{6F604FCE-AF5A-4EF0-A557-5A3D04A8DF35}" srcId="{AEF81758-A779-4021-BA1A-AD1531E42CC5}" destId="{3E15D4CD-AB82-4E8E-9F83-41C580C889FD}" srcOrd="2" destOrd="0" parTransId="{7FAF91B7-CA29-49F7-BA48-7C8D3FC1C0B9}" sibTransId="{61BF9E2D-6B0D-4D6E-B30C-115246E30EEC}"/>
    <dgm:cxn modelId="{78870FD2-FEA3-40A7-9F36-CF9DB78D1387}" type="presOf" srcId="{3E15D4CD-AB82-4E8E-9F83-41C580C889FD}" destId="{13FF811E-91EC-4D40-AEA7-FEC6885E479A}" srcOrd="1" destOrd="0" presId="urn:microsoft.com/office/officeart/2005/8/layout/hierarchy3"/>
    <dgm:cxn modelId="{BECD9FDF-EAE5-4D8F-AD81-D6A88822E693}" type="presOf" srcId="{2DFD33DA-F512-4773-A76B-48E9D6567F9A}" destId="{48354A26-90BC-4E6F-8316-F1E1ADE2D4B0}" srcOrd="1" destOrd="0" presId="urn:microsoft.com/office/officeart/2005/8/layout/hierarchy3"/>
    <dgm:cxn modelId="{99D53CE5-1BBA-4247-B0CA-E6D695D8C23C}" srcId="{AEF81758-A779-4021-BA1A-AD1531E42CC5}" destId="{A46A4C68-3774-4925-B2DA-4F0565774986}" srcOrd="3" destOrd="0" parTransId="{5835D0EA-819B-449E-81C1-CCE334B04A6E}" sibTransId="{45DC2DC0-4A09-468C-90BB-1E54928DF768}"/>
    <dgm:cxn modelId="{5AEB07EF-F25C-4F2D-B787-AACA947D1842}" srcId="{AEF81758-A779-4021-BA1A-AD1531E42CC5}" destId="{04AC39AA-0E2B-4EA4-B942-43203E6DE608}" srcOrd="0" destOrd="0" parTransId="{49B7D5F0-1E3D-4885-9038-ED25121B886D}" sibTransId="{92AAA74B-902C-4F0D-B9EE-DA826A433C52}"/>
    <dgm:cxn modelId="{DFB47EDE-955A-4534-86A5-C30BE2226309}" type="presParOf" srcId="{516E6E3F-02BC-4C0C-95AC-1A6CEE86FFB7}" destId="{1D920096-C1C1-41F1-A711-1AFDEC56919F}" srcOrd="0" destOrd="0" presId="urn:microsoft.com/office/officeart/2005/8/layout/hierarchy3"/>
    <dgm:cxn modelId="{13BDC57C-85C1-4561-83A7-17FCC9D15E99}" type="presParOf" srcId="{1D920096-C1C1-41F1-A711-1AFDEC56919F}" destId="{F2653CFE-A779-4470-9A86-CC8F894B14EF}" srcOrd="0" destOrd="0" presId="urn:microsoft.com/office/officeart/2005/8/layout/hierarchy3"/>
    <dgm:cxn modelId="{1C5E32FE-584A-4276-BB4B-AFC4BE2B2428}" type="presParOf" srcId="{F2653CFE-A779-4470-9A86-CC8F894B14EF}" destId="{9D4AAED7-A5D0-4111-8A3F-F453634EA183}" srcOrd="0" destOrd="0" presId="urn:microsoft.com/office/officeart/2005/8/layout/hierarchy3"/>
    <dgm:cxn modelId="{1516724C-38CD-4B2E-AD6C-7BEB1589C039}" type="presParOf" srcId="{F2653CFE-A779-4470-9A86-CC8F894B14EF}" destId="{38EEF3AD-0F96-4679-B3CD-C00299CBA13E}" srcOrd="1" destOrd="0" presId="urn:microsoft.com/office/officeart/2005/8/layout/hierarchy3"/>
    <dgm:cxn modelId="{5C55C315-22F0-485B-89B0-16001856E0E9}" type="presParOf" srcId="{1D920096-C1C1-41F1-A711-1AFDEC56919F}" destId="{23ACAD67-55FB-4F1E-9D06-AE9B3413C9B6}" srcOrd="1" destOrd="0" presId="urn:microsoft.com/office/officeart/2005/8/layout/hierarchy3"/>
    <dgm:cxn modelId="{AD4E87C3-41A1-4480-8E28-839E5BD84271}" type="presParOf" srcId="{516E6E3F-02BC-4C0C-95AC-1A6CEE86FFB7}" destId="{DD92157E-A2CD-4252-A884-E6F70AFC098D}" srcOrd="1" destOrd="0" presId="urn:microsoft.com/office/officeart/2005/8/layout/hierarchy3"/>
    <dgm:cxn modelId="{E7E3778B-1ADE-44D5-B594-E549991E9199}" type="presParOf" srcId="{DD92157E-A2CD-4252-A884-E6F70AFC098D}" destId="{69B13F88-E4E7-4DE8-AA06-81750F17CA85}" srcOrd="0" destOrd="0" presId="urn:microsoft.com/office/officeart/2005/8/layout/hierarchy3"/>
    <dgm:cxn modelId="{2447293C-C26E-4B8D-94F8-E8BDA23B893C}" type="presParOf" srcId="{69B13F88-E4E7-4DE8-AA06-81750F17CA85}" destId="{10D8B07F-1698-4282-AE59-931016F9CD7F}" srcOrd="0" destOrd="0" presId="urn:microsoft.com/office/officeart/2005/8/layout/hierarchy3"/>
    <dgm:cxn modelId="{B2DE87E9-C8D6-4C4A-AD3F-A653ADF3FB08}" type="presParOf" srcId="{69B13F88-E4E7-4DE8-AA06-81750F17CA85}" destId="{48354A26-90BC-4E6F-8316-F1E1ADE2D4B0}" srcOrd="1" destOrd="0" presId="urn:microsoft.com/office/officeart/2005/8/layout/hierarchy3"/>
    <dgm:cxn modelId="{81C6F8A6-B406-45A3-9DDF-4AFD446929C9}" type="presParOf" srcId="{DD92157E-A2CD-4252-A884-E6F70AFC098D}" destId="{75660F3E-7A83-4297-A955-08561CDF24AC}" srcOrd="1" destOrd="0" presId="urn:microsoft.com/office/officeart/2005/8/layout/hierarchy3"/>
    <dgm:cxn modelId="{BF9421D4-309E-4B2C-95B7-5CB84CA83EAB}" type="presParOf" srcId="{516E6E3F-02BC-4C0C-95AC-1A6CEE86FFB7}" destId="{D5A8F502-C614-452F-B8E4-B31D369CD507}" srcOrd="2" destOrd="0" presId="urn:microsoft.com/office/officeart/2005/8/layout/hierarchy3"/>
    <dgm:cxn modelId="{21709A69-AE06-4B73-8748-7C56D8194CEE}" type="presParOf" srcId="{D5A8F502-C614-452F-B8E4-B31D369CD507}" destId="{22092593-B918-490C-9EE2-515E4A9B83FA}" srcOrd="0" destOrd="0" presId="urn:microsoft.com/office/officeart/2005/8/layout/hierarchy3"/>
    <dgm:cxn modelId="{03D6B1F3-10E2-4CA7-8DED-A94BA794CBD4}" type="presParOf" srcId="{22092593-B918-490C-9EE2-515E4A9B83FA}" destId="{DAB57BA0-275C-47A8-826D-C059850A2B7E}" srcOrd="0" destOrd="0" presId="urn:microsoft.com/office/officeart/2005/8/layout/hierarchy3"/>
    <dgm:cxn modelId="{A8666F52-BE59-475A-AAB4-8FBD90E70B0F}" type="presParOf" srcId="{22092593-B918-490C-9EE2-515E4A9B83FA}" destId="{13FF811E-91EC-4D40-AEA7-FEC6885E479A}" srcOrd="1" destOrd="0" presId="urn:microsoft.com/office/officeart/2005/8/layout/hierarchy3"/>
    <dgm:cxn modelId="{5313FEBB-302B-450B-BC79-8FD1ECAD1228}" type="presParOf" srcId="{D5A8F502-C614-452F-B8E4-B31D369CD507}" destId="{D18930DA-2469-4BA2-B1D2-A8050450080F}" srcOrd="1" destOrd="0" presId="urn:microsoft.com/office/officeart/2005/8/layout/hierarchy3"/>
    <dgm:cxn modelId="{7DF789D1-3023-41C4-B3EF-CC28599F16B5}" type="presParOf" srcId="{516E6E3F-02BC-4C0C-95AC-1A6CEE86FFB7}" destId="{8A871234-35D0-4789-A4B6-09C9EC833C2A}" srcOrd="3" destOrd="0" presId="urn:microsoft.com/office/officeart/2005/8/layout/hierarchy3"/>
    <dgm:cxn modelId="{EEA4C499-D0BA-4841-9168-BDDDFACBD5B0}" type="presParOf" srcId="{8A871234-35D0-4789-A4B6-09C9EC833C2A}" destId="{1BF9E16E-D7A3-4CE9-B620-5261BBB89CB4}" srcOrd="0" destOrd="0" presId="urn:microsoft.com/office/officeart/2005/8/layout/hierarchy3"/>
    <dgm:cxn modelId="{B72E3479-D876-4B9E-80A8-AD06DEBB5BE5}" type="presParOf" srcId="{1BF9E16E-D7A3-4CE9-B620-5261BBB89CB4}" destId="{B0B16BDC-74F8-4A14-8AF4-5CAFAECC7557}" srcOrd="0" destOrd="0" presId="urn:microsoft.com/office/officeart/2005/8/layout/hierarchy3"/>
    <dgm:cxn modelId="{D6FB12D0-4E24-48AC-9A76-179F434E8980}" type="presParOf" srcId="{1BF9E16E-D7A3-4CE9-B620-5261BBB89CB4}" destId="{5FA93BF5-DA42-4E21-A8CC-D17449152519}" srcOrd="1" destOrd="0" presId="urn:microsoft.com/office/officeart/2005/8/layout/hierarchy3"/>
    <dgm:cxn modelId="{A1A48038-2FF1-4586-B53A-25BB277D994E}" type="presParOf" srcId="{8A871234-35D0-4789-A4B6-09C9EC833C2A}" destId="{D12026B2-8CC1-4324-A5A9-BC1728732FD1}" srcOrd="1" destOrd="0" presId="urn:microsoft.com/office/officeart/2005/8/layout/hierarchy3"/>
    <dgm:cxn modelId="{85E29FEE-D2A2-4DB4-83D6-6BD5780F0396}" type="presParOf" srcId="{516E6E3F-02BC-4C0C-95AC-1A6CEE86FFB7}" destId="{132D97DF-6901-45EB-8293-0EE09B2B43CB}" srcOrd="4" destOrd="0" presId="urn:microsoft.com/office/officeart/2005/8/layout/hierarchy3"/>
    <dgm:cxn modelId="{E0D99002-087A-4AF7-92B8-2B839BAD3541}" type="presParOf" srcId="{132D97DF-6901-45EB-8293-0EE09B2B43CB}" destId="{2BAC9640-E716-441C-BFE5-11A326DF23E3}" srcOrd="0" destOrd="0" presId="urn:microsoft.com/office/officeart/2005/8/layout/hierarchy3"/>
    <dgm:cxn modelId="{AC174A73-9E68-4BF4-937E-BC217107DE02}" type="presParOf" srcId="{2BAC9640-E716-441C-BFE5-11A326DF23E3}" destId="{4F06D401-27FB-45BD-909F-9BE94B562A23}" srcOrd="0" destOrd="0" presId="urn:microsoft.com/office/officeart/2005/8/layout/hierarchy3"/>
    <dgm:cxn modelId="{ED0877B1-85C4-4D5D-8472-0C6213015E50}" type="presParOf" srcId="{2BAC9640-E716-441C-BFE5-11A326DF23E3}" destId="{619E7A94-9BD7-4681-A2D9-F3C1A28FAB9B}" srcOrd="1" destOrd="0" presId="urn:microsoft.com/office/officeart/2005/8/layout/hierarchy3"/>
    <dgm:cxn modelId="{E858703B-AE87-4F27-8C9C-47D660E91CC5}" type="presParOf" srcId="{132D97DF-6901-45EB-8293-0EE09B2B43CB}" destId="{613202EE-195F-4EFC-9DBB-F54FA4A71E1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0DD46C-00CB-4816-B8EE-E51CDD281145}" type="doc">
      <dgm:prSet loTypeId="urn:microsoft.com/office/officeart/2005/8/layout/pictureOrgChart+Icon" loCatId="hierarchy" qsTypeId="urn:microsoft.com/office/officeart/2005/8/quickstyle/simple5" qsCatId="simple" csTypeId="urn:microsoft.com/office/officeart/2005/8/colors/accent1_2" csCatId="accent1" phldr="1"/>
      <dgm:spPr/>
      <dgm:t>
        <a:bodyPr/>
        <a:lstStyle/>
        <a:p>
          <a:endParaRPr lang="en-US"/>
        </a:p>
      </dgm:t>
    </dgm:pt>
    <dgm:pt modelId="{8EA032F2-411A-47DE-83A5-FB1AF0BDE05C}">
      <dgm:prSet phldrT="[Text]" custT="1"/>
      <dgm:spPr>
        <a:gradFill rotWithShape="0">
          <a:gsLst>
            <a:gs pos="0">
              <a:srgbClr val="004A98">
                <a:lumMod val="60000"/>
                <a:lumOff val="40000"/>
              </a:srgbClr>
            </a:gs>
            <a:gs pos="50000">
              <a:srgbClr val="004A98"/>
            </a:gs>
            <a:gs pos="100000">
              <a:srgbClr val="1F1B92"/>
            </a:gs>
          </a:gsLst>
        </a:gradFill>
        <a:ln>
          <a:solidFill>
            <a:schemeClr val="bg1"/>
          </a:solidFill>
        </a:ln>
      </dgm:spPr>
      <dgm:t>
        <a:bodyPr/>
        <a:lstStyle/>
        <a:p>
          <a:r>
            <a:rPr lang="en-US" sz="3200">
              <a:ln/>
              <a:solidFill>
                <a:srgbClr val="F9BE10"/>
              </a:solidFill>
              <a:latin typeface="Segoe UI Semibold" panose="020B0702040204020203" pitchFamily="34" charset="0"/>
              <a:cs typeface="Segoe UI Semibold" panose="020B0702040204020203" pitchFamily="34" charset="0"/>
            </a:rPr>
            <a:t>Business Intelligence Services</a:t>
          </a:r>
        </a:p>
      </dgm:t>
    </dgm:pt>
    <dgm:pt modelId="{17B4C41E-E348-4801-A259-3094B39F4FD2}" type="parTrans" cxnId="{7C74F421-0BA3-434B-8066-B0C4506BA271}">
      <dgm:prSet/>
      <dgm:spPr/>
      <dgm:t>
        <a:bodyPr/>
        <a:lstStyle/>
        <a:p>
          <a:endParaRPr lang="en-US" sz="3200">
            <a:solidFill>
              <a:srgbClr val="F9BE10"/>
            </a:solidFill>
          </a:endParaRPr>
        </a:p>
      </dgm:t>
    </dgm:pt>
    <dgm:pt modelId="{3D281C13-BCEC-4AC8-B22A-46B34F81B2FB}" type="sibTrans" cxnId="{7C74F421-0BA3-434B-8066-B0C4506BA271}">
      <dgm:prSet/>
      <dgm:spPr/>
      <dgm:t>
        <a:bodyPr/>
        <a:lstStyle/>
        <a:p>
          <a:endParaRPr lang="en-US" sz="3200">
            <a:solidFill>
              <a:srgbClr val="F9BE10"/>
            </a:solidFill>
          </a:endParaRPr>
        </a:p>
      </dgm:t>
    </dgm:pt>
    <dgm:pt modelId="{D38BCF7A-94BE-4C64-A141-616166EC979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w="76200">
          <a:solidFill>
            <a:srgbClr val="FFC000"/>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gm:t>
    </dgm:pt>
    <dgm:pt modelId="{8F255413-96D0-4D93-9A4A-A6EED0C641AF}" type="parTrans" cxnId="{0091651E-B42D-4B31-A513-008B9482ECCE}">
      <dgm:prSet/>
      <dgm:spPr>
        <a:solidFill>
          <a:schemeClr val="bg1"/>
        </a:solidFill>
        <a:ln>
          <a:solidFill>
            <a:schemeClr val="bg1"/>
          </a:solidFill>
        </a:ln>
      </dgm:spPr>
      <dgm:t>
        <a:bodyPr/>
        <a:lstStyle/>
        <a:p>
          <a:endParaRPr lang="en-US" sz="3200">
            <a:solidFill>
              <a:srgbClr val="1F1B92"/>
            </a:solidFill>
          </a:endParaRPr>
        </a:p>
      </dgm:t>
    </dgm:pt>
    <dgm:pt modelId="{F922DCCC-0A9A-43C7-8A77-B2EDCD2BA5B2}" type="sibTrans" cxnId="{0091651E-B42D-4B31-A513-008B9482ECCE}">
      <dgm:prSet/>
      <dgm:spPr/>
      <dgm:t>
        <a:bodyPr/>
        <a:lstStyle/>
        <a:p>
          <a:endParaRPr lang="en-US" sz="3200">
            <a:solidFill>
              <a:srgbClr val="F9BE10"/>
            </a:solidFill>
          </a:endParaRPr>
        </a:p>
      </dgm:t>
    </dgm:pt>
    <dgm:pt modelId="{258FD6E1-8676-47A7-804E-2BA000C9EB8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gm:t>
    </dgm:pt>
    <dgm:pt modelId="{B50DB738-B3AB-4495-BD97-E122BAC288AD}" type="parTrans" cxnId="{88A863C7-0B5D-4B98-91ED-9AB941EECDA1}">
      <dgm:prSet/>
      <dgm:spPr>
        <a:solidFill>
          <a:schemeClr val="bg1"/>
        </a:solidFill>
        <a:ln>
          <a:solidFill>
            <a:schemeClr val="bg1"/>
          </a:solidFill>
        </a:ln>
      </dgm:spPr>
      <dgm:t>
        <a:bodyPr/>
        <a:lstStyle/>
        <a:p>
          <a:endParaRPr lang="en-US" sz="3200">
            <a:solidFill>
              <a:srgbClr val="1F1B92"/>
            </a:solidFill>
          </a:endParaRPr>
        </a:p>
      </dgm:t>
    </dgm:pt>
    <dgm:pt modelId="{22180EB9-5A37-488A-B099-FE3ACB4307EC}" type="sibTrans" cxnId="{88A863C7-0B5D-4B98-91ED-9AB941EECDA1}">
      <dgm:prSet/>
      <dgm:spPr/>
      <dgm:t>
        <a:bodyPr/>
        <a:lstStyle/>
        <a:p>
          <a:endParaRPr lang="en-US" sz="3200">
            <a:solidFill>
              <a:srgbClr val="F9BE10"/>
            </a:solidFill>
          </a:endParaRPr>
        </a:p>
      </dgm:t>
    </dgm:pt>
    <dgm:pt modelId="{2B32EED0-A7A2-4729-A268-03A72D66F0C8}" type="pres">
      <dgm:prSet presAssocID="{B00DD46C-00CB-4816-B8EE-E51CDD281145}" presName="hierChild1" presStyleCnt="0">
        <dgm:presLayoutVars>
          <dgm:orgChart val="1"/>
          <dgm:chPref val="1"/>
          <dgm:dir/>
          <dgm:animOne val="branch"/>
          <dgm:animLvl val="lvl"/>
          <dgm:resizeHandles/>
        </dgm:presLayoutVars>
      </dgm:prSet>
      <dgm:spPr/>
    </dgm:pt>
    <dgm:pt modelId="{CB174FAD-0C11-40FA-8CEE-639523CA89B8}" type="pres">
      <dgm:prSet presAssocID="{8EA032F2-411A-47DE-83A5-FB1AF0BDE05C}" presName="hierRoot1" presStyleCnt="0">
        <dgm:presLayoutVars>
          <dgm:hierBranch val="init"/>
        </dgm:presLayoutVars>
      </dgm:prSet>
      <dgm:spPr/>
    </dgm:pt>
    <dgm:pt modelId="{8B40BCF6-B09B-4493-92F1-F93B3EEF582D}" type="pres">
      <dgm:prSet presAssocID="{8EA032F2-411A-47DE-83A5-FB1AF0BDE05C}" presName="rootComposite1" presStyleCnt="0"/>
      <dgm:spPr/>
    </dgm:pt>
    <dgm:pt modelId="{88F16FCE-994C-40BD-914A-DF1E7B6FDA15}" type="pres">
      <dgm:prSet presAssocID="{8EA032F2-411A-47DE-83A5-FB1AF0BDE05C}" presName="rootText1" presStyleLbl="node0" presStyleIdx="0" presStyleCnt="1">
        <dgm:presLayoutVars>
          <dgm:chPref val="3"/>
        </dgm:presLayoutVars>
      </dgm:prSet>
      <dgm:spPr/>
    </dgm:pt>
    <dgm:pt modelId="{F403DC75-E7C2-4976-B30D-64D38804E5C1}" type="pres">
      <dgm:prSet presAssocID="{8EA032F2-411A-47DE-83A5-FB1AF0BDE05C}" presName="rootPict1" presStyleLbl="align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dgm:spPr>
    </dgm:pt>
    <dgm:pt modelId="{B1DA041F-0C4C-49BA-847D-431E775E3AAA}" type="pres">
      <dgm:prSet presAssocID="{8EA032F2-411A-47DE-83A5-FB1AF0BDE05C}" presName="rootConnector1" presStyleLbl="node1" presStyleIdx="0" presStyleCnt="0"/>
      <dgm:spPr/>
    </dgm:pt>
    <dgm:pt modelId="{C52DB4F7-A831-4FE2-A46F-B4347CFFD635}" type="pres">
      <dgm:prSet presAssocID="{8EA032F2-411A-47DE-83A5-FB1AF0BDE05C}" presName="hierChild2" presStyleCnt="0"/>
      <dgm:spPr/>
    </dgm:pt>
    <dgm:pt modelId="{3983F813-2BE6-45FA-8BED-93E62334A202}" type="pres">
      <dgm:prSet presAssocID="{8F255413-96D0-4D93-9A4A-A6EED0C641AF}" presName="Name37" presStyleLbl="parChTrans1D2" presStyleIdx="0" presStyleCnt="2"/>
      <dgm:spPr/>
    </dgm:pt>
    <dgm:pt modelId="{1261580F-A53E-4AE6-82D1-F19C65A41D49}" type="pres">
      <dgm:prSet presAssocID="{D38BCF7A-94BE-4C64-A141-616166EC979B}" presName="hierRoot2" presStyleCnt="0">
        <dgm:presLayoutVars>
          <dgm:hierBranch val="init"/>
        </dgm:presLayoutVars>
      </dgm:prSet>
      <dgm:spPr/>
    </dgm:pt>
    <dgm:pt modelId="{1BF4CE65-7B7F-48EB-AB10-046908190BED}" type="pres">
      <dgm:prSet presAssocID="{D38BCF7A-94BE-4C64-A141-616166EC979B}" presName="rootComposite" presStyleCnt="0"/>
      <dgm:spPr/>
    </dgm:pt>
    <dgm:pt modelId="{E63A0339-4715-4C9C-8649-87C7A7EE3442}" type="pres">
      <dgm:prSet presAssocID="{D38BCF7A-94BE-4C64-A141-616166EC979B}" presName="rootText" presStyleLbl="node2" presStyleIdx="0" presStyleCnt="2">
        <dgm:presLayoutVars>
          <dgm:chPref val="3"/>
        </dgm:presLayoutVars>
      </dgm:prSet>
      <dgm:spPr>
        <a:xfrm>
          <a:off x="1604010" y="2554333"/>
          <a:ext cx="3592285" cy="1796142"/>
        </a:xfrm>
        <a:prstGeom prst="rect">
          <a:avLst/>
        </a:prstGeom>
      </dgm:spPr>
    </dgm:pt>
    <dgm:pt modelId="{646C8426-451B-4A71-852C-4029466E6E07}" type="pres">
      <dgm:prSet presAssocID="{D38BCF7A-94BE-4C64-A141-616166EC979B}" presName="rootPict" presStyleLbl="alignImgPlace1" presStyleIdx="1" presStyleCnt="3"/>
      <dgm:spPr>
        <a:blipFill dpi="0" rotWithShape="1">
          <a:blip xmlns:r="http://schemas.openxmlformats.org/officeDocument/2006/relationships" r:embed="rId2"/>
          <a:srcRect/>
          <a:stretch>
            <a:fillRect t="12536" b="12536"/>
          </a:stretch>
        </a:blipFill>
      </dgm:spPr>
    </dgm:pt>
    <dgm:pt modelId="{7893937A-B78C-4950-BFBE-DF6733FFFF4B}" type="pres">
      <dgm:prSet presAssocID="{D38BCF7A-94BE-4C64-A141-616166EC979B}" presName="rootConnector" presStyleLbl="node2" presStyleIdx="0" presStyleCnt="2"/>
      <dgm:spPr/>
    </dgm:pt>
    <dgm:pt modelId="{F8449D97-885D-4A32-8770-F054927668CA}" type="pres">
      <dgm:prSet presAssocID="{D38BCF7A-94BE-4C64-A141-616166EC979B}" presName="hierChild4" presStyleCnt="0"/>
      <dgm:spPr/>
    </dgm:pt>
    <dgm:pt modelId="{17841836-1851-46CF-A229-1D473C825799}" type="pres">
      <dgm:prSet presAssocID="{D38BCF7A-94BE-4C64-A141-616166EC979B}" presName="hierChild5" presStyleCnt="0"/>
      <dgm:spPr/>
    </dgm:pt>
    <dgm:pt modelId="{061573F2-80E8-4BB0-A921-9D06881EDBAA}" type="pres">
      <dgm:prSet presAssocID="{B50DB738-B3AB-4495-BD97-E122BAC288AD}" presName="Name37" presStyleLbl="parChTrans1D2" presStyleIdx="1" presStyleCnt="2"/>
      <dgm:spPr/>
    </dgm:pt>
    <dgm:pt modelId="{67184EC0-ECAA-4EA6-BE6E-23DE673B7C8D}" type="pres">
      <dgm:prSet presAssocID="{258FD6E1-8676-47A7-804E-2BA000C9EB8B}" presName="hierRoot2" presStyleCnt="0">
        <dgm:presLayoutVars>
          <dgm:hierBranch val="init"/>
        </dgm:presLayoutVars>
      </dgm:prSet>
      <dgm:spPr/>
    </dgm:pt>
    <dgm:pt modelId="{60087627-5CCC-4DE6-A0A0-120D4888DD4B}" type="pres">
      <dgm:prSet presAssocID="{258FD6E1-8676-47A7-804E-2BA000C9EB8B}" presName="rootComposite" presStyleCnt="0"/>
      <dgm:spPr/>
    </dgm:pt>
    <dgm:pt modelId="{854C8B18-516A-44B5-9702-2BCF5DF90DFE}" type="pres">
      <dgm:prSet presAssocID="{258FD6E1-8676-47A7-804E-2BA000C9EB8B}" presName="rootText" presStyleLbl="node2" presStyleIdx="1" presStyleCnt="2">
        <dgm:presLayoutVars>
          <dgm:chPref val="3"/>
        </dgm:presLayoutVars>
      </dgm:prSet>
      <dgm:spPr>
        <a:xfrm>
          <a:off x="5950676" y="2554333"/>
          <a:ext cx="3592285" cy="1796142"/>
        </a:xfrm>
        <a:prstGeom prst="rect">
          <a:avLst/>
        </a:prstGeom>
      </dgm:spPr>
    </dgm:pt>
    <dgm:pt modelId="{40BDAE66-6087-4D99-8831-1189B1C0BC3D}" type="pres">
      <dgm:prSet presAssocID="{258FD6E1-8676-47A7-804E-2BA000C9EB8B}" presName="rootPict" presStyleLbl="align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dgm:spPr>
    </dgm:pt>
    <dgm:pt modelId="{C23C4E67-AAFF-4C6A-BBF4-C8EDA83690CC}" type="pres">
      <dgm:prSet presAssocID="{258FD6E1-8676-47A7-804E-2BA000C9EB8B}" presName="rootConnector" presStyleLbl="node2" presStyleIdx="1" presStyleCnt="2"/>
      <dgm:spPr/>
    </dgm:pt>
    <dgm:pt modelId="{8BE8BC1F-36BF-41DD-846B-287F29FE3ACA}" type="pres">
      <dgm:prSet presAssocID="{258FD6E1-8676-47A7-804E-2BA000C9EB8B}" presName="hierChild4" presStyleCnt="0"/>
      <dgm:spPr/>
    </dgm:pt>
    <dgm:pt modelId="{CFCF07D1-A117-4D47-BBA2-D7759DAAE1C8}" type="pres">
      <dgm:prSet presAssocID="{258FD6E1-8676-47A7-804E-2BA000C9EB8B}" presName="hierChild5" presStyleCnt="0"/>
      <dgm:spPr/>
    </dgm:pt>
    <dgm:pt modelId="{D215EFA8-B0F6-43E6-9038-6FF5BB0AE599}" type="pres">
      <dgm:prSet presAssocID="{8EA032F2-411A-47DE-83A5-FB1AF0BDE05C}" presName="hierChild3" presStyleCnt="0"/>
      <dgm:spPr/>
    </dgm:pt>
  </dgm:ptLst>
  <dgm:cxnLst>
    <dgm:cxn modelId="{0091651E-B42D-4B31-A513-008B9482ECCE}" srcId="{8EA032F2-411A-47DE-83A5-FB1AF0BDE05C}" destId="{D38BCF7A-94BE-4C64-A141-616166EC979B}" srcOrd="0" destOrd="0" parTransId="{8F255413-96D0-4D93-9A4A-A6EED0C641AF}" sibTransId="{F922DCCC-0A9A-43C7-8A77-B2EDCD2BA5B2}"/>
    <dgm:cxn modelId="{7C74F421-0BA3-434B-8066-B0C4506BA271}" srcId="{B00DD46C-00CB-4816-B8EE-E51CDD281145}" destId="{8EA032F2-411A-47DE-83A5-FB1AF0BDE05C}" srcOrd="0" destOrd="0" parTransId="{17B4C41E-E348-4801-A259-3094B39F4FD2}" sibTransId="{3D281C13-BCEC-4AC8-B22A-46B34F81B2FB}"/>
    <dgm:cxn modelId="{EF126577-C2E0-472D-A98C-511030DFC8A3}" type="presOf" srcId="{258FD6E1-8676-47A7-804E-2BA000C9EB8B}" destId="{854C8B18-516A-44B5-9702-2BCF5DF90DFE}" srcOrd="0" destOrd="0" presId="urn:microsoft.com/office/officeart/2005/8/layout/pictureOrgChart+Icon"/>
    <dgm:cxn modelId="{04382D9D-5789-40B2-A47D-E9FE5BE94200}" type="presOf" srcId="{B50DB738-B3AB-4495-BD97-E122BAC288AD}" destId="{061573F2-80E8-4BB0-A921-9D06881EDBAA}" srcOrd="0" destOrd="0" presId="urn:microsoft.com/office/officeart/2005/8/layout/pictureOrgChart+Icon"/>
    <dgm:cxn modelId="{DF0E87A0-0961-4CA0-A5BE-B8A6A20A1148}" type="presOf" srcId="{8EA032F2-411A-47DE-83A5-FB1AF0BDE05C}" destId="{B1DA041F-0C4C-49BA-847D-431E775E3AAA}" srcOrd="1" destOrd="0" presId="urn:microsoft.com/office/officeart/2005/8/layout/pictureOrgChart+Icon"/>
    <dgm:cxn modelId="{0BAAE7A8-7C7F-4EC2-BEFD-F695C41EB5A9}" type="presOf" srcId="{D38BCF7A-94BE-4C64-A141-616166EC979B}" destId="{7893937A-B78C-4950-BFBE-DF6733FFFF4B}" srcOrd="1" destOrd="0" presId="urn:microsoft.com/office/officeart/2005/8/layout/pictureOrgChart+Icon"/>
    <dgm:cxn modelId="{B4DF3BAD-BD04-445D-B0A4-33E6C7821322}" type="presOf" srcId="{D38BCF7A-94BE-4C64-A141-616166EC979B}" destId="{E63A0339-4715-4C9C-8649-87C7A7EE3442}" srcOrd="0" destOrd="0" presId="urn:microsoft.com/office/officeart/2005/8/layout/pictureOrgChart+Icon"/>
    <dgm:cxn modelId="{394A1BB8-FC6F-4480-A27F-637919A22179}" type="presOf" srcId="{8F255413-96D0-4D93-9A4A-A6EED0C641AF}" destId="{3983F813-2BE6-45FA-8BED-93E62334A202}" srcOrd="0" destOrd="0" presId="urn:microsoft.com/office/officeart/2005/8/layout/pictureOrgChart+Icon"/>
    <dgm:cxn modelId="{88A863C7-0B5D-4B98-91ED-9AB941EECDA1}" srcId="{8EA032F2-411A-47DE-83A5-FB1AF0BDE05C}" destId="{258FD6E1-8676-47A7-804E-2BA000C9EB8B}" srcOrd="1" destOrd="0" parTransId="{B50DB738-B3AB-4495-BD97-E122BAC288AD}" sibTransId="{22180EB9-5A37-488A-B099-FE3ACB4307EC}"/>
    <dgm:cxn modelId="{7E0501CF-283C-4634-85AA-68E57C119EA7}" type="presOf" srcId="{8EA032F2-411A-47DE-83A5-FB1AF0BDE05C}" destId="{88F16FCE-994C-40BD-914A-DF1E7B6FDA15}" srcOrd="0" destOrd="0" presId="urn:microsoft.com/office/officeart/2005/8/layout/pictureOrgChart+Icon"/>
    <dgm:cxn modelId="{2EA08AFB-47E8-4C23-A707-CBAB214DFB0A}" type="presOf" srcId="{258FD6E1-8676-47A7-804E-2BA000C9EB8B}" destId="{C23C4E67-AAFF-4C6A-BBF4-C8EDA83690CC}" srcOrd="1" destOrd="0" presId="urn:microsoft.com/office/officeart/2005/8/layout/pictureOrgChart+Icon"/>
    <dgm:cxn modelId="{FAD397FD-021E-4FF2-B3E2-1C70A88ADBCF}" type="presOf" srcId="{B00DD46C-00CB-4816-B8EE-E51CDD281145}" destId="{2B32EED0-A7A2-4729-A268-03A72D66F0C8}" srcOrd="0" destOrd="0" presId="urn:microsoft.com/office/officeart/2005/8/layout/pictureOrgChart+Icon"/>
    <dgm:cxn modelId="{1759F237-986D-4029-9783-2B788499E1FD}" type="presParOf" srcId="{2B32EED0-A7A2-4729-A268-03A72D66F0C8}" destId="{CB174FAD-0C11-40FA-8CEE-639523CA89B8}" srcOrd="0" destOrd="0" presId="urn:microsoft.com/office/officeart/2005/8/layout/pictureOrgChart+Icon"/>
    <dgm:cxn modelId="{AB0762E3-1EAF-431C-9E20-082F17E20AF5}" type="presParOf" srcId="{CB174FAD-0C11-40FA-8CEE-639523CA89B8}" destId="{8B40BCF6-B09B-4493-92F1-F93B3EEF582D}" srcOrd="0" destOrd="0" presId="urn:microsoft.com/office/officeart/2005/8/layout/pictureOrgChart+Icon"/>
    <dgm:cxn modelId="{6A1AE829-7929-4489-AD48-7CDD0431FF69}" type="presParOf" srcId="{8B40BCF6-B09B-4493-92F1-F93B3EEF582D}" destId="{88F16FCE-994C-40BD-914A-DF1E7B6FDA15}" srcOrd="0" destOrd="0" presId="urn:microsoft.com/office/officeart/2005/8/layout/pictureOrgChart+Icon"/>
    <dgm:cxn modelId="{D107EEF6-4466-4365-9184-B772C8C502EA}" type="presParOf" srcId="{8B40BCF6-B09B-4493-92F1-F93B3EEF582D}" destId="{F403DC75-E7C2-4976-B30D-64D38804E5C1}" srcOrd="1" destOrd="0" presId="urn:microsoft.com/office/officeart/2005/8/layout/pictureOrgChart+Icon"/>
    <dgm:cxn modelId="{E0707277-3C77-4A21-9CDC-C7C380723CC7}" type="presParOf" srcId="{8B40BCF6-B09B-4493-92F1-F93B3EEF582D}" destId="{B1DA041F-0C4C-49BA-847D-431E775E3AAA}" srcOrd="2" destOrd="0" presId="urn:microsoft.com/office/officeart/2005/8/layout/pictureOrgChart+Icon"/>
    <dgm:cxn modelId="{2302D04A-DC57-4B02-89A9-CD0E11DC9E71}" type="presParOf" srcId="{CB174FAD-0C11-40FA-8CEE-639523CA89B8}" destId="{C52DB4F7-A831-4FE2-A46F-B4347CFFD635}" srcOrd="1" destOrd="0" presId="urn:microsoft.com/office/officeart/2005/8/layout/pictureOrgChart+Icon"/>
    <dgm:cxn modelId="{2702AAA2-5C31-4011-BB5D-999113386D79}" type="presParOf" srcId="{C52DB4F7-A831-4FE2-A46F-B4347CFFD635}" destId="{3983F813-2BE6-45FA-8BED-93E62334A202}" srcOrd="0" destOrd="0" presId="urn:microsoft.com/office/officeart/2005/8/layout/pictureOrgChart+Icon"/>
    <dgm:cxn modelId="{9F36BFDB-F1EC-4BAD-B8AE-E93E82B108F6}" type="presParOf" srcId="{C52DB4F7-A831-4FE2-A46F-B4347CFFD635}" destId="{1261580F-A53E-4AE6-82D1-F19C65A41D49}" srcOrd="1" destOrd="0" presId="urn:microsoft.com/office/officeart/2005/8/layout/pictureOrgChart+Icon"/>
    <dgm:cxn modelId="{D62DB4B3-85C7-4492-8D1C-B5F887DD9BC1}" type="presParOf" srcId="{1261580F-A53E-4AE6-82D1-F19C65A41D49}" destId="{1BF4CE65-7B7F-48EB-AB10-046908190BED}" srcOrd="0" destOrd="0" presId="urn:microsoft.com/office/officeart/2005/8/layout/pictureOrgChart+Icon"/>
    <dgm:cxn modelId="{8BB2F4B2-7B69-458F-967B-52959186A1BE}" type="presParOf" srcId="{1BF4CE65-7B7F-48EB-AB10-046908190BED}" destId="{E63A0339-4715-4C9C-8649-87C7A7EE3442}" srcOrd="0" destOrd="0" presId="urn:microsoft.com/office/officeart/2005/8/layout/pictureOrgChart+Icon"/>
    <dgm:cxn modelId="{A632DE70-2246-4BC6-89C2-FC342618B61E}" type="presParOf" srcId="{1BF4CE65-7B7F-48EB-AB10-046908190BED}" destId="{646C8426-451B-4A71-852C-4029466E6E07}" srcOrd="1" destOrd="0" presId="urn:microsoft.com/office/officeart/2005/8/layout/pictureOrgChart+Icon"/>
    <dgm:cxn modelId="{01C1EB60-5B41-4434-956A-DD1A77A02DB8}" type="presParOf" srcId="{1BF4CE65-7B7F-48EB-AB10-046908190BED}" destId="{7893937A-B78C-4950-BFBE-DF6733FFFF4B}" srcOrd="2" destOrd="0" presId="urn:microsoft.com/office/officeart/2005/8/layout/pictureOrgChart+Icon"/>
    <dgm:cxn modelId="{767201E8-7C1E-4BDE-B94C-3C52FE4E5D1E}" type="presParOf" srcId="{1261580F-A53E-4AE6-82D1-F19C65A41D49}" destId="{F8449D97-885D-4A32-8770-F054927668CA}" srcOrd="1" destOrd="0" presId="urn:microsoft.com/office/officeart/2005/8/layout/pictureOrgChart+Icon"/>
    <dgm:cxn modelId="{F7C39267-4122-435C-B25C-FAADC5E5677F}" type="presParOf" srcId="{1261580F-A53E-4AE6-82D1-F19C65A41D49}" destId="{17841836-1851-46CF-A229-1D473C825799}" srcOrd="2" destOrd="0" presId="urn:microsoft.com/office/officeart/2005/8/layout/pictureOrgChart+Icon"/>
    <dgm:cxn modelId="{E40369FF-18AF-4149-8BC3-2BA5D75BB77F}" type="presParOf" srcId="{C52DB4F7-A831-4FE2-A46F-B4347CFFD635}" destId="{061573F2-80E8-4BB0-A921-9D06881EDBAA}" srcOrd="2" destOrd="0" presId="urn:microsoft.com/office/officeart/2005/8/layout/pictureOrgChart+Icon"/>
    <dgm:cxn modelId="{A44FB6F0-D974-4333-AC47-2635285FF225}" type="presParOf" srcId="{C52DB4F7-A831-4FE2-A46F-B4347CFFD635}" destId="{67184EC0-ECAA-4EA6-BE6E-23DE673B7C8D}" srcOrd="3" destOrd="0" presId="urn:microsoft.com/office/officeart/2005/8/layout/pictureOrgChart+Icon"/>
    <dgm:cxn modelId="{48527C6D-98CA-46C5-84BE-65E17ADEEFD3}" type="presParOf" srcId="{67184EC0-ECAA-4EA6-BE6E-23DE673B7C8D}" destId="{60087627-5CCC-4DE6-A0A0-120D4888DD4B}" srcOrd="0" destOrd="0" presId="urn:microsoft.com/office/officeart/2005/8/layout/pictureOrgChart+Icon"/>
    <dgm:cxn modelId="{05463CEE-7035-4DEF-8672-E5AA7068218D}" type="presParOf" srcId="{60087627-5CCC-4DE6-A0A0-120D4888DD4B}" destId="{854C8B18-516A-44B5-9702-2BCF5DF90DFE}" srcOrd="0" destOrd="0" presId="urn:microsoft.com/office/officeart/2005/8/layout/pictureOrgChart+Icon"/>
    <dgm:cxn modelId="{7EACE699-DDE3-40A5-89CE-05E57E33EB36}" type="presParOf" srcId="{60087627-5CCC-4DE6-A0A0-120D4888DD4B}" destId="{40BDAE66-6087-4D99-8831-1189B1C0BC3D}" srcOrd="1" destOrd="0" presId="urn:microsoft.com/office/officeart/2005/8/layout/pictureOrgChart+Icon"/>
    <dgm:cxn modelId="{2E74536C-73BA-4B77-AB1E-036A11379361}" type="presParOf" srcId="{60087627-5CCC-4DE6-A0A0-120D4888DD4B}" destId="{C23C4E67-AAFF-4C6A-BBF4-C8EDA83690CC}" srcOrd="2" destOrd="0" presId="urn:microsoft.com/office/officeart/2005/8/layout/pictureOrgChart+Icon"/>
    <dgm:cxn modelId="{F2A95810-E4E1-441E-9192-AAA139040975}" type="presParOf" srcId="{67184EC0-ECAA-4EA6-BE6E-23DE673B7C8D}" destId="{8BE8BC1F-36BF-41DD-846B-287F29FE3ACA}" srcOrd="1" destOrd="0" presId="urn:microsoft.com/office/officeart/2005/8/layout/pictureOrgChart+Icon"/>
    <dgm:cxn modelId="{00D134FE-8A99-42CF-90D5-63BA9B39F7B0}" type="presParOf" srcId="{67184EC0-ECAA-4EA6-BE6E-23DE673B7C8D}" destId="{CFCF07D1-A117-4D47-BBA2-D7759DAAE1C8}" srcOrd="2" destOrd="0" presId="urn:microsoft.com/office/officeart/2005/8/layout/pictureOrgChart+Icon"/>
    <dgm:cxn modelId="{38E34C3F-AD48-4130-B7B3-BB46571729CD}" type="presParOf" srcId="{CB174FAD-0C11-40FA-8CEE-639523CA89B8}" destId="{D215EFA8-B0F6-43E6-9038-6FF5BB0AE599}" srcOrd="2" destOrd="0" presId="urn:microsoft.com/office/officeart/2005/8/layout/pictureOrgChart+Icon"/>
  </dgm:cxnLst>
  <dgm:bg>
    <a:effectLst>
      <a:outerShdw blurRad="50800" dist="38100" dir="10800000" algn="r"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DAEB6E-1318-412E-9372-CF34C364545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AB5055E-0B38-43B7-AB5B-9228BC8C34EF}">
      <dgm:prSet custT="1"/>
      <dgm:spPr>
        <a:solidFill>
          <a:srgbClr val="1F029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4000">
              <a:solidFill>
                <a:schemeClr val="bg1"/>
              </a:solidFill>
              <a:latin typeface="Segoe UI Semilight" panose="020B0402040204020203" pitchFamily="34" charset="0"/>
              <a:cs typeface="Segoe UI Semilight" panose="020B0402040204020203" pitchFamily="34" charset="0"/>
            </a:rPr>
            <a:t>Focuses on how companies acquire, store, manage, share, and use data</a:t>
          </a:r>
        </a:p>
      </dgm:t>
    </dgm:pt>
    <dgm:pt modelId="{ECB35C09-C8EA-4672-AED7-11E1A74657F5}" type="parTrans" cxnId="{B4026F12-36EA-4FBD-B5D5-7BEDA24B5BDB}">
      <dgm:prSet/>
      <dgm:spPr/>
      <dgm:t>
        <a:bodyPr/>
        <a:lstStyle/>
        <a:p>
          <a:pPr algn="ctr"/>
          <a:endParaRPr lang="en-US" sz="4000">
            <a:solidFill>
              <a:schemeClr val="bg1"/>
            </a:solidFill>
            <a:latin typeface="Segoe UI Semilight" panose="020B0402040204020203" pitchFamily="34" charset="0"/>
            <a:cs typeface="Segoe UI Semilight" panose="020B0402040204020203" pitchFamily="34" charset="0"/>
          </a:endParaRPr>
        </a:p>
      </dgm:t>
    </dgm:pt>
    <dgm:pt modelId="{6523B9F4-C333-48DE-AC3A-23382AAB5877}" type="sibTrans" cxnId="{B4026F12-36EA-4FBD-B5D5-7BEDA24B5BDB}">
      <dgm:prSet/>
      <dgm:spPr/>
      <dgm:t>
        <a:bodyPr/>
        <a:lstStyle/>
        <a:p>
          <a:pPr algn="ctr"/>
          <a:endParaRPr lang="en-US" sz="4000">
            <a:solidFill>
              <a:schemeClr val="bg1"/>
            </a:solidFill>
            <a:latin typeface="Segoe UI Semilight" panose="020B0402040204020203" pitchFamily="34" charset="0"/>
            <a:cs typeface="Segoe UI Semilight" panose="020B0402040204020203" pitchFamily="34" charset="0"/>
          </a:endParaRPr>
        </a:p>
      </dgm:t>
    </dgm:pt>
    <dgm:pt modelId="{CA3BF45C-E7A4-48B7-9131-B78FDC0ECD56}" type="pres">
      <dgm:prSet presAssocID="{44DAEB6E-1318-412E-9372-CF34C364545A}" presName="linear" presStyleCnt="0">
        <dgm:presLayoutVars>
          <dgm:animLvl val="lvl"/>
          <dgm:resizeHandles val="exact"/>
        </dgm:presLayoutVars>
      </dgm:prSet>
      <dgm:spPr/>
    </dgm:pt>
    <dgm:pt modelId="{0A92AEFF-2C5F-4AF5-A9AE-91C9AA1CE9EF}" type="pres">
      <dgm:prSet presAssocID="{DAB5055E-0B38-43B7-AB5B-9228BC8C34EF}" presName="parentText" presStyleLbl="node1" presStyleIdx="0" presStyleCnt="1">
        <dgm:presLayoutVars>
          <dgm:chMax val="0"/>
          <dgm:bulletEnabled val="1"/>
        </dgm:presLayoutVars>
      </dgm:prSet>
      <dgm:spPr/>
    </dgm:pt>
  </dgm:ptLst>
  <dgm:cxnLst>
    <dgm:cxn modelId="{5A9A020A-0852-425E-9D64-59D8D691C4C7}" type="presOf" srcId="{DAB5055E-0B38-43B7-AB5B-9228BC8C34EF}" destId="{0A92AEFF-2C5F-4AF5-A9AE-91C9AA1CE9EF}" srcOrd="0" destOrd="0" presId="urn:microsoft.com/office/officeart/2005/8/layout/vList2"/>
    <dgm:cxn modelId="{B4026F12-36EA-4FBD-B5D5-7BEDA24B5BDB}" srcId="{44DAEB6E-1318-412E-9372-CF34C364545A}" destId="{DAB5055E-0B38-43B7-AB5B-9228BC8C34EF}" srcOrd="0" destOrd="0" parTransId="{ECB35C09-C8EA-4672-AED7-11E1A74657F5}" sibTransId="{6523B9F4-C333-48DE-AC3A-23382AAB5877}"/>
    <dgm:cxn modelId="{185A09F3-F672-48F1-8D76-2E9A30E47701}" type="presOf" srcId="{44DAEB6E-1318-412E-9372-CF34C364545A}" destId="{CA3BF45C-E7A4-48B7-9131-B78FDC0ECD56}" srcOrd="0" destOrd="0" presId="urn:microsoft.com/office/officeart/2005/8/layout/vList2"/>
    <dgm:cxn modelId="{64431AC2-A061-4FC0-8D1A-2E3E2812112E}" type="presParOf" srcId="{CA3BF45C-E7A4-48B7-9131-B78FDC0ECD56}" destId="{0A92AEFF-2C5F-4AF5-A9AE-91C9AA1CE9E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DAEB6E-1318-412E-9372-CF34C364545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AB5055E-0B38-43B7-AB5B-9228BC8C34EF}">
      <dgm:prSet custT="1"/>
      <dgm:spPr>
        <a:solidFill>
          <a:srgbClr val="EC6141"/>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4000" dirty="0">
              <a:solidFill>
                <a:schemeClr val="bg1"/>
              </a:solidFill>
              <a:latin typeface="Segoe UI Semilight" panose="020B0402040204020203" pitchFamily="34" charset="0"/>
              <a:cs typeface="Segoe UI Semilight" panose="020B0402040204020203" pitchFamily="34" charset="0"/>
            </a:rPr>
            <a:t>Many organizations do not understand what data they have or what they can do with it.</a:t>
          </a:r>
        </a:p>
      </dgm:t>
    </dgm:pt>
    <dgm:pt modelId="{ECB35C09-C8EA-4672-AED7-11E1A74657F5}" type="parTrans" cxnId="{B4026F12-36EA-4FBD-B5D5-7BEDA24B5BDB}">
      <dgm:prSet/>
      <dgm:spPr/>
      <dgm:t>
        <a:bodyPr/>
        <a:lstStyle/>
        <a:p>
          <a:pPr algn="ctr"/>
          <a:endParaRPr lang="en-US" sz="4000">
            <a:solidFill>
              <a:schemeClr val="bg1"/>
            </a:solidFill>
            <a:latin typeface="Segoe UI Semilight" panose="020B0402040204020203" pitchFamily="34" charset="0"/>
            <a:cs typeface="Segoe UI Semilight" panose="020B0402040204020203" pitchFamily="34" charset="0"/>
          </a:endParaRPr>
        </a:p>
      </dgm:t>
    </dgm:pt>
    <dgm:pt modelId="{6523B9F4-C333-48DE-AC3A-23382AAB5877}" type="sibTrans" cxnId="{B4026F12-36EA-4FBD-B5D5-7BEDA24B5BDB}">
      <dgm:prSet/>
      <dgm:spPr/>
      <dgm:t>
        <a:bodyPr/>
        <a:lstStyle/>
        <a:p>
          <a:pPr algn="ctr"/>
          <a:endParaRPr lang="en-US" sz="4000">
            <a:solidFill>
              <a:schemeClr val="bg1"/>
            </a:solidFill>
            <a:latin typeface="Segoe UI Semilight" panose="020B0402040204020203" pitchFamily="34" charset="0"/>
            <a:cs typeface="Segoe UI Semilight" panose="020B0402040204020203" pitchFamily="34" charset="0"/>
          </a:endParaRPr>
        </a:p>
      </dgm:t>
    </dgm:pt>
    <dgm:pt modelId="{CA3BF45C-E7A4-48B7-9131-B78FDC0ECD56}" type="pres">
      <dgm:prSet presAssocID="{44DAEB6E-1318-412E-9372-CF34C364545A}" presName="linear" presStyleCnt="0">
        <dgm:presLayoutVars>
          <dgm:animLvl val="lvl"/>
          <dgm:resizeHandles val="exact"/>
        </dgm:presLayoutVars>
      </dgm:prSet>
      <dgm:spPr/>
    </dgm:pt>
    <dgm:pt modelId="{0A92AEFF-2C5F-4AF5-A9AE-91C9AA1CE9EF}" type="pres">
      <dgm:prSet presAssocID="{DAB5055E-0B38-43B7-AB5B-9228BC8C34EF}" presName="parentText" presStyleLbl="node1" presStyleIdx="0" presStyleCnt="1">
        <dgm:presLayoutVars>
          <dgm:chMax val="0"/>
          <dgm:bulletEnabled val="1"/>
        </dgm:presLayoutVars>
      </dgm:prSet>
      <dgm:spPr/>
    </dgm:pt>
  </dgm:ptLst>
  <dgm:cxnLst>
    <dgm:cxn modelId="{5A9A020A-0852-425E-9D64-59D8D691C4C7}" type="presOf" srcId="{DAB5055E-0B38-43B7-AB5B-9228BC8C34EF}" destId="{0A92AEFF-2C5F-4AF5-A9AE-91C9AA1CE9EF}" srcOrd="0" destOrd="0" presId="urn:microsoft.com/office/officeart/2005/8/layout/vList2"/>
    <dgm:cxn modelId="{B4026F12-36EA-4FBD-B5D5-7BEDA24B5BDB}" srcId="{44DAEB6E-1318-412E-9372-CF34C364545A}" destId="{DAB5055E-0B38-43B7-AB5B-9228BC8C34EF}" srcOrd="0" destOrd="0" parTransId="{ECB35C09-C8EA-4672-AED7-11E1A74657F5}" sibTransId="{6523B9F4-C333-48DE-AC3A-23382AAB5877}"/>
    <dgm:cxn modelId="{185A09F3-F672-48F1-8D76-2E9A30E47701}" type="presOf" srcId="{44DAEB6E-1318-412E-9372-CF34C364545A}" destId="{CA3BF45C-E7A4-48B7-9131-B78FDC0ECD56}" srcOrd="0" destOrd="0" presId="urn:microsoft.com/office/officeart/2005/8/layout/vList2"/>
    <dgm:cxn modelId="{64431AC2-A061-4FC0-8D1A-2E3E2812112E}" type="presParOf" srcId="{CA3BF45C-E7A4-48B7-9131-B78FDC0ECD56}" destId="{0A92AEFF-2C5F-4AF5-A9AE-91C9AA1CE9E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644164-DC11-423C-8149-20FBDC7B1A7A}"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550BB9D9-E651-4563-A67A-A9E14C992E6B}">
      <dgm:prSet custT="1"/>
      <dgm:spPr>
        <a:solidFill>
          <a:srgbClr val="6F7271"/>
        </a:solidFill>
      </dgm:spPr>
      <dgm:t>
        <a:bodyPr/>
        <a:lstStyle/>
        <a:p>
          <a:r>
            <a:rPr lang="en-US" sz="1800">
              <a:latin typeface="Segoe UI Semibold" panose="020B0702040204020203" pitchFamily="34" charset="0"/>
              <a:cs typeface="Segoe UI Semibold" panose="020B0702040204020203" pitchFamily="34" charset="0"/>
            </a:rPr>
            <a:t>Data Roadmap Development</a:t>
          </a:r>
        </a:p>
      </dgm:t>
    </dgm:pt>
    <dgm:pt modelId="{E5DAF548-84CE-4751-8917-075C14AAE8CE}" type="parTrans" cxnId="{D88CDBE0-3EED-4960-B8E9-57230309D416}">
      <dgm:prSet/>
      <dgm:spPr/>
      <dgm:t>
        <a:bodyPr/>
        <a:lstStyle/>
        <a:p>
          <a:endParaRPr lang="en-US">
            <a:latin typeface="Segoe UI Semilight" panose="020B0402040204020203" pitchFamily="34" charset="0"/>
            <a:cs typeface="Segoe UI Semilight" panose="020B0402040204020203" pitchFamily="34" charset="0"/>
          </a:endParaRPr>
        </a:p>
      </dgm:t>
    </dgm:pt>
    <dgm:pt modelId="{AF5845B4-2CD9-4FBB-994B-6CBC7B6E0EBB}" type="sibTrans" cxnId="{D88CDBE0-3EED-4960-B8E9-57230309D416}">
      <dgm:prSet/>
      <dgm:spPr/>
      <dgm:t>
        <a:bodyPr/>
        <a:lstStyle/>
        <a:p>
          <a:endParaRPr lang="en-US">
            <a:latin typeface="Segoe UI Semilight" panose="020B0402040204020203" pitchFamily="34" charset="0"/>
            <a:cs typeface="Segoe UI Semilight" panose="020B0402040204020203" pitchFamily="34" charset="0"/>
          </a:endParaRPr>
        </a:p>
      </dgm:t>
    </dgm:pt>
    <dgm:pt modelId="{0DD63750-3A2F-4D85-A1CC-71FC4382994D}">
      <dgm:prSet custT="1"/>
      <dgm:spPr>
        <a:ln>
          <a:solidFill>
            <a:srgbClr val="707372"/>
          </a:solidFill>
        </a:ln>
      </dgm:spPr>
      <dgm:t>
        <a:bodyPr/>
        <a:lstStyle/>
        <a:p>
          <a:r>
            <a:rPr lang="en-US" sz="1600" kern="1200">
              <a:latin typeface="Segoe UI Semilight" panose="020B0402040204020203" pitchFamily="34" charset="0"/>
              <a:cs typeface="Segoe UI Semilight" panose="020B0402040204020203" pitchFamily="34" charset="0"/>
            </a:rPr>
            <a:t>Assess the quality of client’s data to </a:t>
          </a:r>
          <a:r>
            <a:rPr lang="en-US" sz="1600" kern="120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get the most out of what they already have</a:t>
          </a:r>
        </a:p>
      </dgm:t>
    </dgm:pt>
    <dgm:pt modelId="{1D1350B2-0C32-4349-922E-977EB57868D7}" type="parTrans" cxnId="{187DF2A3-1D36-4233-808B-303102C3EBA4}">
      <dgm:prSet/>
      <dgm:spPr/>
      <dgm:t>
        <a:bodyPr/>
        <a:lstStyle/>
        <a:p>
          <a:endParaRPr lang="en-US">
            <a:latin typeface="Segoe UI Semilight" panose="020B0402040204020203" pitchFamily="34" charset="0"/>
            <a:cs typeface="Segoe UI Semilight" panose="020B0402040204020203" pitchFamily="34" charset="0"/>
          </a:endParaRPr>
        </a:p>
      </dgm:t>
    </dgm:pt>
    <dgm:pt modelId="{6E10DDD5-B20B-410E-B8A9-F26E89699A1E}" type="sibTrans" cxnId="{187DF2A3-1D36-4233-808B-303102C3EBA4}">
      <dgm:prSet/>
      <dgm:spPr/>
      <dgm:t>
        <a:bodyPr/>
        <a:lstStyle/>
        <a:p>
          <a:endParaRPr lang="en-US">
            <a:latin typeface="Segoe UI Semilight" panose="020B0402040204020203" pitchFamily="34" charset="0"/>
            <a:cs typeface="Segoe UI Semilight" panose="020B0402040204020203" pitchFamily="34" charset="0"/>
          </a:endParaRPr>
        </a:p>
      </dgm:t>
    </dgm:pt>
    <dgm:pt modelId="{01130F19-43F8-48D0-8D21-6E0A8B0DBF82}">
      <dgm:prSet custT="1"/>
      <dgm:spPr>
        <a:solidFill>
          <a:srgbClr val="BD3B31"/>
        </a:solidFill>
      </dgm:spPr>
      <dgm:t>
        <a:bodyPr/>
        <a:lstStyle/>
        <a:p>
          <a:r>
            <a:rPr lang="en-US" sz="1800">
              <a:latin typeface="Segoe UI Semibold" panose="020B0702040204020203" pitchFamily="34" charset="0"/>
              <a:cs typeface="Segoe UI Semibold" panose="020B0702040204020203" pitchFamily="34" charset="0"/>
            </a:rPr>
            <a:t>Business Process Evaluation</a:t>
          </a:r>
        </a:p>
      </dgm:t>
    </dgm:pt>
    <dgm:pt modelId="{60CFE999-3602-4222-90A4-E3F5664D91A6}" type="parTrans" cxnId="{086BD060-D99A-4CF2-9C1C-5187508B76DF}">
      <dgm:prSet/>
      <dgm:spPr/>
      <dgm:t>
        <a:bodyPr/>
        <a:lstStyle/>
        <a:p>
          <a:endParaRPr lang="en-US">
            <a:latin typeface="Segoe UI Semilight" panose="020B0402040204020203" pitchFamily="34" charset="0"/>
            <a:cs typeface="Segoe UI Semilight" panose="020B0402040204020203" pitchFamily="34" charset="0"/>
          </a:endParaRPr>
        </a:p>
      </dgm:t>
    </dgm:pt>
    <dgm:pt modelId="{4DEB07C0-05C3-4FC7-A582-A16D1C27F551}" type="sibTrans" cxnId="{086BD060-D99A-4CF2-9C1C-5187508B76DF}">
      <dgm:prSet/>
      <dgm:spPr/>
      <dgm:t>
        <a:bodyPr/>
        <a:lstStyle/>
        <a:p>
          <a:endParaRPr lang="en-US">
            <a:latin typeface="Segoe UI Semilight" panose="020B0402040204020203" pitchFamily="34" charset="0"/>
            <a:cs typeface="Segoe UI Semilight" panose="020B0402040204020203" pitchFamily="34" charset="0"/>
          </a:endParaRPr>
        </a:p>
      </dgm:t>
    </dgm:pt>
    <dgm:pt modelId="{EC275D20-19E0-4CA8-ADAF-9545A0F67560}">
      <dgm:prSet custT="1"/>
      <dgm:spPr>
        <a:ln>
          <a:solidFill>
            <a:srgbClr val="BD3B31"/>
          </a:solidFill>
        </a:ln>
      </dgm:spPr>
      <dgm:t>
        <a:bodyPr/>
        <a:lstStyle/>
        <a:p>
          <a:r>
            <a:rPr lang="en-US" sz="1600">
              <a:latin typeface="Segoe UI Semilight" panose="020B0402040204020203" pitchFamily="34" charset="0"/>
              <a:cs typeface="Segoe UI Semilight" panose="020B0402040204020203" pitchFamily="34" charset="0"/>
            </a:rPr>
            <a:t>Assess the flow of client’s data to identify areas of inefficiency</a:t>
          </a:r>
        </a:p>
      </dgm:t>
    </dgm:pt>
    <dgm:pt modelId="{1BFC423F-C399-43B4-AAE7-97E62895EB2D}" type="parTrans" cxnId="{9F52A816-9CB9-4C6E-8449-54CB300617A4}">
      <dgm:prSet/>
      <dgm:spPr/>
      <dgm:t>
        <a:bodyPr/>
        <a:lstStyle/>
        <a:p>
          <a:endParaRPr lang="en-US">
            <a:latin typeface="Segoe UI Semilight" panose="020B0402040204020203" pitchFamily="34" charset="0"/>
            <a:cs typeface="Segoe UI Semilight" panose="020B0402040204020203" pitchFamily="34" charset="0"/>
          </a:endParaRPr>
        </a:p>
      </dgm:t>
    </dgm:pt>
    <dgm:pt modelId="{28734303-AACF-4B67-BB72-62F4F9FE9EA1}" type="sibTrans" cxnId="{9F52A816-9CB9-4C6E-8449-54CB300617A4}">
      <dgm:prSet/>
      <dgm:spPr/>
      <dgm:t>
        <a:bodyPr/>
        <a:lstStyle/>
        <a:p>
          <a:endParaRPr lang="en-US">
            <a:latin typeface="Segoe UI Semilight" panose="020B0402040204020203" pitchFamily="34" charset="0"/>
            <a:cs typeface="Segoe UI Semilight" panose="020B0402040204020203" pitchFamily="34" charset="0"/>
          </a:endParaRPr>
        </a:p>
      </dgm:t>
    </dgm:pt>
    <dgm:pt modelId="{6C51F1CA-E86C-41F7-BE87-43E73E51C000}">
      <dgm:prSet custT="1"/>
      <dgm:spPr>
        <a:ln>
          <a:solidFill>
            <a:srgbClr val="707372"/>
          </a:solidFill>
        </a:ln>
      </dgm:spPr>
      <dgm:t>
        <a:bodyPr/>
        <a:lstStyle/>
        <a:p>
          <a:r>
            <a:rPr lang="en-US" sz="1600" kern="120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Develop a tailored vision based on client’s organizational goals</a:t>
          </a:r>
        </a:p>
      </dgm:t>
    </dgm:pt>
    <dgm:pt modelId="{71A79893-217D-4B44-8D07-D8F6EF5B3045}" type="parTrans" cxnId="{B989F01B-97AE-4828-93CE-2414C5234100}">
      <dgm:prSet/>
      <dgm:spPr/>
      <dgm:t>
        <a:bodyPr/>
        <a:lstStyle/>
        <a:p>
          <a:endParaRPr lang="en-US"/>
        </a:p>
      </dgm:t>
    </dgm:pt>
    <dgm:pt modelId="{9311B05D-9241-4D90-8A8C-7B7A8E9E1E10}" type="sibTrans" cxnId="{B989F01B-97AE-4828-93CE-2414C5234100}">
      <dgm:prSet/>
      <dgm:spPr/>
      <dgm:t>
        <a:bodyPr/>
        <a:lstStyle/>
        <a:p>
          <a:endParaRPr lang="en-US"/>
        </a:p>
      </dgm:t>
    </dgm:pt>
    <dgm:pt modelId="{D70BE24F-15C2-4739-8226-29DCCFA40552}">
      <dgm:prSet custT="1"/>
      <dgm:spPr>
        <a:ln>
          <a:solidFill>
            <a:srgbClr val="BD3B31"/>
          </a:solidFill>
        </a:ln>
      </dgm:spPr>
      <dgm:t>
        <a:bodyPr/>
        <a:lstStyle/>
        <a:p>
          <a:r>
            <a:rPr lang="en-US" sz="1600">
              <a:latin typeface="Segoe UI Semilight" panose="020B0402040204020203" pitchFamily="34" charset="0"/>
              <a:cs typeface="Segoe UI Semilight" panose="020B0402040204020203" pitchFamily="34" charset="0"/>
            </a:rPr>
            <a:t>Develop policies and procedures that ensure the security and governance of client’s data</a:t>
          </a:r>
        </a:p>
      </dgm:t>
    </dgm:pt>
    <dgm:pt modelId="{2F833672-3BEF-4571-AC42-04CFF0939FDF}" type="parTrans" cxnId="{B0AE4194-7509-4468-84D2-50697DC61375}">
      <dgm:prSet/>
      <dgm:spPr/>
      <dgm:t>
        <a:bodyPr/>
        <a:lstStyle/>
        <a:p>
          <a:endParaRPr lang="en-US"/>
        </a:p>
      </dgm:t>
    </dgm:pt>
    <dgm:pt modelId="{3D08CCE5-CB67-48B6-BFB8-DFA0D03E4A29}" type="sibTrans" cxnId="{B0AE4194-7509-4468-84D2-50697DC61375}">
      <dgm:prSet/>
      <dgm:spPr/>
      <dgm:t>
        <a:bodyPr/>
        <a:lstStyle/>
        <a:p>
          <a:endParaRPr lang="en-US"/>
        </a:p>
      </dgm:t>
    </dgm:pt>
    <dgm:pt modelId="{30A2A72F-63A4-4A1F-BF43-104358CF601D}">
      <dgm:prSet custT="1"/>
      <dgm:spPr>
        <a:solidFill>
          <a:srgbClr val="EC6141"/>
        </a:solidFill>
      </dgm:spPr>
      <dgm:t>
        <a:bodyPr/>
        <a:lstStyle/>
        <a:p>
          <a:r>
            <a:rPr lang="en-US" sz="1800">
              <a:latin typeface="Segoe UI Semibold" panose="020B0702040204020203" pitchFamily="34" charset="0"/>
              <a:cs typeface="Segoe UI Semibold" panose="020B0702040204020203" pitchFamily="34" charset="0"/>
            </a:rPr>
            <a:t>Data Systems Evaluation</a:t>
          </a:r>
          <a:endParaRPr lang="en-US" sz="1800">
            <a:latin typeface="Segoe UI Semilight" panose="020B0402040204020203" pitchFamily="34" charset="0"/>
            <a:cs typeface="Segoe UI Semilight" panose="020B0402040204020203" pitchFamily="34" charset="0"/>
          </a:endParaRPr>
        </a:p>
      </dgm:t>
    </dgm:pt>
    <dgm:pt modelId="{397A8B98-D371-46BD-BABD-FFC3EEB1F14A}" type="parTrans" cxnId="{3D0927BB-042B-43C5-A842-9DC2A4CF061A}">
      <dgm:prSet/>
      <dgm:spPr/>
      <dgm:t>
        <a:bodyPr/>
        <a:lstStyle/>
        <a:p>
          <a:endParaRPr lang="en-US"/>
        </a:p>
      </dgm:t>
    </dgm:pt>
    <dgm:pt modelId="{715F3942-A939-44FA-8D71-DD6ED6C20065}" type="sibTrans" cxnId="{3D0927BB-042B-43C5-A842-9DC2A4CF061A}">
      <dgm:prSet/>
      <dgm:spPr/>
      <dgm:t>
        <a:bodyPr/>
        <a:lstStyle/>
        <a:p>
          <a:endParaRPr lang="en-US"/>
        </a:p>
      </dgm:t>
    </dgm:pt>
    <dgm:pt modelId="{DE753CA6-AEFA-47D6-8E0C-17A0F133E0D2}">
      <dgm:prSet custT="1"/>
      <dgm:spPr>
        <a:ln>
          <a:solidFill>
            <a:srgbClr val="EC6141"/>
          </a:solidFill>
        </a:ln>
      </dgm:spPr>
      <dgm:t>
        <a:bodyPr/>
        <a:lstStyle/>
        <a:p>
          <a:r>
            <a:rPr lang="en-US" sz="1600" kern="1200">
              <a:latin typeface="Segoe UI Semilight" panose="020B0402040204020203" pitchFamily="34" charset="0"/>
              <a:cs typeface="Segoe UI Semilight" panose="020B0402040204020203" pitchFamily="34" charset="0"/>
            </a:rPr>
            <a:t>Assess security, performance, and precision of client’s data systems</a:t>
          </a:r>
          <a:endParaRPr lang="en-US" sz="1600" kern="1200"/>
        </a:p>
      </dgm:t>
    </dgm:pt>
    <dgm:pt modelId="{62AEAD7E-CEA1-4B9A-BCB8-764B62F80007}" type="parTrans" cxnId="{750B4220-DD0B-4495-94F4-A02B4E9AEC97}">
      <dgm:prSet/>
      <dgm:spPr/>
      <dgm:t>
        <a:bodyPr/>
        <a:lstStyle/>
        <a:p>
          <a:endParaRPr lang="en-US"/>
        </a:p>
      </dgm:t>
    </dgm:pt>
    <dgm:pt modelId="{33D3FFA8-D2A3-43E2-86DF-C5F2242359C8}" type="sibTrans" cxnId="{750B4220-DD0B-4495-94F4-A02B4E9AEC97}">
      <dgm:prSet/>
      <dgm:spPr/>
      <dgm:t>
        <a:bodyPr/>
        <a:lstStyle/>
        <a:p>
          <a:endParaRPr lang="en-US"/>
        </a:p>
      </dgm:t>
    </dgm:pt>
    <dgm:pt modelId="{CFCA92BE-874B-4165-B286-B34A17C580CB}">
      <dgm:prSet custT="1"/>
      <dgm:spPr>
        <a:ln>
          <a:solidFill>
            <a:srgbClr val="EC6141"/>
          </a:solidFill>
        </a:ln>
      </dgm:spPr>
      <dgm:t>
        <a:bodyPr/>
        <a:lstStyle/>
        <a:p>
          <a:r>
            <a:rPr lang="en-US" sz="1600" kern="120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Develop recommendations for each data system</a:t>
          </a:r>
        </a:p>
      </dgm:t>
    </dgm:pt>
    <dgm:pt modelId="{681667EC-87F7-4228-AF8B-A597C3CFA1F4}" type="parTrans" cxnId="{3E2DE698-FD57-4148-931B-B22B590DB576}">
      <dgm:prSet/>
      <dgm:spPr/>
      <dgm:t>
        <a:bodyPr/>
        <a:lstStyle/>
        <a:p>
          <a:endParaRPr lang="en-US"/>
        </a:p>
      </dgm:t>
    </dgm:pt>
    <dgm:pt modelId="{98D482D7-F5A0-4D50-BB27-2BD8E5086131}" type="sibTrans" cxnId="{3E2DE698-FD57-4148-931B-B22B590DB576}">
      <dgm:prSet/>
      <dgm:spPr/>
      <dgm:t>
        <a:bodyPr/>
        <a:lstStyle/>
        <a:p>
          <a:endParaRPr lang="en-US"/>
        </a:p>
      </dgm:t>
    </dgm:pt>
    <dgm:pt modelId="{9ED7A18E-8D53-476A-86A9-C48B38984C96}" type="pres">
      <dgm:prSet presAssocID="{EE644164-DC11-423C-8149-20FBDC7B1A7A}" presName="linear" presStyleCnt="0">
        <dgm:presLayoutVars>
          <dgm:dir/>
          <dgm:animLvl val="lvl"/>
          <dgm:resizeHandles val="exact"/>
        </dgm:presLayoutVars>
      </dgm:prSet>
      <dgm:spPr/>
    </dgm:pt>
    <dgm:pt modelId="{B6AA4B44-49D8-4731-AE99-64A67FDCE4B5}" type="pres">
      <dgm:prSet presAssocID="{550BB9D9-E651-4563-A67A-A9E14C992E6B}" presName="parentLin" presStyleCnt="0"/>
      <dgm:spPr/>
    </dgm:pt>
    <dgm:pt modelId="{17CDEB47-143B-43EC-9591-CEF9902FFE5E}" type="pres">
      <dgm:prSet presAssocID="{550BB9D9-E651-4563-A67A-A9E14C992E6B}" presName="parentLeftMargin" presStyleLbl="node1" presStyleIdx="0" presStyleCnt="3"/>
      <dgm:spPr/>
    </dgm:pt>
    <dgm:pt modelId="{A4CED58F-AA75-4DDC-879A-873A03BF18D4}" type="pres">
      <dgm:prSet presAssocID="{550BB9D9-E651-4563-A67A-A9E14C992E6B}" presName="parentText" presStyleLbl="node1" presStyleIdx="0" presStyleCnt="3">
        <dgm:presLayoutVars>
          <dgm:chMax val="0"/>
          <dgm:bulletEnabled val="1"/>
        </dgm:presLayoutVars>
      </dgm:prSet>
      <dgm:spPr/>
    </dgm:pt>
    <dgm:pt modelId="{63A07211-4134-4B13-A57C-F37ED1E0FF6B}" type="pres">
      <dgm:prSet presAssocID="{550BB9D9-E651-4563-A67A-A9E14C992E6B}" presName="negativeSpace" presStyleCnt="0"/>
      <dgm:spPr/>
    </dgm:pt>
    <dgm:pt modelId="{0B9A34B4-3724-4CFC-A917-EA648D108EB1}" type="pres">
      <dgm:prSet presAssocID="{550BB9D9-E651-4563-A67A-A9E14C992E6B}" presName="childText" presStyleLbl="conFgAcc1" presStyleIdx="0" presStyleCnt="3">
        <dgm:presLayoutVars>
          <dgm:bulletEnabled val="1"/>
        </dgm:presLayoutVars>
      </dgm:prSet>
      <dgm:spPr/>
    </dgm:pt>
    <dgm:pt modelId="{434EF408-C254-46B4-AB05-9F445E3FD697}" type="pres">
      <dgm:prSet presAssocID="{AF5845B4-2CD9-4FBB-994B-6CBC7B6E0EBB}" presName="spaceBetweenRectangles" presStyleCnt="0"/>
      <dgm:spPr/>
    </dgm:pt>
    <dgm:pt modelId="{45C45EAC-9DAC-44D5-ACF6-D30857DB5596}" type="pres">
      <dgm:prSet presAssocID="{01130F19-43F8-48D0-8D21-6E0A8B0DBF82}" presName="parentLin" presStyleCnt="0"/>
      <dgm:spPr/>
    </dgm:pt>
    <dgm:pt modelId="{8B658886-4D67-4AC9-A514-9ED32885B591}" type="pres">
      <dgm:prSet presAssocID="{01130F19-43F8-48D0-8D21-6E0A8B0DBF82}" presName="parentLeftMargin" presStyleLbl="node1" presStyleIdx="0" presStyleCnt="3"/>
      <dgm:spPr/>
    </dgm:pt>
    <dgm:pt modelId="{604C40F4-B919-429A-AF21-6738ECA56567}" type="pres">
      <dgm:prSet presAssocID="{01130F19-43F8-48D0-8D21-6E0A8B0DBF82}" presName="parentText" presStyleLbl="node1" presStyleIdx="1" presStyleCnt="3">
        <dgm:presLayoutVars>
          <dgm:chMax val="0"/>
          <dgm:bulletEnabled val="1"/>
        </dgm:presLayoutVars>
      </dgm:prSet>
      <dgm:spPr/>
    </dgm:pt>
    <dgm:pt modelId="{BB92AFF5-AD42-4CFC-8752-EEEB5F9C1837}" type="pres">
      <dgm:prSet presAssocID="{01130F19-43F8-48D0-8D21-6E0A8B0DBF82}" presName="negativeSpace" presStyleCnt="0"/>
      <dgm:spPr/>
    </dgm:pt>
    <dgm:pt modelId="{24CCE198-1CAB-413D-A6E8-9A4B2BB13A2C}" type="pres">
      <dgm:prSet presAssocID="{01130F19-43F8-48D0-8D21-6E0A8B0DBF82}" presName="childText" presStyleLbl="conFgAcc1" presStyleIdx="1" presStyleCnt="3">
        <dgm:presLayoutVars>
          <dgm:bulletEnabled val="1"/>
        </dgm:presLayoutVars>
      </dgm:prSet>
      <dgm:spPr/>
    </dgm:pt>
    <dgm:pt modelId="{FCA428DA-0D7C-4260-AEE5-FBD0B8EFE26E}" type="pres">
      <dgm:prSet presAssocID="{4DEB07C0-05C3-4FC7-A582-A16D1C27F551}" presName="spaceBetweenRectangles" presStyleCnt="0"/>
      <dgm:spPr/>
    </dgm:pt>
    <dgm:pt modelId="{EFC7EFA5-290E-4761-A9ED-C7538F04C6B7}" type="pres">
      <dgm:prSet presAssocID="{30A2A72F-63A4-4A1F-BF43-104358CF601D}" presName="parentLin" presStyleCnt="0"/>
      <dgm:spPr/>
    </dgm:pt>
    <dgm:pt modelId="{E4FA2C28-259F-4284-86E8-3A0084ACA41A}" type="pres">
      <dgm:prSet presAssocID="{30A2A72F-63A4-4A1F-BF43-104358CF601D}" presName="parentLeftMargin" presStyleLbl="node1" presStyleIdx="1" presStyleCnt="3"/>
      <dgm:spPr/>
    </dgm:pt>
    <dgm:pt modelId="{7344AC34-562B-4FFF-9254-9E54552A4325}" type="pres">
      <dgm:prSet presAssocID="{30A2A72F-63A4-4A1F-BF43-104358CF601D}" presName="parentText" presStyleLbl="node1" presStyleIdx="2" presStyleCnt="3">
        <dgm:presLayoutVars>
          <dgm:chMax val="0"/>
          <dgm:bulletEnabled val="1"/>
        </dgm:presLayoutVars>
      </dgm:prSet>
      <dgm:spPr/>
    </dgm:pt>
    <dgm:pt modelId="{452C1CFF-4F13-4DBA-AFC3-B6EC1248F610}" type="pres">
      <dgm:prSet presAssocID="{30A2A72F-63A4-4A1F-BF43-104358CF601D}" presName="negativeSpace" presStyleCnt="0"/>
      <dgm:spPr/>
    </dgm:pt>
    <dgm:pt modelId="{833F1790-308B-4FD9-8FB6-4858ED949F9E}" type="pres">
      <dgm:prSet presAssocID="{30A2A72F-63A4-4A1F-BF43-104358CF601D}" presName="childText" presStyleLbl="conFgAcc1" presStyleIdx="2" presStyleCnt="3" custLinFactNeighborX="-966" custLinFactNeighborY="1260">
        <dgm:presLayoutVars>
          <dgm:bulletEnabled val="1"/>
        </dgm:presLayoutVars>
      </dgm:prSet>
      <dgm:spPr/>
    </dgm:pt>
  </dgm:ptLst>
  <dgm:cxnLst>
    <dgm:cxn modelId="{E5DC6D0A-F17F-433A-A3E1-B7A94A987251}" type="presOf" srcId="{30A2A72F-63A4-4A1F-BF43-104358CF601D}" destId="{E4FA2C28-259F-4284-86E8-3A0084ACA41A}" srcOrd="0" destOrd="0" presId="urn:microsoft.com/office/officeart/2005/8/layout/list1"/>
    <dgm:cxn modelId="{9F52A816-9CB9-4C6E-8449-54CB300617A4}" srcId="{01130F19-43F8-48D0-8D21-6E0A8B0DBF82}" destId="{EC275D20-19E0-4CA8-ADAF-9545A0F67560}" srcOrd="0" destOrd="0" parTransId="{1BFC423F-C399-43B4-AAE7-97E62895EB2D}" sibTransId="{28734303-AACF-4B67-BB72-62F4F9FE9EA1}"/>
    <dgm:cxn modelId="{B989F01B-97AE-4828-93CE-2414C5234100}" srcId="{550BB9D9-E651-4563-A67A-A9E14C992E6B}" destId="{6C51F1CA-E86C-41F7-BE87-43E73E51C000}" srcOrd="1" destOrd="0" parTransId="{71A79893-217D-4B44-8D07-D8F6EF5B3045}" sibTransId="{9311B05D-9241-4D90-8A8C-7B7A8E9E1E10}"/>
    <dgm:cxn modelId="{750B4220-DD0B-4495-94F4-A02B4E9AEC97}" srcId="{30A2A72F-63A4-4A1F-BF43-104358CF601D}" destId="{DE753CA6-AEFA-47D6-8E0C-17A0F133E0D2}" srcOrd="0" destOrd="0" parTransId="{62AEAD7E-CEA1-4B9A-BCB8-764B62F80007}" sibTransId="{33D3FFA8-D2A3-43E2-86DF-C5F2242359C8}"/>
    <dgm:cxn modelId="{5FABCD2A-D7FE-479D-AEB1-A26F9CDAE047}" type="presOf" srcId="{550BB9D9-E651-4563-A67A-A9E14C992E6B}" destId="{17CDEB47-143B-43EC-9591-CEF9902FFE5E}" srcOrd="0" destOrd="0" presId="urn:microsoft.com/office/officeart/2005/8/layout/list1"/>
    <dgm:cxn modelId="{1907722F-2BBF-4F4A-975C-9CC53BBF4638}" type="presOf" srcId="{EC275D20-19E0-4CA8-ADAF-9545A0F67560}" destId="{24CCE198-1CAB-413D-A6E8-9A4B2BB13A2C}" srcOrd="0" destOrd="0" presId="urn:microsoft.com/office/officeart/2005/8/layout/list1"/>
    <dgm:cxn modelId="{F8E5A931-2BD7-4D36-B0C9-0EADF6932B44}" type="presOf" srcId="{01130F19-43F8-48D0-8D21-6E0A8B0DBF82}" destId="{604C40F4-B919-429A-AF21-6738ECA56567}" srcOrd="1" destOrd="0" presId="urn:microsoft.com/office/officeart/2005/8/layout/list1"/>
    <dgm:cxn modelId="{1FB3AF35-A5C7-469B-9612-2E08247EC763}" type="presOf" srcId="{DE753CA6-AEFA-47D6-8E0C-17A0F133E0D2}" destId="{833F1790-308B-4FD9-8FB6-4858ED949F9E}" srcOrd="0" destOrd="0" presId="urn:microsoft.com/office/officeart/2005/8/layout/list1"/>
    <dgm:cxn modelId="{2478065F-AEB8-4ED2-A079-26BCA1AEA5DD}" type="presOf" srcId="{6C51F1CA-E86C-41F7-BE87-43E73E51C000}" destId="{0B9A34B4-3724-4CFC-A917-EA648D108EB1}" srcOrd="0" destOrd="1" presId="urn:microsoft.com/office/officeart/2005/8/layout/list1"/>
    <dgm:cxn modelId="{086BD060-D99A-4CF2-9C1C-5187508B76DF}" srcId="{EE644164-DC11-423C-8149-20FBDC7B1A7A}" destId="{01130F19-43F8-48D0-8D21-6E0A8B0DBF82}" srcOrd="1" destOrd="0" parTransId="{60CFE999-3602-4222-90A4-E3F5664D91A6}" sibTransId="{4DEB07C0-05C3-4FC7-A582-A16D1C27F551}"/>
    <dgm:cxn modelId="{8C8A6568-47DB-4380-8F4F-73CB9031573B}" type="presOf" srcId="{550BB9D9-E651-4563-A67A-A9E14C992E6B}" destId="{A4CED58F-AA75-4DDC-879A-873A03BF18D4}" srcOrd="1" destOrd="0" presId="urn:microsoft.com/office/officeart/2005/8/layout/list1"/>
    <dgm:cxn modelId="{3786D68E-AA8A-44F7-A940-043F81F848D0}" type="presOf" srcId="{30A2A72F-63A4-4A1F-BF43-104358CF601D}" destId="{7344AC34-562B-4FFF-9254-9E54552A4325}" srcOrd="1" destOrd="0" presId="urn:microsoft.com/office/officeart/2005/8/layout/list1"/>
    <dgm:cxn modelId="{B0AE4194-7509-4468-84D2-50697DC61375}" srcId="{01130F19-43F8-48D0-8D21-6E0A8B0DBF82}" destId="{D70BE24F-15C2-4739-8226-29DCCFA40552}" srcOrd="1" destOrd="0" parTransId="{2F833672-3BEF-4571-AC42-04CFF0939FDF}" sibTransId="{3D08CCE5-CB67-48B6-BFB8-DFA0D03E4A29}"/>
    <dgm:cxn modelId="{3E2DE698-FD57-4148-931B-B22B590DB576}" srcId="{30A2A72F-63A4-4A1F-BF43-104358CF601D}" destId="{CFCA92BE-874B-4165-B286-B34A17C580CB}" srcOrd="1" destOrd="0" parTransId="{681667EC-87F7-4228-AF8B-A597C3CFA1F4}" sibTransId="{98D482D7-F5A0-4D50-BB27-2BD8E5086131}"/>
    <dgm:cxn modelId="{C926D69C-704F-4689-84CC-8E65EB8B9E07}" type="presOf" srcId="{CFCA92BE-874B-4165-B286-B34A17C580CB}" destId="{833F1790-308B-4FD9-8FB6-4858ED949F9E}" srcOrd="0" destOrd="1" presId="urn:microsoft.com/office/officeart/2005/8/layout/list1"/>
    <dgm:cxn modelId="{187DF2A3-1D36-4233-808B-303102C3EBA4}" srcId="{550BB9D9-E651-4563-A67A-A9E14C992E6B}" destId="{0DD63750-3A2F-4D85-A1CC-71FC4382994D}" srcOrd="0" destOrd="0" parTransId="{1D1350B2-0C32-4349-922E-977EB57868D7}" sibTransId="{6E10DDD5-B20B-410E-B8A9-F26E89699A1E}"/>
    <dgm:cxn modelId="{285795B9-7777-4171-B262-30C56AC74299}" type="presOf" srcId="{D70BE24F-15C2-4739-8226-29DCCFA40552}" destId="{24CCE198-1CAB-413D-A6E8-9A4B2BB13A2C}" srcOrd="0" destOrd="1" presId="urn:microsoft.com/office/officeart/2005/8/layout/list1"/>
    <dgm:cxn modelId="{3D0927BB-042B-43C5-A842-9DC2A4CF061A}" srcId="{EE644164-DC11-423C-8149-20FBDC7B1A7A}" destId="{30A2A72F-63A4-4A1F-BF43-104358CF601D}" srcOrd="2" destOrd="0" parTransId="{397A8B98-D371-46BD-BABD-FFC3EEB1F14A}" sibTransId="{715F3942-A939-44FA-8D71-DD6ED6C20065}"/>
    <dgm:cxn modelId="{2EAC35CD-0B44-472C-ABAD-3DF210315494}" type="presOf" srcId="{01130F19-43F8-48D0-8D21-6E0A8B0DBF82}" destId="{8B658886-4D67-4AC9-A514-9ED32885B591}" srcOrd="0" destOrd="0" presId="urn:microsoft.com/office/officeart/2005/8/layout/list1"/>
    <dgm:cxn modelId="{20580ED1-E549-403F-ADCF-5FF2AE7EAC70}" type="presOf" srcId="{0DD63750-3A2F-4D85-A1CC-71FC4382994D}" destId="{0B9A34B4-3724-4CFC-A917-EA648D108EB1}" srcOrd="0" destOrd="0" presId="urn:microsoft.com/office/officeart/2005/8/layout/list1"/>
    <dgm:cxn modelId="{D88CDBE0-3EED-4960-B8E9-57230309D416}" srcId="{EE644164-DC11-423C-8149-20FBDC7B1A7A}" destId="{550BB9D9-E651-4563-A67A-A9E14C992E6B}" srcOrd="0" destOrd="0" parTransId="{E5DAF548-84CE-4751-8917-075C14AAE8CE}" sibTransId="{AF5845B4-2CD9-4FBB-994B-6CBC7B6E0EBB}"/>
    <dgm:cxn modelId="{45E2B2E5-D53E-445A-8CBC-C581BE799297}" type="presOf" srcId="{EE644164-DC11-423C-8149-20FBDC7B1A7A}" destId="{9ED7A18E-8D53-476A-86A9-C48B38984C96}" srcOrd="0" destOrd="0" presId="urn:microsoft.com/office/officeart/2005/8/layout/list1"/>
    <dgm:cxn modelId="{50B83BBD-7479-4B2C-B5D5-F4B6AEA05967}" type="presParOf" srcId="{9ED7A18E-8D53-476A-86A9-C48B38984C96}" destId="{B6AA4B44-49D8-4731-AE99-64A67FDCE4B5}" srcOrd="0" destOrd="0" presId="urn:microsoft.com/office/officeart/2005/8/layout/list1"/>
    <dgm:cxn modelId="{405C7E3D-856B-4C37-9302-3AC328C5E629}" type="presParOf" srcId="{B6AA4B44-49D8-4731-AE99-64A67FDCE4B5}" destId="{17CDEB47-143B-43EC-9591-CEF9902FFE5E}" srcOrd="0" destOrd="0" presId="urn:microsoft.com/office/officeart/2005/8/layout/list1"/>
    <dgm:cxn modelId="{A7FDC10B-E8A4-4971-98CD-F1639A30BBD4}" type="presParOf" srcId="{B6AA4B44-49D8-4731-AE99-64A67FDCE4B5}" destId="{A4CED58F-AA75-4DDC-879A-873A03BF18D4}" srcOrd="1" destOrd="0" presId="urn:microsoft.com/office/officeart/2005/8/layout/list1"/>
    <dgm:cxn modelId="{E70CF8A3-7B15-4413-9FD0-CE2863EA67F3}" type="presParOf" srcId="{9ED7A18E-8D53-476A-86A9-C48B38984C96}" destId="{63A07211-4134-4B13-A57C-F37ED1E0FF6B}" srcOrd="1" destOrd="0" presId="urn:microsoft.com/office/officeart/2005/8/layout/list1"/>
    <dgm:cxn modelId="{15C9A84C-BCEA-452F-9B60-0ED1BA6AC784}" type="presParOf" srcId="{9ED7A18E-8D53-476A-86A9-C48B38984C96}" destId="{0B9A34B4-3724-4CFC-A917-EA648D108EB1}" srcOrd="2" destOrd="0" presId="urn:microsoft.com/office/officeart/2005/8/layout/list1"/>
    <dgm:cxn modelId="{82254228-A5FD-4C77-873A-3DA4FCCC2198}" type="presParOf" srcId="{9ED7A18E-8D53-476A-86A9-C48B38984C96}" destId="{434EF408-C254-46B4-AB05-9F445E3FD697}" srcOrd="3" destOrd="0" presId="urn:microsoft.com/office/officeart/2005/8/layout/list1"/>
    <dgm:cxn modelId="{EA49AC76-2006-49AF-A23F-3A54DD7E11A9}" type="presParOf" srcId="{9ED7A18E-8D53-476A-86A9-C48B38984C96}" destId="{45C45EAC-9DAC-44D5-ACF6-D30857DB5596}" srcOrd="4" destOrd="0" presId="urn:microsoft.com/office/officeart/2005/8/layout/list1"/>
    <dgm:cxn modelId="{34D5B652-BE69-4B59-87BB-AFB360BE6D43}" type="presParOf" srcId="{45C45EAC-9DAC-44D5-ACF6-D30857DB5596}" destId="{8B658886-4D67-4AC9-A514-9ED32885B591}" srcOrd="0" destOrd="0" presId="urn:microsoft.com/office/officeart/2005/8/layout/list1"/>
    <dgm:cxn modelId="{2B2D6980-BED9-40B7-97E8-54899EB350ED}" type="presParOf" srcId="{45C45EAC-9DAC-44D5-ACF6-D30857DB5596}" destId="{604C40F4-B919-429A-AF21-6738ECA56567}" srcOrd="1" destOrd="0" presId="urn:microsoft.com/office/officeart/2005/8/layout/list1"/>
    <dgm:cxn modelId="{35C275D6-89F0-43C2-B372-6017CDCFF22A}" type="presParOf" srcId="{9ED7A18E-8D53-476A-86A9-C48B38984C96}" destId="{BB92AFF5-AD42-4CFC-8752-EEEB5F9C1837}" srcOrd="5" destOrd="0" presId="urn:microsoft.com/office/officeart/2005/8/layout/list1"/>
    <dgm:cxn modelId="{6258F265-22E4-4F93-A867-864D1C4EF723}" type="presParOf" srcId="{9ED7A18E-8D53-476A-86A9-C48B38984C96}" destId="{24CCE198-1CAB-413D-A6E8-9A4B2BB13A2C}" srcOrd="6" destOrd="0" presId="urn:microsoft.com/office/officeart/2005/8/layout/list1"/>
    <dgm:cxn modelId="{474BA4E9-0022-4143-83D3-467284826A9C}" type="presParOf" srcId="{9ED7A18E-8D53-476A-86A9-C48B38984C96}" destId="{FCA428DA-0D7C-4260-AEE5-FBD0B8EFE26E}" srcOrd="7" destOrd="0" presId="urn:microsoft.com/office/officeart/2005/8/layout/list1"/>
    <dgm:cxn modelId="{E2381243-3E8A-421E-AD9A-DF4821BE9D11}" type="presParOf" srcId="{9ED7A18E-8D53-476A-86A9-C48B38984C96}" destId="{EFC7EFA5-290E-4761-A9ED-C7538F04C6B7}" srcOrd="8" destOrd="0" presId="urn:microsoft.com/office/officeart/2005/8/layout/list1"/>
    <dgm:cxn modelId="{D30C7C75-2646-4722-B57F-0531220E35CF}" type="presParOf" srcId="{EFC7EFA5-290E-4761-A9ED-C7538F04C6B7}" destId="{E4FA2C28-259F-4284-86E8-3A0084ACA41A}" srcOrd="0" destOrd="0" presId="urn:microsoft.com/office/officeart/2005/8/layout/list1"/>
    <dgm:cxn modelId="{0AABBAAC-F1A8-4E03-9B59-462C1E32A50F}" type="presParOf" srcId="{EFC7EFA5-290E-4761-A9ED-C7538F04C6B7}" destId="{7344AC34-562B-4FFF-9254-9E54552A4325}" srcOrd="1" destOrd="0" presId="urn:microsoft.com/office/officeart/2005/8/layout/list1"/>
    <dgm:cxn modelId="{8DCC8DFA-FCB0-4CA0-9DDB-426944272988}" type="presParOf" srcId="{9ED7A18E-8D53-476A-86A9-C48B38984C96}" destId="{452C1CFF-4F13-4DBA-AFC3-B6EC1248F610}" srcOrd="9" destOrd="0" presId="urn:microsoft.com/office/officeart/2005/8/layout/list1"/>
    <dgm:cxn modelId="{3F0ACB17-F9DC-4899-9207-1DBC8CE751E3}" type="presParOf" srcId="{9ED7A18E-8D53-476A-86A9-C48B38984C96}" destId="{833F1790-308B-4FD9-8FB6-4858ED949F9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09F6D6F-4A30-4D66-A96B-4D5B6C2EB8D2}" type="doc">
      <dgm:prSet loTypeId="urn:microsoft.com/office/officeart/2008/layout/VerticalCircleList" loCatId="list" qsTypeId="urn:microsoft.com/office/officeart/2005/8/quickstyle/3d1" qsCatId="3D" csTypeId="urn:microsoft.com/office/officeart/2005/8/colors/colorful4" csCatId="colorful" phldr="1"/>
      <dgm:spPr/>
      <dgm:t>
        <a:bodyPr/>
        <a:lstStyle/>
        <a:p>
          <a:endParaRPr lang="en-US"/>
        </a:p>
      </dgm:t>
    </dgm:pt>
    <dgm:pt modelId="{9BDA0BB3-A951-4089-BA95-D3F3B412DA56}">
      <dgm:prSet/>
      <dgm:spPr/>
      <dgm:t>
        <a:bodyPr/>
        <a:lstStyle/>
        <a:p>
          <a:r>
            <a:rPr lang="en-US"/>
            <a:t>Tailored client consultation services developed upon a standardized framework</a:t>
          </a:r>
        </a:p>
      </dgm:t>
    </dgm:pt>
    <dgm:pt modelId="{7EF33F75-264A-4A37-962C-0C0BAF0587A7}" type="parTrans" cxnId="{942B2344-4953-403D-AD30-651CBC7603B5}">
      <dgm:prSet/>
      <dgm:spPr/>
      <dgm:t>
        <a:bodyPr/>
        <a:lstStyle/>
        <a:p>
          <a:endParaRPr lang="en-US"/>
        </a:p>
      </dgm:t>
    </dgm:pt>
    <dgm:pt modelId="{4BB8AE45-1D0A-448A-A616-E6E6BAE22C5E}" type="sibTrans" cxnId="{942B2344-4953-403D-AD30-651CBC7603B5}">
      <dgm:prSet/>
      <dgm:spPr/>
      <dgm:t>
        <a:bodyPr/>
        <a:lstStyle/>
        <a:p>
          <a:endParaRPr lang="en-US"/>
        </a:p>
      </dgm:t>
    </dgm:pt>
    <dgm:pt modelId="{A902D334-27C7-4C4F-9CC3-7B1B4AE94120}">
      <dgm:prSet/>
      <dgm:spPr/>
      <dgm:t>
        <a:bodyPr/>
        <a:lstStyle/>
        <a:p>
          <a:r>
            <a:rPr lang="en-US"/>
            <a:t>Pricing based on framework requirements and initial discussions on client needs</a:t>
          </a:r>
        </a:p>
      </dgm:t>
    </dgm:pt>
    <dgm:pt modelId="{87BA9A05-699A-4083-9F37-3E1109A94DDD}" type="parTrans" cxnId="{4701FAC4-2A00-490E-9BAF-D1E3BC8039C9}">
      <dgm:prSet/>
      <dgm:spPr/>
      <dgm:t>
        <a:bodyPr/>
        <a:lstStyle/>
        <a:p>
          <a:endParaRPr lang="en-US"/>
        </a:p>
      </dgm:t>
    </dgm:pt>
    <dgm:pt modelId="{46AE34F3-9171-48FB-B24A-D89269EB56A0}" type="sibTrans" cxnId="{4701FAC4-2A00-490E-9BAF-D1E3BC8039C9}">
      <dgm:prSet/>
      <dgm:spPr/>
      <dgm:t>
        <a:bodyPr/>
        <a:lstStyle/>
        <a:p>
          <a:endParaRPr lang="en-US"/>
        </a:p>
      </dgm:t>
    </dgm:pt>
    <dgm:pt modelId="{8FBA5E02-4E0D-434B-8B91-2A3F5B2FCAF0}" type="pres">
      <dgm:prSet presAssocID="{E09F6D6F-4A30-4D66-A96B-4D5B6C2EB8D2}" presName="Name0" presStyleCnt="0">
        <dgm:presLayoutVars>
          <dgm:dir/>
        </dgm:presLayoutVars>
      </dgm:prSet>
      <dgm:spPr/>
    </dgm:pt>
    <dgm:pt modelId="{EE3EAB6E-5AE5-49D9-9DD5-7B4387EF2614}" type="pres">
      <dgm:prSet presAssocID="{9BDA0BB3-A951-4089-BA95-D3F3B412DA56}" presName="noChildren" presStyleCnt="0"/>
      <dgm:spPr/>
    </dgm:pt>
    <dgm:pt modelId="{FF8AC812-76C7-4010-9097-70203B3AA430}" type="pres">
      <dgm:prSet presAssocID="{9BDA0BB3-A951-4089-BA95-D3F3B412DA56}" presName="gap" presStyleCnt="0"/>
      <dgm:spPr/>
    </dgm:pt>
    <dgm:pt modelId="{01763520-635D-40E3-ACF9-AA297C94C2D6}" type="pres">
      <dgm:prSet presAssocID="{9BDA0BB3-A951-4089-BA95-D3F3B412DA56}" presName="medCircle2" presStyleLbl="vennNode1" presStyleIdx="0" presStyleCnt="2"/>
      <dgm:spPr>
        <a:solidFill>
          <a:srgbClr val="A7DAF1">
            <a:alpha val="50000"/>
          </a:srgbClr>
        </a:solidFill>
      </dgm:spPr>
    </dgm:pt>
    <dgm:pt modelId="{E191E3F6-8F78-41C2-B110-DA85CF05E14B}" type="pres">
      <dgm:prSet presAssocID="{9BDA0BB3-A951-4089-BA95-D3F3B412DA56}" presName="txLvlOnly1" presStyleLbl="revTx" presStyleIdx="0" presStyleCnt="2"/>
      <dgm:spPr/>
    </dgm:pt>
    <dgm:pt modelId="{05711278-05B5-4065-B87A-BFBD275681E9}" type="pres">
      <dgm:prSet presAssocID="{A902D334-27C7-4C4F-9CC3-7B1B4AE94120}" presName="noChildren" presStyleCnt="0"/>
      <dgm:spPr/>
    </dgm:pt>
    <dgm:pt modelId="{1810E552-4FB7-420F-A1B4-874D6F715E82}" type="pres">
      <dgm:prSet presAssocID="{A902D334-27C7-4C4F-9CC3-7B1B4AE94120}" presName="gap" presStyleCnt="0"/>
      <dgm:spPr/>
    </dgm:pt>
    <dgm:pt modelId="{75CF68C9-AE0F-4FA4-8FCA-B300845FFF94}" type="pres">
      <dgm:prSet presAssocID="{A902D334-27C7-4C4F-9CC3-7B1B4AE94120}" presName="medCircle2" presStyleLbl="vennNode1" presStyleIdx="1" presStyleCnt="2"/>
      <dgm:spPr>
        <a:solidFill>
          <a:srgbClr val="4A2051">
            <a:alpha val="50000"/>
          </a:srgbClr>
        </a:solidFill>
      </dgm:spPr>
    </dgm:pt>
    <dgm:pt modelId="{505789B6-34B4-4610-A48A-797E5484A209}" type="pres">
      <dgm:prSet presAssocID="{A902D334-27C7-4C4F-9CC3-7B1B4AE94120}" presName="txLvlOnly1" presStyleLbl="revTx" presStyleIdx="1" presStyleCnt="2"/>
      <dgm:spPr/>
    </dgm:pt>
  </dgm:ptLst>
  <dgm:cxnLst>
    <dgm:cxn modelId="{DBBAB211-A289-484C-8C5B-A16FF1060A58}" type="presOf" srcId="{9BDA0BB3-A951-4089-BA95-D3F3B412DA56}" destId="{E191E3F6-8F78-41C2-B110-DA85CF05E14B}" srcOrd="0" destOrd="0" presId="urn:microsoft.com/office/officeart/2008/layout/VerticalCircleList"/>
    <dgm:cxn modelId="{942B2344-4953-403D-AD30-651CBC7603B5}" srcId="{E09F6D6F-4A30-4D66-A96B-4D5B6C2EB8D2}" destId="{9BDA0BB3-A951-4089-BA95-D3F3B412DA56}" srcOrd="0" destOrd="0" parTransId="{7EF33F75-264A-4A37-962C-0C0BAF0587A7}" sibTransId="{4BB8AE45-1D0A-448A-A616-E6E6BAE22C5E}"/>
    <dgm:cxn modelId="{4701FAC4-2A00-490E-9BAF-D1E3BC8039C9}" srcId="{E09F6D6F-4A30-4D66-A96B-4D5B6C2EB8D2}" destId="{A902D334-27C7-4C4F-9CC3-7B1B4AE94120}" srcOrd="1" destOrd="0" parTransId="{87BA9A05-699A-4083-9F37-3E1109A94DDD}" sibTransId="{46AE34F3-9171-48FB-B24A-D89269EB56A0}"/>
    <dgm:cxn modelId="{6A73A5D7-A5A9-42F1-9262-D809670D6BC1}" type="presOf" srcId="{A902D334-27C7-4C4F-9CC3-7B1B4AE94120}" destId="{505789B6-34B4-4610-A48A-797E5484A209}" srcOrd="0" destOrd="0" presId="urn:microsoft.com/office/officeart/2008/layout/VerticalCircleList"/>
    <dgm:cxn modelId="{D2DF72E3-4C5A-4F59-9792-8B3EAA44742C}" type="presOf" srcId="{E09F6D6F-4A30-4D66-A96B-4D5B6C2EB8D2}" destId="{8FBA5E02-4E0D-434B-8B91-2A3F5B2FCAF0}" srcOrd="0" destOrd="0" presId="urn:microsoft.com/office/officeart/2008/layout/VerticalCircleList"/>
    <dgm:cxn modelId="{346069F2-A437-471B-A074-FD96D9F9472C}" type="presParOf" srcId="{8FBA5E02-4E0D-434B-8B91-2A3F5B2FCAF0}" destId="{EE3EAB6E-5AE5-49D9-9DD5-7B4387EF2614}" srcOrd="0" destOrd="0" presId="urn:microsoft.com/office/officeart/2008/layout/VerticalCircleList"/>
    <dgm:cxn modelId="{DC16162F-1BAE-4C0E-925A-133D896E674F}" type="presParOf" srcId="{EE3EAB6E-5AE5-49D9-9DD5-7B4387EF2614}" destId="{FF8AC812-76C7-4010-9097-70203B3AA430}" srcOrd="0" destOrd="0" presId="urn:microsoft.com/office/officeart/2008/layout/VerticalCircleList"/>
    <dgm:cxn modelId="{90E804C0-23F2-4986-88A2-E312676485FC}" type="presParOf" srcId="{EE3EAB6E-5AE5-49D9-9DD5-7B4387EF2614}" destId="{01763520-635D-40E3-ACF9-AA297C94C2D6}" srcOrd="1" destOrd="0" presId="urn:microsoft.com/office/officeart/2008/layout/VerticalCircleList"/>
    <dgm:cxn modelId="{EF7109BE-7DB7-4453-835E-346437E7033F}" type="presParOf" srcId="{EE3EAB6E-5AE5-49D9-9DD5-7B4387EF2614}" destId="{E191E3F6-8F78-41C2-B110-DA85CF05E14B}" srcOrd="2" destOrd="0" presId="urn:microsoft.com/office/officeart/2008/layout/VerticalCircleList"/>
    <dgm:cxn modelId="{9A0801C0-4B61-4064-8B98-AE1F3D58FE93}" type="presParOf" srcId="{8FBA5E02-4E0D-434B-8B91-2A3F5B2FCAF0}" destId="{05711278-05B5-4065-B87A-BFBD275681E9}" srcOrd="1" destOrd="0" presId="urn:microsoft.com/office/officeart/2008/layout/VerticalCircleList"/>
    <dgm:cxn modelId="{6EA18DD4-F104-45E5-9563-A824A431DA7B}" type="presParOf" srcId="{05711278-05B5-4065-B87A-BFBD275681E9}" destId="{1810E552-4FB7-420F-A1B4-874D6F715E82}" srcOrd="0" destOrd="0" presId="urn:microsoft.com/office/officeart/2008/layout/VerticalCircleList"/>
    <dgm:cxn modelId="{896355D7-384C-4CF3-A85F-467DC13A7316}" type="presParOf" srcId="{05711278-05B5-4065-B87A-BFBD275681E9}" destId="{75CF68C9-AE0F-4FA4-8FCA-B300845FFF94}" srcOrd="1" destOrd="0" presId="urn:microsoft.com/office/officeart/2008/layout/VerticalCircleList"/>
    <dgm:cxn modelId="{B90F9310-E70F-4BBF-96C7-FDAFA67A89AA}" type="presParOf" srcId="{05711278-05B5-4065-B87A-BFBD275681E9}" destId="{505789B6-34B4-4610-A48A-797E5484A20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0DD46C-00CB-4816-B8EE-E51CDD281145}" type="doc">
      <dgm:prSet loTypeId="urn:microsoft.com/office/officeart/2005/8/layout/pictureOrgChart+Icon" loCatId="hierarchy" qsTypeId="urn:microsoft.com/office/officeart/2005/8/quickstyle/simple5" qsCatId="simple" csTypeId="urn:microsoft.com/office/officeart/2005/8/colors/accent1_2" csCatId="accent1" phldr="1"/>
      <dgm:spPr/>
      <dgm:t>
        <a:bodyPr/>
        <a:lstStyle/>
        <a:p>
          <a:endParaRPr lang="en-US"/>
        </a:p>
      </dgm:t>
    </dgm:pt>
    <dgm:pt modelId="{8EA032F2-411A-47DE-83A5-FB1AF0BDE05C}">
      <dgm:prSet phldrT="[Text]" custT="1"/>
      <dgm:spPr>
        <a:gradFill rotWithShape="0">
          <a:gsLst>
            <a:gs pos="0">
              <a:srgbClr val="004A98">
                <a:lumMod val="60000"/>
                <a:lumOff val="40000"/>
              </a:srgbClr>
            </a:gs>
            <a:gs pos="50000">
              <a:srgbClr val="004A98"/>
            </a:gs>
            <a:gs pos="100000">
              <a:srgbClr val="1F1B92"/>
            </a:gs>
          </a:gsLst>
        </a:gradFill>
        <a:ln>
          <a:solidFill>
            <a:schemeClr val="bg1"/>
          </a:solidFill>
        </a:ln>
      </dgm:spPr>
      <dgm:t>
        <a:bodyPr/>
        <a:lstStyle/>
        <a:p>
          <a:r>
            <a:rPr lang="en-US" sz="3200">
              <a:ln/>
              <a:solidFill>
                <a:srgbClr val="F9BE10"/>
              </a:solidFill>
              <a:latin typeface="Segoe UI Semibold" panose="020B0702040204020203" pitchFamily="34" charset="0"/>
              <a:cs typeface="Segoe UI Semibold" panose="020B0702040204020203" pitchFamily="34" charset="0"/>
            </a:rPr>
            <a:t>Business Intelligence Services</a:t>
          </a:r>
        </a:p>
      </dgm:t>
    </dgm:pt>
    <dgm:pt modelId="{17B4C41E-E348-4801-A259-3094B39F4FD2}" type="parTrans" cxnId="{7C74F421-0BA3-434B-8066-B0C4506BA271}">
      <dgm:prSet/>
      <dgm:spPr/>
      <dgm:t>
        <a:bodyPr/>
        <a:lstStyle/>
        <a:p>
          <a:endParaRPr lang="en-US" sz="3200">
            <a:solidFill>
              <a:srgbClr val="F9BE10"/>
            </a:solidFill>
          </a:endParaRPr>
        </a:p>
      </dgm:t>
    </dgm:pt>
    <dgm:pt modelId="{3D281C13-BCEC-4AC8-B22A-46B34F81B2FB}" type="sibTrans" cxnId="{7C74F421-0BA3-434B-8066-B0C4506BA271}">
      <dgm:prSet/>
      <dgm:spPr/>
      <dgm:t>
        <a:bodyPr/>
        <a:lstStyle/>
        <a:p>
          <a:endParaRPr lang="en-US" sz="3200">
            <a:solidFill>
              <a:srgbClr val="F9BE10"/>
            </a:solidFill>
          </a:endParaRPr>
        </a:p>
      </dgm:t>
    </dgm:pt>
    <dgm:pt modelId="{D38BCF7A-94BE-4C64-A141-616166EC979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gm:t>
    </dgm:pt>
    <dgm:pt modelId="{8F255413-96D0-4D93-9A4A-A6EED0C641AF}" type="parTrans" cxnId="{0091651E-B42D-4B31-A513-008B9482ECCE}">
      <dgm:prSet/>
      <dgm:spPr>
        <a:solidFill>
          <a:schemeClr val="bg1"/>
        </a:solidFill>
        <a:ln>
          <a:solidFill>
            <a:schemeClr val="bg1"/>
          </a:solidFill>
        </a:ln>
      </dgm:spPr>
      <dgm:t>
        <a:bodyPr/>
        <a:lstStyle/>
        <a:p>
          <a:endParaRPr lang="en-US" sz="3200">
            <a:solidFill>
              <a:srgbClr val="1F1B92"/>
            </a:solidFill>
          </a:endParaRPr>
        </a:p>
      </dgm:t>
    </dgm:pt>
    <dgm:pt modelId="{F922DCCC-0A9A-43C7-8A77-B2EDCD2BA5B2}" type="sibTrans" cxnId="{0091651E-B42D-4B31-A513-008B9482ECCE}">
      <dgm:prSet/>
      <dgm:spPr/>
      <dgm:t>
        <a:bodyPr/>
        <a:lstStyle/>
        <a:p>
          <a:endParaRPr lang="en-US" sz="3200">
            <a:solidFill>
              <a:srgbClr val="F9BE10"/>
            </a:solidFill>
          </a:endParaRPr>
        </a:p>
      </dgm:t>
    </dgm:pt>
    <dgm:pt modelId="{258FD6E1-8676-47A7-804E-2BA000C9EB8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w="76200">
          <a:solidFill>
            <a:srgbClr val="FFC000"/>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gm:t>
    </dgm:pt>
    <dgm:pt modelId="{B50DB738-B3AB-4495-BD97-E122BAC288AD}" type="parTrans" cxnId="{88A863C7-0B5D-4B98-91ED-9AB941EECDA1}">
      <dgm:prSet/>
      <dgm:spPr>
        <a:solidFill>
          <a:schemeClr val="bg1"/>
        </a:solidFill>
        <a:ln>
          <a:solidFill>
            <a:schemeClr val="bg1"/>
          </a:solidFill>
        </a:ln>
      </dgm:spPr>
      <dgm:t>
        <a:bodyPr/>
        <a:lstStyle/>
        <a:p>
          <a:endParaRPr lang="en-US" sz="3200">
            <a:solidFill>
              <a:srgbClr val="1F1B92"/>
            </a:solidFill>
          </a:endParaRPr>
        </a:p>
      </dgm:t>
    </dgm:pt>
    <dgm:pt modelId="{22180EB9-5A37-488A-B099-FE3ACB4307EC}" type="sibTrans" cxnId="{88A863C7-0B5D-4B98-91ED-9AB941EECDA1}">
      <dgm:prSet/>
      <dgm:spPr/>
      <dgm:t>
        <a:bodyPr/>
        <a:lstStyle/>
        <a:p>
          <a:endParaRPr lang="en-US" sz="3200">
            <a:solidFill>
              <a:srgbClr val="F9BE10"/>
            </a:solidFill>
          </a:endParaRPr>
        </a:p>
      </dgm:t>
    </dgm:pt>
    <dgm:pt modelId="{2B32EED0-A7A2-4729-A268-03A72D66F0C8}" type="pres">
      <dgm:prSet presAssocID="{B00DD46C-00CB-4816-B8EE-E51CDD281145}" presName="hierChild1" presStyleCnt="0">
        <dgm:presLayoutVars>
          <dgm:orgChart val="1"/>
          <dgm:chPref val="1"/>
          <dgm:dir/>
          <dgm:animOne val="branch"/>
          <dgm:animLvl val="lvl"/>
          <dgm:resizeHandles/>
        </dgm:presLayoutVars>
      </dgm:prSet>
      <dgm:spPr/>
    </dgm:pt>
    <dgm:pt modelId="{CB174FAD-0C11-40FA-8CEE-639523CA89B8}" type="pres">
      <dgm:prSet presAssocID="{8EA032F2-411A-47DE-83A5-FB1AF0BDE05C}" presName="hierRoot1" presStyleCnt="0">
        <dgm:presLayoutVars>
          <dgm:hierBranch val="init"/>
        </dgm:presLayoutVars>
      </dgm:prSet>
      <dgm:spPr/>
    </dgm:pt>
    <dgm:pt modelId="{8B40BCF6-B09B-4493-92F1-F93B3EEF582D}" type="pres">
      <dgm:prSet presAssocID="{8EA032F2-411A-47DE-83A5-FB1AF0BDE05C}" presName="rootComposite1" presStyleCnt="0"/>
      <dgm:spPr/>
    </dgm:pt>
    <dgm:pt modelId="{88F16FCE-994C-40BD-914A-DF1E7B6FDA15}" type="pres">
      <dgm:prSet presAssocID="{8EA032F2-411A-47DE-83A5-FB1AF0BDE05C}" presName="rootText1" presStyleLbl="node0" presStyleIdx="0" presStyleCnt="1">
        <dgm:presLayoutVars>
          <dgm:chPref val="3"/>
        </dgm:presLayoutVars>
      </dgm:prSet>
      <dgm:spPr/>
    </dgm:pt>
    <dgm:pt modelId="{F403DC75-E7C2-4976-B30D-64D38804E5C1}" type="pres">
      <dgm:prSet presAssocID="{8EA032F2-411A-47DE-83A5-FB1AF0BDE05C}" presName="rootPict1" presStyleLbl="align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dgm:spPr>
    </dgm:pt>
    <dgm:pt modelId="{B1DA041F-0C4C-49BA-847D-431E775E3AAA}" type="pres">
      <dgm:prSet presAssocID="{8EA032F2-411A-47DE-83A5-FB1AF0BDE05C}" presName="rootConnector1" presStyleLbl="node1" presStyleIdx="0" presStyleCnt="0"/>
      <dgm:spPr/>
    </dgm:pt>
    <dgm:pt modelId="{C52DB4F7-A831-4FE2-A46F-B4347CFFD635}" type="pres">
      <dgm:prSet presAssocID="{8EA032F2-411A-47DE-83A5-FB1AF0BDE05C}" presName="hierChild2" presStyleCnt="0"/>
      <dgm:spPr/>
    </dgm:pt>
    <dgm:pt modelId="{3983F813-2BE6-45FA-8BED-93E62334A202}" type="pres">
      <dgm:prSet presAssocID="{8F255413-96D0-4D93-9A4A-A6EED0C641AF}" presName="Name37" presStyleLbl="parChTrans1D2" presStyleIdx="0" presStyleCnt="2"/>
      <dgm:spPr/>
    </dgm:pt>
    <dgm:pt modelId="{1261580F-A53E-4AE6-82D1-F19C65A41D49}" type="pres">
      <dgm:prSet presAssocID="{D38BCF7A-94BE-4C64-A141-616166EC979B}" presName="hierRoot2" presStyleCnt="0">
        <dgm:presLayoutVars>
          <dgm:hierBranch val="init"/>
        </dgm:presLayoutVars>
      </dgm:prSet>
      <dgm:spPr/>
    </dgm:pt>
    <dgm:pt modelId="{1BF4CE65-7B7F-48EB-AB10-046908190BED}" type="pres">
      <dgm:prSet presAssocID="{D38BCF7A-94BE-4C64-A141-616166EC979B}" presName="rootComposite" presStyleCnt="0"/>
      <dgm:spPr/>
    </dgm:pt>
    <dgm:pt modelId="{E63A0339-4715-4C9C-8649-87C7A7EE3442}" type="pres">
      <dgm:prSet presAssocID="{D38BCF7A-94BE-4C64-A141-616166EC979B}" presName="rootText" presStyleLbl="node2" presStyleIdx="0" presStyleCnt="2">
        <dgm:presLayoutVars>
          <dgm:chPref val="3"/>
        </dgm:presLayoutVars>
      </dgm:prSet>
      <dgm:spPr>
        <a:xfrm>
          <a:off x="1604010" y="2554333"/>
          <a:ext cx="3592285" cy="1796142"/>
        </a:xfrm>
        <a:prstGeom prst="rect">
          <a:avLst/>
        </a:prstGeom>
      </dgm:spPr>
    </dgm:pt>
    <dgm:pt modelId="{646C8426-451B-4A71-852C-4029466E6E07}" type="pres">
      <dgm:prSet presAssocID="{D38BCF7A-94BE-4C64-A141-616166EC979B}" presName="rootPict" presStyleLbl="alignImgPlace1" presStyleIdx="1" presStyleCnt="3"/>
      <dgm:spPr>
        <a:blipFill dpi="0" rotWithShape="1">
          <a:blip xmlns:r="http://schemas.openxmlformats.org/officeDocument/2006/relationships" r:embed="rId2"/>
          <a:srcRect/>
          <a:stretch>
            <a:fillRect t="12536" b="12536"/>
          </a:stretch>
        </a:blipFill>
      </dgm:spPr>
    </dgm:pt>
    <dgm:pt modelId="{7893937A-B78C-4950-BFBE-DF6733FFFF4B}" type="pres">
      <dgm:prSet presAssocID="{D38BCF7A-94BE-4C64-A141-616166EC979B}" presName="rootConnector" presStyleLbl="node2" presStyleIdx="0" presStyleCnt="2"/>
      <dgm:spPr/>
    </dgm:pt>
    <dgm:pt modelId="{F8449D97-885D-4A32-8770-F054927668CA}" type="pres">
      <dgm:prSet presAssocID="{D38BCF7A-94BE-4C64-A141-616166EC979B}" presName="hierChild4" presStyleCnt="0"/>
      <dgm:spPr/>
    </dgm:pt>
    <dgm:pt modelId="{17841836-1851-46CF-A229-1D473C825799}" type="pres">
      <dgm:prSet presAssocID="{D38BCF7A-94BE-4C64-A141-616166EC979B}" presName="hierChild5" presStyleCnt="0"/>
      <dgm:spPr/>
    </dgm:pt>
    <dgm:pt modelId="{061573F2-80E8-4BB0-A921-9D06881EDBAA}" type="pres">
      <dgm:prSet presAssocID="{B50DB738-B3AB-4495-BD97-E122BAC288AD}" presName="Name37" presStyleLbl="parChTrans1D2" presStyleIdx="1" presStyleCnt="2"/>
      <dgm:spPr/>
    </dgm:pt>
    <dgm:pt modelId="{67184EC0-ECAA-4EA6-BE6E-23DE673B7C8D}" type="pres">
      <dgm:prSet presAssocID="{258FD6E1-8676-47A7-804E-2BA000C9EB8B}" presName="hierRoot2" presStyleCnt="0">
        <dgm:presLayoutVars>
          <dgm:hierBranch val="init"/>
        </dgm:presLayoutVars>
      </dgm:prSet>
      <dgm:spPr/>
    </dgm:pt>
    <dgm:pt modelId="{60087627-5CCC-4DE6-A0A0-120D4888DD4B}" type="pres">
      <dgm:prSet presAssocID="{258FD6E1-8676-47A7-804E-2BA000C9EB8B}" presName="rootComposite" presStyleCnt="0"/>
      <dgm:spPr/>
    </dgm:pt>
    <dgm:pt modelId="{854C8B18-516A-44B5-9702-2BCF5DF90DFE}" type="pres">
      <dgm:prSet presAssocID="{258FD6E1-8676-47A7-804E-2BA000C9EB8B}" presName="rootText" presStyleLbl="node2" presStyleIdx="1" presStyleCnt="2">
        <dgm:presLayoutVars>
          <dgm:chPref val="3"/>
        </dgm:presLayoutVars>
      </dgm:prSet>
      <dgm:spPr>
        <a:xfrm>
          <a:off x="5950676" y="2554333"/>
          <a:ext cx="3592285" cy="1796142"/>
        </a:xfrm>
        <a:prstGeom prst="rect">
          <a:avLst/>
        </a:prstGeom>
      </dgm:spPr>
    </dgm:pt>
    <dgm:pt modelId="{40BDAE66-6087-4D99-8831-1189B1C0BC3D}" type="pres">
      <dgm:prSet presAssocID="{258FD6E1-8676-47A7-804E-2BA000C9EB8B}" presName="rootPict" presStyleLbl="align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dgm:spPr>
    </dgm:pt>
    <dgm:pt modelId="{C23C4E67-AAFF-4C6A-BBF4-C8EDA83690CC}" type="pres">
      <dgm:prSet presAssocID="{258FD6E1-8676-47A7-804E-2BA000C9EB8B}" presName="rootConnector" presStyleLbl="node2" presStyleIdx="1" presStyleCnt="2"/>
      <dgm:spPr/>
    </dgm:pt>
    <dgm:pt modelId="{8BE8BC1F-36BF-41DD-846B-287F29FE3ACA}" type="pres">
      <dgm:prSet presAssocID="{258FD6E1-8676-47A7-804E-2BA000C9EB8B}" presName="hierChild4" presStyleCnt="0"/>
      <dgm:spPr/>
    </dgm:pt>
    <dgm:pt modelId="{CFCF07D1-A117-4D47-BBA2-D7759DAAE1C8}" type="pres">
      <dgm:prSet presAssocID="{258FD6E1-8676-47A7-804E-2BA000C9EB8B}" presName="hierChild5" presStyleCnt="0"/>
      <dgm:spPr/>
    </dgm:pt>
    <dgm:pt modelId="{D215EFA8-B0F6-43E6-9038-6FF5BB0AE599}" type="pres">
      <dgm:prSet presAssocID="{8EA032F2-411A-47DE-83A5-FB1AF0BDE05C}" presName="hierChild3" presStyleCnt="0"/>
      <dgm:spPr/>
    </dgm:pt>
  </dgm:ptLst>
  <dgm:cxnLst>
    <dgm:cxn modelId="{0091651E-B42D-4B31-A513-008B9482ECCE}" srcId="{8EA032F2-411A-47DE-83A5-FB1AF0BDE05C}" destId="{D38BCF7A-94BE-4C64-A141-616166EC979B}" srcOrd="0" destOrd="0" parTransId="{8F255413-96D0-4D93-9A4A-A6EED0C641AF}" sibTransId="{F922DCCC-0A9A-43C7-8A77-B2EDCD2BA5B2}"/>
    <dgm:cxn modelId="{7C74F421-0BA3-434B-8066-B0C4506BA271}" srcId="{B00DD46C-00CB-4816-B8EE-E51CDD281145}" destId="{8EA032F2-411A-47DE-83A5-FB1AF0BDE05C}" srcOrd="0" destOrd="0" parTransId="{17B4C41E-E348-4801-A259-3094B39F4FD2}" sibTransId="{3D281C13-BCEC-4AC8-B22A-46B34F81B2FB}"/>
    <dgm:cxn modelId="{EF126577-C2E0-472D-A98C-511030DFC8A3}" type="presOf" srcId="{258FD6E1-8676-47A7-804E-2BA000C9EB8B}" destId="{854C8B18-516A-44B5-9702-2BCF5DF90DFE}" srcOrd="0" destOrd="0" presId="urn:microsoft.com/office/officeart/2005/8/layout/pictureOrgChart+Icon"/>
    <dgm:cxn modelId="{04382D9D-5789-40B2-A47D-E9FE5BE94200}" type="presOf" srcId="{B50DB738-B3AB-4495-BD97-E122BAC288AD}" destId="{061573F2-80E8-4BB0-A921-9D06881EDBAA}" srcOrd="0" destOrd="0" presId="urn:microsoft.com/office/officeart/2005/8/layout/pictureOrgChart+Icon"/>
    <dgm:cxn modelId="{DF0E87A0-0961-4CA0-A5BE-B8A6A20A1148}" type="presOf" srcId="{8EA032F2-411A-47DE-83A5-FB1AF0BDE05C}" destId="{B1DA041F-0C4C-49BA-847D-431E775E3AAA}" srcOrd="1" destOrd="0" presId="urn:microsoft.com/office/officeart/2005/8/layout/pictureOrgChart+Icon"/>
    <dgm:cxn modelId="{0BAAE7A8-7C7F-4EC2-BEFD-F695C41EB5A9}" type="presOf" srcId="{D38BCF7A-94BE-4C64-A141-616166EC979B}" destId="{7893937A-B78C-4950-BFBE-DF6733FFFF4B}" srcOrd="1" destOrd="0" presId="urn:microsoft.com/office/officeart/2005/8/layout/pictureOrgChart+Icon"/>
    <dgm:cxn modelId="{B4DF3BAD-BD04-445D-B0A4-33E6C7821322}" type="presOf" srcId="{D38BCF7A-94BE-4C64-A141-616166EC979B}" destId="{E63A0339-4715-4C9C-8649-87C7A7EE3442}" srcOrd="0" destOrd="0" presId="urn:microsoft.com/office/officeart/2005/8/layout/pictureOrgChart+Icon"/>
    <dgm:cxn modelId="{394A1BB8-FC6F-4480-A27F-637919A22179}" type="presOf" srcId="{8F255413-96D0-4D93-9A4A-A6EED0C641AF}" destId="{3983F813-2BE6-45FA-8BED-93E62334A202}" srcOrd="0" destOrd="0" presId="urn:microsoft.com/office/officeart/2005/8/layout/pictureOrgChart+Icon"/>
    <dgm:cxn modelId="{88A863C7-0B5D-4B98-91ED-9AB941EECDA1}" srcId="{8EA032F2-411A-47DE-83A5-FB1AF0BDE05C}" destId="{258FD6E1-8676-47A7-804E-2BA000C9EB8B}" srcOrd="1" destOrd="0" parTransId="{B50DB738-B3AB-4495-BD97-E122BAC288AD}" sibTransId="{22180EB9-5A37-488A-B099-FE3ACB4307EC}"/>
    <dgm:cxn modelId="{7E0501CF-283C-4634-85AA-68E57C119EA7}" type="presOf" srcId="{8EA032F2-411A-47DE-83A5-FB1AF0BDE05C}" destId="{88F16FCE-994C-40BD-914A-DF1E7B6FDA15}" srcOrd="0" destOrd="0" presId="urn:microsoft.com/office/officeart/2005/8/layout/pictureOrgChart+Icon"/>
    <dgm:cxn modelId="{2EA08AFB-47E8-4C23-A707-CBAB214DFB0A}" type="presOf" srcId="{258FD6E1-8676-47A7-804E-2BA000C9EB8B}" destId="{C23C4E67-AAFF-4C6A-BBF4-C8EDA83690CC}" srcOrd="1" destOrd="0" presId="urn:microsoft.com/office/officeart/2005/8/layout/pictureOrgChart+Icon"/>
    <dgm:cxn modelId="{FAD397FD-021E-4FF2-B3E2-1C70A88ADBCF}" type="presOf" srcId="{B00DD46C-00CB-4816-B8EE-E51CDD281145}" destId="{2B32EED0-A7A2-4729-A268-03A72D66F0C8}" srcOrd="0" destOrd="0" presId="urn:microsoft.com/office/officeart/2005/8/layout/pictureOrgChart+Icon"/>
    <dgm:cxn modelId="{1759F237-986D-4029-9783-2B788499E1FD}" type="presParOf" srcId="{2B32EED0-A7A2-4729-A268-03A72D66F0C8}" destId="{CB174FAD-0C11-40FA-8CEE-639523CA89B8}" srcOrd="0" destOrd="0" presId="urn:microsoft.com/office/officeart/2005/8/layout/pictureOrgChart+Icon"/>
    <dgm:cxn modelId="{AB0762E3-1EAF-431C-9E20-082F17E20AF5}" type="presParOf" srcId="{CB174FAD-0C11-40FA-8CEE-639523CA89B8}" destId="{8B40BCF6-B09B-4493-92F1-F93B3EEF582D}" srcOrd="0" destOrd="0" presId="urn:microsoft.com/office/officeart/2005/8/layout/pictureOrgChart+Icon"/>
    <dgm:cxn modelId="{6A1AE829-7929-4489-AD48-7CDD0431FF69}" type="presParOf" srcId="{8B40BCF6-B09B-4493-92F1-F93B3EEF582D}" destId="{88F16FCE-994C-40BD-914A-DF1E7B6FDA15}" srcOrd="0" destOrd="0" presId="urn:microsoft.com/office/officeart/2005/8/layout/pictureOrgChart+Icon"/>
    <dgm:cxn modelId="{D107EEF6-4466-4365-9184-B772C8C502EA}" type="presParOf" srcId="{8B40BCF6-B09B-4493-92F1-F93B3EEF582D}" destId="{F403DC75-E7C2-4976-B30D-64D38804E5C1}" srcOrd="1" destOrd="0" presId="urn:microsoft.com/office/officeart/2005/8/layout/pictureOrgChart+Icon"/>
    <dgm:cxn modelId="{E0707277-3C77-4A21-9CDC-C7C380723CC7}" type="presParOf" srcId="{8B40BCF6-B09B-4493-92F1-F93B3EEF582D}" destId="{B1DA041F-0C4C-49BA-847D-431E775E3AAA}" srcOrd="2" destOrd="0" presId="urn:microsoft.com/office/officeart/2005/8/layout/pictureOrgChart+Icon"/>
    <dgm:cxn modelId="{2302D04A-DC57-4B02-89A9-CD0E11DC9E71}" type="presParOf" srcId="{CB174FAD-0C11-40FA-8CEE-639523CA89B8}" destId="{C52DB4F7-A831-4FE2-A46F-B4347CFFD635}" srcOrd="1" destOrd="0" presId="urn:microsoft.com/office/officeart/2005/8/layout/pictureOrgChart+Icon"/>
    <dgm:cxn modelId="{2702AAA2-5C31-4011-BB5D-999113386D79}" type="presParOf" srcId="{C52DB4F7-A831-4FE2-A46F-B4347CFFD635}" destId="{3983F813-2BE6-45FA-8BED-93E62334A202}" srcOrd="0" destOrd="0" presId="urn:microsoft.com/office/officeart/2005/8/layout/pictureOrgChart+Icon"/>
    <dgm:cxn modelId="{9F36BFDB-F1EC-4BAD-B8AE-E93E82B108F6}" type="presParOf" srcId="{C52DB4F7-A831-4FE2-A46F-B4347CFFD635}" destId="{1261580F-A53E-4AE6-82D1-F19C65A41D49}" srcOrd="1" destOrd="0" presId="urn:microsoft.com/office/officeart/2005/8/layout/pictureOrgChart+Icon"/>
    <dgm:cxn modelId="{D62DB4B3-85C7-4492-8D1C-B5F887DD9BC1}" type="presParOf" srcId="{1261580F-A53E-4AE6-82D1-F19C65A41D49}" destId="{1BF4CE65-7B7F-48EB-AB10-046908190BED}" srcOrd="0" destOrd="0" presId="urn:microsoft.com/office/officeart/2005/8/layout/pictureOrgChart+Icon"/>
    <dgm:cxn modelId="{8BB2F4B2-7B69-458F-967B-52959186A1BE}" type="presParOf" srcId="{1BF4CE65-7B7F-48EB-AB10-046908190BED}" destId="{E63A0339-4715-4C9C-8649-87C7A7EE3442}" srcOrd="0" destOrd="0" presId="urn:microsoft.com/office/officeart/2005/8/layout/pictureOrgChart+Icon"/>
    <dgm:cxn modelId="{A632DE70-2246-4BC6-89C2-FC342618B61E}" type="presParOf" srcId="{1BF4CE65-7B7F-48EB-AB10-046908190BED}" destId="{646C8426-451B-4A71-852C-4029466E6E07}" srcOrd="1" destOrd="0" presId="urn:microsoft.com/office/officeart/2005/8/layout/pictureOrgChart+Icon"/>
    <dgm:cxn modelId="{01C1EB60-5B41-4434-956A-DD1A77A02DB8}" type="presParOf" srcId="{1BF4CE65-7B7F-48EB-AB10-046908190BED}" destId="{7893937A-B78C-4950-BFBE-DF6733FFFF4B}" srcOrd="2" destOrd="0" presId="urn:microsoft.com/office/officeart/2005/8/layout/pictureOrgChart+Icon"/>
    <dgm:cxn modelId="{767201E8-7C1E-4BDE-B94C-3C52FE4E5D1E}" type="presParOf" srcId="{1261580F-A53E-4AE6-82D1-F19C65A41D49}" destId="{F8449D97-885D-4A32-8770-F054927668CA}" srcOrd="1" destOrd="0" presId="urn:microsoft.com/office/officeart/2005/8/layout/pictureOrgChart+Icon"/>
    <dgm:cxn modelId="{F7C39267-4122-435C-B25C-FAADC5E5677F}" type="presParOf" srcId="{1261580F-A53E-4AE6-82D1-F19C65A41D49}" destId="{17841836-1851-46CF-A229-1D473C825799}" srcOrd="2" destOrd="0" presId="urn:microsoft.com/office/officeart/2005/8/layout/pictureOrgChart+Icon"/>
    <dgm:cxn modelId="{E40369FF-18AF-4149-8BC3-2BA5D75BB77F}" type="presParOf" srcId="{C52DB4F7-A831-4FE2-A46F-B4347CFFD635}" destId="{061573F2-80E8-4BB0-A921-9D06881EDBAA}" srcOrd="2" destOrd="0" presId="urn:microsoft.com/office/officeart/2005/8/layout/pictureOrgChart+Icon"/>
    <dgm:cxn modelId="{A44FB6F0-D974-4333-AC47-2635285FF225}" type="presParOf" srcId="{C52DB4F7-A831-4FE2-A46F-B4347CFFD635}" destId="{67184EC0-ECAA-4EA6-BE6E-23DE673B7C8D}" srcOrd="3" destOrd="0" presId="urn:microsoft.com/office/officeart/2005/8/layout/pictureOrgChart+Icon"/>
    <dgm:cxn modelId="{48527C6D-98CA-46C5-84BE-65E17ADEEFD3}" type="presParOf" srcId="{67184EC0-ECAA-4EA6-BE6E-23DE673B7C8D}" destId="{60087627-5CCC-4DE6-A0A0-120D4888DD4B}" srcOrd="0" destOrd="0" presId="urn:microsoft.com/office/officeart/2005/8/layout/pictureOrgChart+Icon"/>
    <dgm:cxn modelId="{05463CEE-7035-4DEF-8672-E5AA7068218D}" type="presParOf" srcId="{60087627-5CCC-4DE6-A0A0-120D4888DD4B}" destId="{854C8B18-516A-44B5-9702-2BCF5DF90DFE}" srcOrd="0" destOrd="0" presId="urn:microsoft.com/office/officeart/2005/8/layout/pictureOrgChart+Icon"/>
    <dgm:cxn modelId="{7EACE699-DDE3-40A5-89CE-05E57E33EB36}" type="presParOf" srcId="{60087627-5CCC-4DE6-A0A0-120D4888DD4B}" destId="{40BDAE66-6087-4D99-8831-1189B1C0BC3D}" srcOrd="1" destOrd="0" presId="urn:microsoft.com/office/officeart/2005/8/layout/pictureOrgChart+Icon"/>
    <dgm:cxn modelId="{2E74536C-73BA-4B77-AB1E-036A11379361}" type="presParOf" srcId="{60087627-5CCC-4DE6-A0A0-120D4888DD4B}" destId="{C23C4E67-AAFF-4C6A-BBF4-C8EDA83690CC}" srcOrd="2" destOrd="0" presId="urn:microsoft.com/office/officeart/2005/8/layout/pictureOrgChart+Icon"/>
    <dgm:cxn modelId="{F2A95810-E4E1-441E-9192-AAA139040975}" type="presParOf" srcId="{67184EC0-ECAA-4EA6-BE6E-23DE673B7C8D}" destId="{8BE8BC1F-36BF-41DD-846B-287F29FE3ACA}" srcOrd="1" destOrd="0" presId="urn:microsoft.com/office/officeart/2005/8/layout/pictureOrgChart+Icon"/>
    <dgm:cxn modelId="{00D134FE-8A99-42CF-90D5-63BA9B39F7B0}" type="presParOf" srcId="{67184EC0-ECAA-4EA6-BE6E-23DE673B7C8D}" destId="{CFCF07D1-A117-4D47-BBA2-D7759DAAE1C8}" srcOrd="2" destOrd="0" presId="urn:microsoft.com/office/officeart/2005/8/layout/pictureOrgChart+Icon"/>
    <dgm:cxn modelId="{38E34C3F-AD48-4130-B7B3-BB46571729CD}" type="presParOf" srcId="{CB174FAD-0C11-40FA-8CEE-639523CA89B8}" destId="{D215EFA8-B0F6-43E6-9038-6FF5BB0AE599}" srcOrd="2" destOrd="0" presId="urn:microsoft.com/office/officeart/2005/8/layout/pictureOrgChart+Icon"/>
  </dgm:cxnLst>
  <dgm:bg>
    <a:effectLst>
      <a:outerShdw blurRad="50800" dist="38100" dir="10800000" algn="r"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450322-A368-4847-820A-3006282136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00F830-7C77-4BA0-9704-D405E1930AF1}">
      <dgm:prSet custT="1"/>
      <dgm:spPr/>
      <dgm:t>
        <a:bodyPr/>
        <a:lstStyle/>
        <a:p>
          <a:r>
            <a:rPr lang="en-US" sz="2800" dirty="0"/>
            <a:t>A non-profit organization: Hope for Tomorrow</a:t>
          </a:r>
        </a:p>
      </dgm:t>
    </dgm:pt>
    <dgm:pt modelId="{BFEDDDC1-857B-455F-9828-7A0186DB36CE}" type="parTrans" cxnId="{C0740AC8-6A08-42A4-87D4-E8D0CA765613}">
      <dgm:prSet/>
      <dgm:spPr/>
      <dgm:t>
        <a:bodyPr/>
        <a:lstStyle/>
        <a:p>
          <a:endParaRPr lang="en-US"/>
        </a:p>
      </dgm:t>
    </dgm:pt>
    <dgm:pt modelId="{F4D0EFF7-830F-4CEB-9CC7-23E189AF0A1E}" type="sibTrans" cxnId="{C0740AC8-6A08-42A4-87D4-E8D0CA765613}">
      <dgm:prSet/>
      <dgm:spPr/>
      <dgm:t>
        <a:bodyPr/>
        <a:lstStyle/>
        <a:p>
          <a:endParaRPr lang="en-US"/>
        </a:p>
      </dgm:t>
    </dgm:pt>
    <dgm:pt modelId="{01DC2BED-7335-4B97-B331-1CD0379F70D7}">
      <dgm:prSet custT="1"/>
      <dgm:spPr/>
      <dgm:t>
        <a:bodyPr/>
        <a:lstStyle/>
        <a:p>
          <a:r>
            <a:rPr lang="en-US" sz="2800" dirty="0"/>
            <a:t>Organization’s mission: Provide education and healthcare support to underprivileged children</a:t>
          </a:r>
        </a:p>
      </dgm:t>
    </dgm:pt>
    <dgm:pt modelId="{18D9F525-BB76-4688-B04E-000F7B7891BD}" type="parTrans" cxnId="{9415AB52-C2C6-4312-9EC2-18F94CCC9BFE}">
      <dgm:prSet/>
      <dgm:spPr/>
      <dgm:t>
        <a:bodyPr/>
        <a:lstStyle/>
        <a:p>
          <a:endParaRPr lang="en-US"/>
        </a:p>
      </dgm:t>
    </dgm:pt>
    <dgm:pt modelId="{AFCF1EC0-4DF4-4DE8-BCC2-4A71D6C63F6D}" type="sibTrans" cxnId="{9415AB52-C2C6-4312-9EC2-18F94CCC9BFE}">
      <dgm:prSet/>
      <dgm:spPr/>
      <dgm:t>
        <a:bodyPr/>
        <a:lstStyle/>
        <a:p>
          <a:endParaRPr lang="en-US"/>
        </a:p>
      </dgm:t>
    </dgm:pt>
    <dgm:pt modelId="{41F83DAE-3E83-43B2-B56C-34D8E2BD7E57}" type="pres">
      <dgm:prSet presAssocID="{9A450322-A368-4847-820A-3006282136DA}" presName="root" presStyleCnt="0">
        <dgm:presLayoutVars>
          <dgm:dir/>
          <dgm:resizeHandles val="exact"/>
        </dgm:presLayoutVars>
      </dgm:prSet>
      <dgm:spPr/>
    </dgm:pt>
    <dgm:pt modelId="{6E7A2CD0-8D4B-4779-AECF-2EB9E1B37390}" type="pres">
      <dgm:prSet presAssocID="{1F00F830-7C77-4BA0-9704-D405E1930AF1}" presName="compNode" presStyleCnt="0"/>
      <dgm:spPr/>
    </dgm:pt>
    <dgm:pt modelId="{445DC3BF-54A1-43FF-ABD0-0C6CAFF15346}" type="pres">
      <dgm:prSet presAssocID="{1F00F830-7C77-4BA0-9704-D405E1930AF1}" presName="bgRect" presStyleLbl="bgShp" presStyleIdx="0" presStyleCnt="2" custScaleY="128140"/>
      <dgm:spPr/>
    </dgm:pt>
    <dgm:pt modelId="{CCB61965-2331-4536-AC4F-68B94C893741}" type="pres">
      <dgm:prSet presAssocID="{1F00F830-7C77-4BA0-9704-D405E1930A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A66F9C29-171E-45BB-9146-00454F161267}" type="pres">
      <dgm:prSet presAssocID="{1F00F830-7C77-4BA0-9704-D405E1930AF1}" presName="spaceRect" presStyleCnt="0"/>
      <dgm:spPr/>
    </dgm:pt>
    <dgm:pt modelId="{F0725143-31BD-4E37-987B-4D2FA3379C13}" type="pres">
      <dgm:prSet presAssocID="{1F00F830-7C77-4BA0-9704-D405E1930AF1}" presName="parTx" presStyleLbl="revTx" presStyleIdx="0" presStyleCnt="2" custScaleX="115952" custLinFactNeighborX="1465" custLinFactNeighborY="-11449">
        <dgm:presLayoutVars>
          <dgm:chMax val="0"/>
          <dgm:chPref val="0"/>
        </dgm:presLayoutVars>
      </dgm:prSet>
      <dgm:spPr/>
    </dgm:pt>
    <dgm:pt modelId="{ECF13B51-3D13-4547-B188-ADB95CD4742F}" type="pres">
      <dgm:prSet presAssocID="{F4D0EFF7-830F-4CEB-9CC7-23E189AF0A1E}" presName="sibTrans" presStyleCnt="0"/>
      <dgm:spPr/>
    </dgm:pt>
    <dgm:pt modelId="{65DD9645-64F2-4CE8-884A-9908431DA848}" type="pres">
      <dgm:prSet presAssocID="{01DC2BED-7335-4B97-B331-1CD0379F70D7}" presName="compNode" presStyleCnt="0"/>
      <dgm:spPr/>
    </dgm:pt>
    <dgm:pt modelId="{9AAE7971-705E-42BE-BDFF-B0F6A2C7699D}" type="pres">
      <dgm:prSet presAssocID="{01DC2BED-7335-4B97-B331-1CD0379F70D7}" presName="bgRect" presStyleLbl="bgShp" presStyleIdx="1" presStyleCnt="2" custScaleY="125864"/>
      <dgm:spPr/>
    </dgm:pt>
    <dgm:pt modelId="{0CC402C9-0F04-4D56-B221-D3E4D712C7DB}" type="pres">
      <dgm:prSet presAssocID="{01DC2BED-7335-4B97-B331-1CD0379F70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1647B23D-BAC6-426C-9DEA-8AD5F331B96F}" type="pres">
      <dgm:prSet presAssocID="{01DC2BED-7335-4B97-B331-1CD0379F70D7}" presName="spaceRect" presStyleCnt="0"/>
      <dgm:spPr/>
    </dgm:pt>
    <dgm:pt modelId="{FA172B09-EC59-4377-A48F-44EC7483AB99}" type="pres">
      <dgm:prSet presAssocID="{01DC2BED-7335-4B97-B331-1CD0379F70D7}" presName="parTx" presStyleLbl="revTx" presStyleIdx="1" presStyleCnt="2" custScaleX="116626" custLinFactNeighborX="1465" custLinFactNeighborY="-8802">
        <dgm:presLayoutVars>
          <dgm:chMax val="0"/>
          <dgm:chPref val="0"/>
        </dgm:presLayoutVars>
      </dgm:prSet>
      <dgm:spPr/>
    </dgm:pt>
  </dgm:ptLst>
  <dgm:cxnLst>
    <dgm:cxn modelId="{16AFFF13-BA99-4935-B580-4FCA9637F236}" type="presOf" srcId="{01DC2BED-7335-4B97-B331-1CD0379F70D7}" destId="{FA172B09-EC59-4377-A48F-44EC7483AB99}" srcOrd="0" destOrd="0" presId="urn:microsoft.com/office/officeart/2018/2/layout/IconVerticalSolidList"/>
    <dgm:cxn modelId="{ADFDA621-19B9-44D3-B059-DD461D2A54C4}" type="presOf" srcId="{1F00F830-7C77-4BA0-9704-D405E1930AF1}" destId="{F0725143-31BD-4E37-987B-4D2FA3379C13}" srcOrd="0" destOrd="0" presId="urn:microsoft.com/office/officeart/2018/2/layout/IconVerticalSolidList"/>
    <dgm:cxn modelId="{7E48CC42-A5C9-405B-BF0E-5579B16AE997}" type="presOf" srcId="{9A450322-A368-4847-820A-3006282136DA}" destId="{41F83DAE-3E83-43B2-B56C-34D8E2BD7E57}" srcOrd="0" destOrd="0" presId="urn:microsoft.com/office/officeart/2018/2/layout/IconVerticalSolidList"/>
    <dgm:cxn modelId="{9415AB52-C2C6-4312-9EC2-18F94CCC9BFE}" srcId="{9A450322-A368-4847-820A-3006282136DA}" destId="{01DC2BED-7335-4B97-B331-1CD0379F70D7}" srcOrd="1" destOrd="0" parTransId="{18D9F525-BB76-4688-B04E-000F7B7891BD}" sibTransId="{AFCF1EC0-4DF4-4DE8-BCC2-4A71D6C63F6D}"/>
    <dgm:cxn modelId="{C0740AC8-6A08-42A4-87D4-E8D0CA765613}" srcId="{9A450322-A368-4847-820A-3006282136DA}" destId="{1F00F830-7C77-4BA0-9704-D405E1930AF1}" srcOrd="0" destOrd="0" parTransId="{BFEDDDC1-857B-455F-9828-7A0186DB36CE}" sibTransId="{F4D0EFF7-830F-4CEB-9CC7-23E189AF0A1E}"/>
    <dgm:cxn modelId="{1EC67C01-9246-4BAA-8947-D2DA5AA7BF0C}" type="presParOf" srcId="{41F83DAE-3E83-43B2-B56C-34D8E2BD7E57}" destId="{6E7A2CD0-8D4B-4779-AECF-2EB9E1B37390}" srcOrd="0" destOrd="0" presId="urn:microsoft.com/office/officeart/2018/2/layout/IconVerticalSolidList"/>
    <dgm:cxn modelId="{89487C1F-0FF6-444A-9C2D-4AACE5B2C555}" type="presParOf" srcId="{6E7A2CD0-8D4B-4779-AECF-2EB9E1B37390}" destId="{445DC3BF-54A1-43FF-ABD0-0C6CAFF15346}" srcOrd="0" destOrd="0" presId="urn:microsoft.com/office/officeart/2018/2/layout/IconVerticalSolidList"/>
    <dgm:cxn modelId="{AF3D4AB8-B865-475D-B266-E9BFA98DB1AF}" type="presParOf" srcId="{6E7A2CD0-8D4B-4779-AECF-2EB9E1B37390}" destId="{CCB61965-2331-4536-AC4F-68B94C893741}" srcOrd="1" destOrd="0" presId="urn:microsoft.com/office/officeart/2018/2/layout/IconVerticalSolidList"/>
    <dgm:cxn modelId="{73BAAEBE-79A0-441D-8F2F-D47BE403D5B5}" type="presParOf" srcId="{6E7A2CD0-8D4B-4779-AECF-2EB9E1B37390}" destId="{A66F9C29-171E-45BB-9146-00454F161267}" srcOrd="2" destOrd="0" presId="urn:microsoft.com/office/officeart/2018/2/layout/IconVerticalSolidList"/>
    <dgm:cxn modelId="{024E2C7E-270C-40F3-B16A-319C794CD277}" type="presParOf" srcId="{6E7A2CD0-8D4B-4779-AECF-2EB9E1B37390}" destId="{F0725143-31BD-4E37-987B-4D2FA3379C13}" srcOrd="3" destOrd="0" presId="urn:microsoft.com/office/officeart/2018/2/layout/IconVerticalSolidList"/>
    <dgm:cxn modelId="{7AEE8F95-D23D-4BD6-AF03-38B7EE953553}" type="presParOf" srcId="{41F83DAE-3E83-43B2-B56C-34D8E2BD7E57}" destId="{ECF13B51-3D13-4547-B188-ADB95CD4742F}" srcOrd="1" destOrd="0" presId="urn:microsoft.com/office/officeart/2018/2/layout/IconVerticalSolidList"/>
    <dgm:cxn modelId="{4E0DDBA6-82E1-402E-9148-7F2E114907D9}" type="presParOf" srcId="{41F83DAE-3E83-43B2-B56C-34D8E2BD7E57}" destId="{65DD9645-64F2-4CE8-884A-9908431DA848}" srcOrd="2" destOrd="0" presId="urn:microsoft.com/office/officeart/2018/2/layout/IconVerticalSolidList"/>
    <dgm:cxn modelId="{CF67659E-E5D6-42AE-AD98-F036885DBC65}" type="presParOf" srcId="{65DD9645-64F2-4CE8-884A-9908431DA848}" destId="{9AAE7971-705E-42BE-BDFF-B0F6A2C7699D}" srcOrd="0" destOrd="0" presId="urn:microsoft.com/office/officeart/2018/2/layout/IconVerticalSolidList"/>
    <dgm:cxn modelId="{707DB19F-3F06-45F2-805C-2194EBD97CFB}" type="presParOf" srcId="{65DD9645-64F2-4CE8-884A-9908431DA848}" destId="{0CC402C9-0F04-4D56-B221-D3E4D712C7DB}" srcOrd="1" destOrd="0" presId="urn:microsoft.com/office/officeart/2018/2/layout/IconVerticalSolidList"/>
    <dgm:cxn modelId="{887EDA10-D2EC-451E-AD40-0CC3B9F5F448}" type="presParOf" srcId="{65DD9645-64F2-4CE8-884A-9908431DA848}" destId="{1647B23D-BAC6-426C-9DEA-8AD5F331B96F}" srcOrd="2" destOrd="0" presId="urn:microsoft.com/office/officeart/2018/2/layout/IconVerticalSolidList"/>
    <dgm:cxn modelId="{A6A51831-649E-4F2E-8D52-9672B449A261}" type="presParOf" srcId="{65DD9645-64F2-4CE8-884A-9908431DA848}" destId="{FA172B09-EC59-4377-A48F-44EC7483AB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1B8513-1663-45D3-B059-D0051F4254D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E67DE0-D05A-4012-8369-6073604A3725}">
      <dgm:prSet/>
      <dgm:spPr/>
      <dgm:t>
        <a:bodyPr/>
        <a:lstStyle/>
        <a:p>
          <a:r>
            <a:rPr lang="en-US"/>
            <a:t>Engaging donors effectively</a:t>
          </a:r>
        </a:p>
      </dgm:t>
    </dgm:pt>
    <dgm:pt modelId="{2C4A82DE-6BE6-4396-AE68-BCEFD0678D78}" type="parTrans" cxnId="{EECBF71C-9AF5-41F5-A641-3E053D17C6B9}">
      <dgm:prSet/>
      <dgm:spPr/>
      <dgm:t>
        <a:bodyPr/>
        <a:lstStyle/>
        <a:p>
          <a:endParaRPr lang="en-US"/>
        </a:p>
      </dgm:t>
    </dgm:pt>
    <dgm:pt modelId="{7B25EAAF-9714-4D86-8E5C-17C822E47995}" type="sibTrans" cxnId="{EECBF71C-9AF5-41F5-A641-3E053D17C6B9}">
      <dgm:prSet/>
      <dgm:spPr/>
      <dgm:t>
        <a:bodyPr/>
        <a:lstStyle/>
        <a:p>
          <a:endParaRPr lang="en-US"/>
        </a:p>
      </dgm:t>
    </dgm:pt>
    <dgm:pt modelId="{D27EE376-A264-45A7-8163-014B7FE8A218}">
      <dgm:prSet/>
      <dgm:spPr/>
      <dgm:t>
        <a:bodyPr/>
        <a:lstStyle/>
        <a:p>
          <a:r>
            <a:rPr lang="en-US"/>
            <a:t>Allocating resources efficiently</a:t>
          </a:r>
        </a:p>
      </dgm:t>
    </dgm:pt>
    <dgm:pt modelId="{2A464A49-081E-4E38-9FE7-DF75DC4A51C6}" type="parTrans" cxnId="{BDF24B6A-F317-4D8A-A439-81EA6E433CA3}">
      <dgm:prSet/>
      <dgm:spPr/>
      <dgm:t>
        <a:bodyPr/>
        <a:lstStyle/>
        <a:p>
          <a:endParaRPr lang="en-US"/>
        </a:p>
      </dgm:t>
    </dgm:pt>
    <dgm:pt modelId="{EBE95159-3DD2-4D45-B26B-27027A7C8884}" type="sibTrans" cxnId="{BDF24B6A-F317-4D8A-A439-81EA6E433CA3}">
      <dgm:prSet/>
      <dgm:spPr/>
      <dgm:t>
        <a:bodyPr/>
        <a:lstStyle/>
        <a:p>
          <a:endParaRPr lang="en-US"/>
        </a:p>
      </dgm:t>
    </dgm:pt>
    <dgm:pt modelId="{9F57777C-E28C-40B3-AA82-E1E1C9F91056}">
      <dgm:prSet/>
      <dgm:spPr/>
      <dgm:t>
        <a:bodyPr/>
        <a:lstStyle/>
        <a:p>
          <a:r>
            <a:rPr lang="en-US"/>
            <a:t>Optimizing fundraising efforts</a:t>
          </a:r>
        </a:p>
      </dgm:t>
    </dgm:pt>
    <dgm:pt modelId="{A42F2DCB-BF00-498E-8F30-FAC99A57C314}" type="parTrans" cxnId="{3658C7B5-0D49-4823-9EF3-B0183D3860C7}">
      <dgm:prSet/>
      <dgm:spPr/>
      <dgm:t>
        <a:bodyPr/>
        <a:lstStyle/>
        <a:p>
          <a:endParaRPr lang="en-US"/>
        </a:p>
      </dgm:t>
    </dgm:pt>
    <dgm:pt modelId="{CA3AB8FF-BC52-4A2C-8590-FC8974C194E8}" type="sibTrans" cxnId="{3658C7B5-0D49-4823-9EF3-B0183D3860C7}">
      <dgm:prSet/>
      <dgm:spPr/>
      <dgm:t>
        <a:bodyPr/>
        <a:lstStyle/>
        <a:p>
          <a:endParaRPr lang="en-US"/>
        </a:p>
      </dgm:t>
    </dgm:pt>
    <dgm:pt modelId="{09599659-FBA2-4652-816D-BD543750F138}" type="pres">
      <dgm:prSet presAssocID="{841B8513-1663-45D3-B059-D0051F4254DD}" presName="root" presStyleCnt="0">
        <dgm:presLayoutVars>
          <dgm:dir/>
          <dgm:resizeHandles val="exact"/>
        </dgm:presLayoutVars>
      </dgm:prSet>
      <dgm:spPr/>
    </dgm:pt>
    <dgm:pt modelId="{D6119E7D-73FE-4151-8BD2-26A8C9EF5226}" type="pres">
      <dgm:prSet presAssocID="{E7E67DE0-D05A-4012-8369-6073604A3725}" presName="compNode" presStyleCnt="0"/>
      <dgm:spPr/>
    </dgm:pt>
    <dgm:pt modelId="{BE4AF01F-A829-488E-BD64-F6328EE6A9E6}" type="pres">
      <dgm:prSet presAssocID="{E7E67DE0-D05A-4012-8369-6073604A37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01E6F5F-114E-483C-B49B-3248335EDFB3}" type="pres">
      <dgm:prSet presAssocID="{E7E67DE0-D05A-4012-8369-6073604A3725}" presName="spaceRect" presStyleCnt="0"/>
      <dgm:spPr/>
    </dgm:pt>
    <dgm:pt modelId="{5D8699AA-BAA4-4611-8F32-3FC3B2BA246B}" type="pres">
      <dgm:prSet presAssocID="{E7E67DE0-D05A-4012-8369-6073604A3725}" presName="textRect" presStyleLbl="revTx" presStyleIdx="0" presStyleCnt="3">
        <dgm:presLayoutVars>
          <dgm:chMax val="1"/>
          <dgm:chPref val="1"/>
        </dgm:presLayoutVars>
      </dgm:prSet>
      <dgm:spPr/>
    </dgm:pt>
    <dgm:pt modelId="{438868FE-840D-4D4E-BA10-71C120D4DB52}" type="pres">
      <dgm:prSet presAssocID="{7B25EAAF-9714-4D86-8E5C-17C822E47995}" presName="sibTrans" presStyleCnt="0"/>
      <dgm:spPr/>
    </dgm:pt>
    <dgm:pt modelId="{8D043C12-C918-4430-A89C-7B8620975AF4}" type="pres">
      <dgm:prSet presAssocID="{D27EE376-A264-45A7-8163-014B7FE8A218}" presName="compNode" presStyleCnt="0"/>
      <dgm:spPr/>
    </dgm:pt>
    <dgm:pt modelId="{4D95E5DB-57D2-4FD5-8DC4-D8E28209DF46}" type="pres">
      <dgm:prSet presAssocID="{D27EE376-A264-45A7-8163-014B7FE8A2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FD90DCE4-B94A-4972-9E75-FCBA0EAB410A}" type="pres">
      <dgm:prSet presAssocID="{D27EE376-A264-45A7-8163-014B7FE8A218}" presName="spaceRect" presStyleCnt="0"/>
      <dgm:spPr/>
    </dgm:pt>
    <dgm:pt modelId="{79B08C60-283E-4C3F-9F46-F18B551ABDC6}" type="pres">
      <dgm:prSet presAssocID="{D27EE376-A264-45A7-8163-014B7FE8A218}" presName="textRect" presStyleLbl="revTx" presStyleIdx="1" presStyleCnt="3">
        <dgm:presLayoutVars>
          <dgm:chMax val="1"/>
          <dgm:chPref val="1"/>
        </dgm:presLayoutVars>
      </dgm:prSet>
      <dgm:spPr/>
    </dgm:pt>
    <dgm:pt modelId="{5A49B9C3-2057-4B12-9C74-A0E766B8A325}" type="pres">
      <dgm:prSet presAssocID="{EBE95159-3DD2-4D45-B26B-27027A7C8884}" presName="sibTrans" presStyleCnt="0"/>
      <dgm:spPr/>
    </dgm:pt>
    <dgm:pt modelId="{045774FC-0B99-4B81-8615-07C154EB141B}" type="pres">
      <dgm:prSet presAssocID="{9F57777C-E28C-40B3-AA82-E1E1C9F91056}" presName="compNode" presStyleCnt="0"/>
      <dgm:spPr/>
    </dgm:pt>
    <dgm:pt modelId="{7C6EB8BD-E0A4-4482-AFB7-62EEF926E1AA}" type="pres">
      <dgm:prSet presAssocID="{9F57777C-E28C-40B3-AA82-E1E1C9F910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1E34B9E-9C6C-4B68-8F52-F4EC41BCA18E}" type="pres">
      <dgm:prSet presAssocID="{9F57777C-E28C-40B3-AA82-E1E1C9F91056}" presName="spaceRect" presStyleCnt="0"/>
      <dgm:spPr/>
    </dgm:pt>
    <dgm:pt modelId="{409F411A-7C89-431B-BD8D-6670B694685D}" type="pres">
      <dgm:prSet presAssocID="{9F57777C-E28C-40B3-AA82-E1E1C9F91056}" presName="textRect" presStyleLbl="revTx" presStyleIdx="2" presStyleCnt="3">
        <dgm:presLayoutVars>
          <dgm:chMax val="1"/>
          <dgm:chPref val="1"/>
        </dgm:presLayoutVars>
      </dgm:prSet>
      <dgm:spPr/>
    </dgm:pt>
  </dgm:ptLst>
  <dgm:cxnLst>
    <dgm:cxn modelId="{EECBF71C-9AF5-41F5-A641-3E053D17C6B9}" srcId="{841B8513-1663-45D3-B059-D0051F4254DD}" destId="{E7E67DE0-D05A-4012-8369-6073604A3725}" srcOrd="0" destOrd="0" parTransId="{2C4A82DE-6BE6-4396-AE68-BCEFD0678D78}" sibTransId="{7B25EAAF-9714-4D86-8E5C-17C822E47995}"/>
    <dgm:cxn modelId="{E8429F21-30F0-4B05-9452-E032BD5713FA}" type="presOf" srcId="{D27EE376-A264-45A7-8163-014B7FE8A218}" destId="{79B08C60-283E-4C3F-9F46-F18B551ABDC6}" srcOrd="0" destOrd="0" presId="urn:microsoft.com/office/officeart/2018/2/layout/IconLabelList"/>
    <dgm:cxn modelId="{459BE222-A84D-4C67-A2DE-49869F726277}" type="presOf" srcId="{9F57777C-E28C-40B3-AA82-E1E1C9F91056}" destId="{409F411A-7C89-431B-BD8D-6670B694685D}" srcOrd="0" destOrd="0" presId="urn:microsoft.com/office/officeart/2018/2/layout/IconLabelList"/>
    <dgm:cxn modelId="{BDF24B6A-F317-4D8A-A439-81EA6E433CA3}" srcId="{841B8513-1663-45D3-B059-D0051F4254DD}" destId="{D27EE376-A264-45A7-8163-014B7FE8A218}" srcOrd="1" destOrd="0" parTransId="{2A464A49-081E-4E38-9FE7-DF75DC4A51C6}" sibTransId="{EBE95159-3DD2-4D45-B26B-27027A7C8884}"/>
    <dgm:cxn modelId="{68CC7EB3-C9EA-435E-B316-4CD07D593819}" type="presOf" srcId="{E7E67DE0-D05A-4012-8369-6073604A3725}" destId="{5D8699AA-BAA4-4611-8F32-3FC3B2BA246B}" srcOrd="0" destOrd="0" presId="urn:microsoft.com/office/officeart/2018/2/layout/IconLabelList"/>
    <dgm:cxn modelId="{3658C7B5-0D49-4823-9EF3-B0183D3860C7}" srcId="{841B8513-1663-45D3-B059-D0051F4254DD}" destId="{9F57777C-E28C-40B3-AA82-E1E1C9F91056}" srcOrd="2" destOrd="0" parTransId="{A42F2DCB-BF00-498E-8F30-FAC99A57C314}" sibTransId="{CA3AB8FF-BC52-4A2C-8590-FC8974C194E8}"/>
    <dgm:cxn modelId="{6F391BBC-8DC5-47A7-917E-E3AD586022BB}" type="presOf" srcId="{841B8513-1663-45D3-B059-D0051F4254DD}" destId="{09599659-FBA2-4652-816D-BD543750F138}" srcOrd="0" destOrd="0" presId="urn:microsoft.com/office/officeart/2018/2/layout/IconLabelList"/>
    <dgm:cxn modelId="{BB2750B4-DDF5-4ED9-8E9E-6C755B6F3355}" type="presParOf" srcId="{09599659-FBA2-4652-816D-BD543750F138}" destId="{D6119E7D-73FE-4151-8BD2-26A8C9EF5226}" srcOrd="0" destOrd="0" presId="urn:microsoft.com/office/officeart/2018/2/layout/IconLabelList"/>
    <dgm:cxn modelId="{B12AA188-EDA0-4BAA-B414-0FD7EAE6A2D6}" type="presParOf" srcId="{D6119E7D-73FE-4151-8BD2-26A8C9EF5226}" destId="{BE4AF01F-A829-488E-BD64-F6328EE6A9E6}" srcOrd="0" destOrd="0" presId="urn:microsoft.com/office/officeart/2018/2/layout/IconLabelList"/>
    <dgm:cxn modelId="{B7F20D4B-2677-4450-976E-8A5FB137000D}" type="presParOf" srcId="{D6119E7D-73FE-4151-8BD2-26A8C9EF5226}" destId="{E01E6F5F-114E-483C-B49B-3248335EDFB3}" srcOrd="1" destOrd="0" presId="urn:microsoft.com/office/officeart/2018/2/layout/IconLabelList"/>
    <dgm:cxn modelId="{50E981FE-0CC2-4F5F-BB4C-4A11188B5E2E}" type="presParOf" srcId="{D6119E7D-73FE-4151-8BD2-26A8C9EF5226}" destId="{5D8699AA-BAA4-4611-8F32-3FC3B2BA246B}" srcOrd="2" destOrd="0" presId="urn:microsoft.com/office/officeart/2018/2/layout/IconLabelList"/>
    <dgm:cxn modelId="{6C441C2C-1D2C-4081-B468-D9F82366580F}" type="presParOf" srcId="{09599659-FBA2-4652-816D-BD543750F138}" destId="{438868FE-840D-4D4E-BA10-71C120D4DB52}" srcOrd="1" destOrd="0" presId="urn:microsoft.com/office/officeart/2018/2/layout/IconLabelList"/>
    <dgm:cxn modelId="{D761B9EB-DCB9-4068-BD09-0CF83E384D21}" type="presParOf" srcId="{09599659-FBA2-4652-816D-BD543750F138}" destId="{8D043C12-C918-4430-A89C-7B8620975AF4}" srcOrd="2" destOrd="0" presId="urn:microsoft.com/office/officeart/2018/2/layout/IconLabelList"/>
    <dgm:cxn modelId="{77B5462F-7B54-4E87-98D0-860CBD0A2BF8}" type="presParOf" srcId="{8D043C12-C918-4430-A89C-7B8620975AF4}" destId="{4D95E5DB-57D2-4FD5-8DC4-D8E28209DF46}" srcOrd="0" destOrd="0" presId="urn:microsoft.com/office/officeart/2018/2/layout/IconLabelList"/>
    <dgm:cxn modelId="{888149EF-CC4E-49D0-AEEF-53C2835C9B9D}" type="presParOf" srcId="{8D043C12-C918-4430-A89C-7B8620975AF4}" destId="{FD90DCE4-B94A-4972-9E75-FCBA0EAB410A}" srcOrd="1" destOrd="0" presId="urn:microsoft.com/office/officeart/2018/2/layout/IconLabelList"/>
    <dgm:cxn modelId="{73043F0C-A7BC-46E9-997A-C0F08B694032}" type="presParOf" srcId="{8D043C12-C918-4430-A89C-7B8620975AF4}" destId="{79B08C60-283E-4C3F-9F46-F18B551ABDC6}" srcOrd="2" destOrd="0" presId="urn:microsoft.com/office/officeart/2018/2/layout/IconLabelList"/>
    <dgm:cxn modelId="{F73308F0-BF27-4D17-88A4-4D485A37D11F}" type="presParOf" srcId="{09599659-FBA2-4652-816D-BD543750F138}" destId="{5A49B9C3-2057-4B12-9C74-A0E766B8A325}" srcOrd="3" destOrd="0" presId="urn:microsoft.com/office/officeart/2018/2/layout/IconLabelList"/>
    <dgm:cxn modelId="{E348ED62-845D-4EE2-9BBF-244022CCB4E2}" type="presParOf" srcId="{09599659-FBA2-4652-816D-BD543750F138}" destId="{045774FC-0B99-4B81-8615-07C154EB141B}" srcOrd="4" destOrd="0" presId="urn:microsoft.com/office/officeart/2018/2/layout/IconLabelList"/>
    <dgm:cxn modelId="{9F3FB4C4-178C-4546-B196-42B78131D5CE}" type="presParOf" srcId="{045774FC-0B99-4B81-8615-07C154EB141B}" destId="{7C6EB8BD-E0A4-4482-AFB7-62EEF926E1AA}" srcOrd="0" destOrd="0" presId="urn:microsoft.com/office/officeart/2018/2/layout/IconLabelList"/>
    <dgm:cxn modelId="{E265DDD1-1B2F-42D3-AE09-F5276C81473D}" type="presParOf" srcId="{045774FC-0B99-4B81-8615-07C154EB141B}" destId="{81E34B9E-9C6C-4B68-8F52-F4EC41BCA18E}" srcOrd="1" destOrd="0" presId="urn:microsoft.com/office/officeart/2018/2/layout/IconLabelList"/>
    <dgm:cxn modelId="{A8AF8842-BB1A-4E2C-91F5-DE46CC316DE1}" type="presParOf" srcId="{045774FC-0B99-4B81-8615-07C154EB141B}" destId="{409F411A-7C89-431B-BD8D-6670B694685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B4A93-3754-403C-99BE-F14B6AB5A8F6}" type="doc">
      <dgm:prSet loTypeId="urn:microsoft.com/office/officeart/2018/2/layout/IconVerticalSolidList" loCatId="icon" qsTypeId="urn:microsoft.com/office/officeart/2005/8/quickstyle/simple4" qsCatId="simple" csTypeId="urn:microsoft.com/office/officeart/2005/8/colors/colorful5" csCatId="colorful" phldr="1"/>
      <dgm:spPr/>
      <dgm:t>
        <a:bodyPr/>
        <a:lstStyle/>
        <a:p>
          <a:endParaRPr lang="en-US"/>
        </a:p>
      </dgm:t>
    </dgm:pt>
    <dgm:pt modelId="{771667A8-AAD5-47CD-8E8D-C81485B310A9}">
      <dgm:prSet/>
      <dgm:spPr/>
      <dgm:t>
        <a:bodyPr/>
        <a:lstStyle/>
        <a:p>
          <a:pPr>
            <a:lnSpc>
              <a:spcPct val="100000"/>
            </a:lnSpc>
          </a:pPr>
          <a:r>
            <a:rPr lang="en-US">
              <a:latin typeface="Segoe UI Semilight" panose="020B0402040204020203" pitchFamily="34" charset="0"/>
              <a:cs typeface="Segoe UI Semilight" panose="020B0402040204020203" pitchFamily="34" charset="0"/>
            </a:rPr>
            <a:t>Aims to answer specific questions quickly using artificial intelligence</a:t>
          </a:r>
        </a:p>
      </dgm:t>
    </dgm:pt>
    <dgm:pt modelId="{C115AA16-4ED1-493D-A83C-B5CC87F70B15}" type="parTrans" cxnId="{59B90D9C-0582-41B8-B4C3-54B4B2503591}">
      <dgm:prSet/>
      <dgm:spPr/>
      <dgm:t>
        <a:bodyPr/>
        <a:lstStyle/>
        <a:p>
          <a:endParaRPr lang="en-US"/>
        </a:p>
      </dgm:t>
    </dgm:pt>
    <dgm:pt modelId="{D139B705-D086-43F7-8F15-BA066DCA4474}" type="sibTrans" cxnId="{59B90D9C-0582-41B8-B4C3-54B4B2503591}">
      <dgm:prSet/>
      <dgm:spPr/>
      <dgm:t>
        <a:bodyPr/>
        <a:lstStyle/>
        <a:p>
          <a:endParaRPr lang="en-US"/>
        </a:p>
      </dgm:t>
    </dgm:pt>
    <dgm:pt modelId="{E243A658-0EBF-49FB-B92F-9931B2769E1E}">
      <dgm:prSet/>
      <dgm:spPr/>
      <dgm:t>
        <a:bodyPr/>
        <a:lstStyle/>
        <a:p>
          <a:pPr>
            <a:lnSpc>
              <a:spcPct val="100000"/>
            </a:lnSpc>
          </a:pPr>
          <a:r>
            <a:rPr lang="en-US">
              <a:latin typeface="Segoe UI Semilight" panose="020B0402040204020203" pitchFamily="34" charset="0"/>
              <a:cs typeface="Segoe UI Semilight" panose="020B0402040204020203" pitchFamily="34" charset="0"/>
            </a:rPr>
            <a:t>Encourages clients to administer data quality and security</a:t>
          </a:r>
        </a:p>
      </dgm:t>
    </dgm:pt>
    <dgm:pt modelId="{66924A57-8B6E-4789-BF28-192A91C57579}" type="parTrans" cxnId="{1EB41507-4A07-4023-A4AC-ECB2C8C5390F}">
      <dgm:prSet/>
      <dgm:spPr/>
      <dgm:t>
        <a:bodyPr/>
        <a:lstStyle/>
        <a:p>
          <a:endParaRPr lang="en-US"/>
        </a:p>
      </dgm:t>
    </dgm:pt>
    <dgm:pt modelId="{6F7E19BD-59FF-44E1-9051-E1C17E98F428}" type="sibTrans" cxnId="{1EB41507-4A07-4023-A4AC-ECB2C8C5390F}">
      <dgm:prSet/>
      <dgm:spPr/>
      <dgm:t>
        <a:bodyPr/>
        <a:lstStyle/>
        <a:p>
          <a:endParaRPr lang="en-US"/>
        </a:p>
      </dgm:t>
    </dgm:pt>
    <dgm:pt modelId="{27D8B871-4848-4B6E-9979-B6A578FBF59F}">
      <dgm:prSet/>
      <dgm:spPr/>
      <dgm:t>
        <a:bodyPr/>
        <a:lstStyle/>
        <a:p>
          <a:pPr>
            <a:lnSpc>
              <a:spcPct val="100000"/>
            </a:lnSpc>
          </a:pPr>
          <a:r>
            <a:rPr lang="en-US">
              <a:latin typeface="Segoe UI Semilight" panose="020B0402040204020203" pitchFamily="34" charset="0"/>
              <a:cs typeface="Segoe UI Semilight" panose="020B0402040204020203" pitchFamily="34" charset="0"/>
            </a:rPr>
            <a:t>Assists with data management</a:t>
          </a:r>
        </a:p>
      </dgm:t>
    </dgm:pt>
    <dgm:pt modelId="{D7129F5C-7C48-4A11-868C-9BBF298688C6}" type="parTrans" cxnId="{D1753427-42F2-4188-B8DD-EB78D0225E77}">
      <dgm:prSet/>
      <dgm:spPr/>
      <dgm:t>
        <a:bodyPr/>
        <a:lstStyle/>
        <a:p>
          <a:endParaRPr lang="en-US"/>
        </a:p>
      </dgm:t>
    </dgm:pt>
    <dgm:pt modelId="{AF2FF650-20E8-41E8-918D-E3EE5B9B4240}" type="sibTrans" cxnId="{D1753427-42F2-4188-B8DD-EB78D0225E77}">
      <dgm:prSet/>
      <dgm:spPr/>
      <dgm:t>
        <a:bodyPr/>
        <a:lstStyle/>
        <a:p>
          <a:endParaRPr lang="en-US"/>
        </a:p>
      </dgm:t>
    </dgm:pt>
    <dgm:pt modelId="{E670362D-DC3F-4329-B90B-F5F64F3A1E0B}" type="pres">
      <dgm:prSet presAssocID="{4A5B4A93-3754-403C-99BE-F14B6AB5A8F6}" presName="root" presStyleCnt="0">
        <dgm:presLayoutVars>
          <dgm:dir/>
          <dgm:resizeHandles val="exact"/>
        </dgm:presLayoutVars>
      </dgm:prSet>
      <dgm:spPr/>
    </dgm:pt>
    <dgm:pt modelId="{881D7035-9FE9-4937-9C32-95CD75552E5C}" type="pres">
      <dgm:prSet presAssocID="{771667A8-AAD5-47CD-8E8D-C81485B310A9}" presName="compNode" presStyleCnt="0"/>
      <dgm:spPr/>
    </dgm:pt>
    <dgm:pt modelId="{770F7453-584A-444E-9E11-87CC1ECCBFE3}" type="pres">
      <dgm:prSet presAssocID="{771667A8-AAD5-47CD-8E8D-C81485B310A9}" presName="bgRect" presStyleLbl="bgShp" presStyleIdx="0" presStyleCnt="3"/>
      <dgm:spPr>
        <a:solidFill>
          <a:srgbClr val="A7DAF1"/>
        </a:solidFill>
        <a:ln>
          <a:solidFill>
            <a:srgbClr val="A7DAF1"/>
          </a:solidFill>
        </a:ln>
      </dgm:spPr>
    </dgm:pt>
    <dgm:pt modelId="{C0BF2CB1-EBF1-4910-8F60-B5374BAC0392}" type="pres">
      <dgm:prSet presAssocID="{771667A8-AAD5-47CD-8E8D-C81485B310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inary with solid fill"/>
        </a:ext>
      </dgm:extLst>
    </dgm:pt>
    <dgm:pt modelId="{E0AE86FA-2446-44E5-BA3B-C8808F6C0229}" type="pres">
      <dgm:prSet presAssocID="{771667A8-AAD5-47CD-8E8D-C81485B310A9}" presName="spaceRect" presStyleCnt="0"/>
      <dgm:spPr/>
    </dgm:pt>
    <dgm:pt modelId="{91359E18-FA57-4362-944C-2BB6AD451C1D}" type="pres">
      <dgm:prSet presAssocID="{771667A8-AAD5-47CD-8E8D-C81485B310A9}" presName="parTx" presStyleLbl="revTx" presStyleIdx="0" presStyleCnt="3">
        <dgm:presLayoutVars>
          <dgm:chMax val="0"/>
          <dgm:chPref val="0"/>
        </dgm:presLayoutVars>
      </dgm:prSet>
      <dgm:spPr/>
    </dgm:pt>
    <dgm:pt modelId="{B6FB09E4-84B2-4EB6-BBA2-3B13211710E9}" type="pres">
      <dgm:prSet presAssocID="{D139B705-D086-43F7-8F15-BA066DCA4474}" presName="sibTrans" presStyleCnt="0"/>
      <dgm:spPr/>
    </dgm:pt>
    <dgm:pt modelId="{C372AD18-0FFB-4BA7-A3FB-3E9365B7B74F}" type="pres">
      <dgm:prSet presAssocID="{E243A658-0EBF-49FB-B92F-9931B2769E1E}" presName="compNode" presStyleCnt="0"/>
      <dgm:spPr/>
    </dgm:pt>
    <dgm:pt modelId="{DB2DBB61-6529-4129-964E-AA6C3E5BCBB6}" type="pres">
      <dgm:prSet presAssocID="{E243A658-0EBF-49FB-B92F-9931B2769E1E}" presName="bgRect" presStyleLbl="bgShp" presStyleIdx="1" presStyleCnt="3"/>
      <dgm:spPr>
        <a:solidFill>
          <a:srgbClr val="A7DAF1"/>
        </a:solidFill>
        <a:ln>
          <a:solidFill>
            <a:srgbClr val="A7DAF1"/>
          </a:solidFill>
        </a:ln>
      </dgm:spPr>
    </dgm:pt>
    <dgm:pt modelId="{63A597C9-A67B-4989-8AEA-847280E5598A}" type="pres">
      <dgm:prSet presAssocID="{E243A658-0EBF-49FB-B92F-9931B2769E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552D4C68-2A80-4A29-A720-DBEAA0C9E046}" type="pres">
      <dgm:prSet presAssocID="{E243A658-0EBF-49FB-B92F-9931B2769E1E}" presName="spaceRect" presStyleCnt="0"/>
      <dgm:spPr/>
    </dgm:pt>
    <dgm:pt modelId="{5445B473-E8B3-4A3E-83AA-3DB82AC2A4C4}" type="pres">
      <dgm:prSet presAssocID="{E243A658-0EBF-49FB-B92F-9931B2769E1E}" presName="parTx" presStyleLbl="revTx" presStyleIdx="1" presStyleCnt="3">
        <dgm:presLayoutVars>
          <dgm:chMax val="0"/>
          <dgm:chPref val="0"/>
        </dgm:presLayoutVars>
      </dgm:prSet>
      <dgm:spPr/>
    </dgm:pt>
    <dgm:pt modelId="{165436BB-3F14-4ED7-A3DE-A7C85DC8EAB6}" type="pres">
      <dgm:prSet presAssocID="{6F7E19BD-59FF-44E1-9051-E1C17E98F428}" presName="sibTrans" presStyleCnt="0"/>
      <dgm:spPr/>
    </dgm:pt>
    <dgm:pt modelId="{782B15FA-0AC4-4B50-AE14-684E64E7AD5C}" type="pres">
      <dgm:prSet presAssocID="{27D8B871-4848-4B6E-9979-B6A578FBF59F}" presName="compNode" presStyleCnt="0"/>
      <dgm:spPr/>
    </dgm:pt>
    <dgm:pt modelId="{A961A0AB-5E69-4E52-B038-DF167FCC423C}" type="pres">
      <dgm:prSet presAssocID="{27D8B871-4848-4B6E-9979-B6A578FBF59F}" presName="bgRect" presStyleLbl="bgShp" presStyleIdx="2" presStyleCnt="3"/>
      <dgm:spPr>
        <a:solidFill>
          <a:srgbClr val="A7DAF1"/>
        </a:solidFill>
        <a:ln>
          <a:solidFill>
            <a:srgbClr val="A7DAF1"/>
          </a:solidFill>
        </a:ln>
      </dgm:spPr>
    </dgm:pt>
    <dgm:pt modelId="{C417583F-9513-4279-8B28-E580011A808E}" type="pres">
      <dgm:prSet presAssocID="{27D8B871-4848-4B6E-9979-B6A578FBF5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B6BFA0BB-FA32-4D83-9DEC-BDFFE98FAF59}" type="pres">
      <dgm:prSet presAssocID="{27D8B871-4848-4B6E-9979-B6A578FBF59F}" presName="spaceRect" presStyleCnt="0"/>
      <dgm:spPr/>
    </dgm:pt>
    <dgm:pt modelId="{55D86A7F-EC7C-4155-8F30-82776BB6E638}" type="pres">
      <dgm:prSet presAssocID="{27D8B871-4848-4B6E-9979-B6A578FBF59F}" presName="parTx" presStyleLbl="revTx" presStyleIdx="2" presStyleCnt="3">
        <dgm:presLayoutVars>
          <dgm:chMax val="0"/>
          <dgm:chPref val="0"/>
        </dgm:presLayoutVars>
      </dgm:prSet>
      <dgm:spPr/>
    </dgm:pt>
  </dgm:ptLst>
  <dgm:cxnLst>
    <dgm:cxn modelId="{1EB41507-4A07-4023-A4AC-ECB2C8C5390F}" srcId="{4A5B4A93-3754-403C-99BE-F14B6AB5A8F6}" destId="{E243A658-0EBF-49FB-B92F-9931B2769E1E}" srcOrd="1" destOrd="0" parTransId="{66924A57-8B6E-4789-BF28-192A91C57579}" sibTransId="{6F7E19BD-59FF-44E1-9051-E1C17E98F428}"/>
    <dgm:cxn modelId="{BF1CDF24-3D01-41C4-974D-FAA6F77E0DCD}" type="presOf" srcId="{771667A8-AAD5-47CD-8E8D-C81485B310A9}" destId="{91359E18-FA57-4362-944C-2BB6AD451C1D}" srcOrd="0" destOrd="0" presId="urn:microsoft.com/office/officeart/2018/2/layout/IconVerticalSolidList"/>
    <dgm:cxn modelId="{D1753427-42F2-4188-B8DD-EB78D0225E77}" srcId="{4A5B4A93-3754-403C-99BE-F14B6AB5A8F6}" destId="{27D8B871-4848-4B6E-9979-B6A578FBF59F}" srcOrd="2" destOrd="0" parTransId="{D7129F5C-7C48-4A11-868C-9BBF298688C6}" sibTransId="{AF2FF650-20E8-41E8-918D-E3EE5B9B4240}"/>
    <dgm:cxn modelId="{B1F58989-98A3-40FC-9951-B5F8B1C4503A}" type="presOf" srcId="{E243A658-0EBF-49FB-B92F-9931B2769E1E}" destId="{5445B473-E8B3-4A3E-83AA-3DB82AC2A4C4}" srcOrd="0" destOrd="0" presId="urn:microsoft.com/office/officeart/2018/2/layout/IconVerticalSolidList"/>
    <dgm:cxn modelId="{59B90D9C-0582-41B8-B4C3-54B4B2503591}" srcId="{4A5B4A93-3754-403C-99BE-F14B6AB5A8F6}" destId="{771667A8-AAD5-47CD-8E8D-C81485B310A9}" srcOrd="0" destOrd="0" parTransId="{C115AA16-4ED1-493D-A83C-B5CC87F70B15}" sibTransId="{D139B705-D086-43F7-8F15-BA066DCA4474}"/>
    <dgm:cxn modelId="{52874BCF-708A-4146-BC2D-0B1B6EC304ED}" type="presOf" srcId="{4A5B4A93-3754-403C-99BE-F14B6AB5A8F6}" destId="{E670362D-DC3F-4329-B90B-F5F64F3A1E0B}" srcOrd="0" destOrd="0" presId="urn:microsoft.com/office/officeart/2018/2/layout/IconVerticalSolidList"/>
    <dgm:cxn modelId="{6504E0F9-1D4B-4AD2-A61F-E3FE65FB37DA}" type="presOf" srcId="{27D8B871-4848-4B6E-9979-B6A578FBF59F}" destId="{55D86A7F-EC7C-4155-8F30-82776BB6E638}" srcOrd="0" destOrd="0" presId="urn:microsoft.com/office/officeart/2018/2/layout/IconVerticalSolidList"/>
    <dgm:cxn modelId="{A1EED3DD-7D1E-4CE5-83F3-28FC14F7A6A9}" type="presParOf" srcId="{E670362D-DC3F-4329-B90B-F5F64F3A1E0B}" destId="{881D7035-9FE9-4937-9C32-95CD75552E5C}" srcOrd="0" destOrd="0" presId="urn:microsoft.com/office/officeart/2018/2/layout/IconVerticalSolidList"/>
    <dgm:cxn modelId="{C2DAA4BA-AA67-43DC-9359-A98C74FA6A71}" type="presParOf" srcId="{881D7035-9FE9-4937-9C32-95CD75552E5C}" destId="{770F7453-584A-444E-9E11-87CC1ECCBFE3}" srcOrd="0" destOrd="0" presId="urn:microsoft.com/office/officeart/2018/2/layout/IconVerticalSolidList"/>
    <dgm:cxn modelId="{D7F10702-F02B-46FE-8A80-72D9AFE5953B}" type="presParOf" srcId="{881D7035-9FE9-4937-9C32-95CD75552E5C}" destId="{C0BF2CB1-EBF1-4910-8F60-B5374BAC0392}" srcOrd="1" destOrd="0" presId="urn:microsoft.com/office/officeart/2018/2/layout/IconVerticalSolidList"/>
    <dgm:cxn modelId="{21FF5AA9-0C1D-4667-80CC-01B12816D760}" type="presParOf" srcId="{881D7035-9FE9-4937-9C32-95CD75552E5C}" destId="{E0AE86FA-2446-44E5-BA3B-C8808F6C0229}" srcOrd="2" destOrd="0" presId="urn:microsoft.com/office/officeart/2018/2/layout/IconVerticalSolidList"/>
    <dgm:cxn modelId="{531D2D81-FBB5-4871-8A54-F29BB25608F0}" type="presParOf" srcId="{881D7035-9FE9-4937-9C32-95CD75552E5C}" destId="{91359E18-FA57-4362-944C-2BB6AD451C1D}" srcOrd="3" destOrd="0" presId="urn:microsoft.com/office/officeart/2018/2/layout/IconVerticalSolidList"/>
    <dgm:cxn modelId="{1A1FCDF5-F449-4774-9BB8-1CFCBB189847}" type="presParOf" srcId="{E670362D-DC3F-4329-B90B-F5F64F3A1E0B}" destId="{B6FB09E4-84B2-4EB6-BBA2-3B13211710E9}" srcOrd="1" destOrd="0" presId="urn:microsoft.com/office/officeart/2018/2/layout/IconVerticalSolidList"/>
    <dgm:cxn modelId="{1B675338-26FB-4199-BEBE-B9550D4A4298}" type="presParOf" srcId="{E670362D-DC3F-4329-B90B-F5F64F3A1E0B}" destId="{C372AD18-0FFB-4BA7-A3FB-3E9365B7B74F}" srcOrd="2" destOrd="0" presId="urn:microsoft.com/office/officeart/2018/2/layout/IconVerticalSolidList"/>
    <dgm:cxn modelId="{D1CE61EA-99D9-4B62-AEF3-CFA75BB3957B}" type="presParOf" srcId="{C372AD18-0FFB-4BA7-A3FB-3E9365B7B74F}" destId="{DB2DBB61-6529-4129-964E-AA6C3E5BCBB6}" srcOrd="0" destOrd="0" presId="urn:microsoft.com/office/officeart/2018/2/layout/IconVerticalSolidList"/>
    <dgm:cxn modelId="{57939A1E-2DB1-4392-8787-703D2AE8BAF2}" type="presParOf" srcId="{C372AD18-0FFB-4BA7-A3FB-3E9365B7B74F}" destId="{63A597C9-A67B-4989-8AEA-847280E5598A}" srcOrd="1" destOrd="0" presId="urn:microsoft.com/office/officeart/2018/2/layout/IconVerticalSolidList"/>
    <dgm:cxn modelId="{E106E31B-1FC6-4424-94AB-0EBC81A50007}" type="presParOf" srcId="{C372AD18-0FFB-4BA7-A3FB-3E9365B7B74F}" destId="{552D4C68-2A80-4A29-A720-DBEAA0C9E046}" srcOrd="2" destOrd="0" presId="urn:microsoft.com/office/officeart/2018/2/layout/IconVerticalSolidList"/>
    <dgm:cxn modelId="{25813277-75C3-4C5D-94B2-360603623AFF}" type="presParOf" srcId="{C372AD18-0FFB-4BA7-A3FB-3E9365B7B74F}" destId="{5445B473-E8B3-4A3E-83AA-3DB82AC2A4C4}" srcOrd="3" destOrd="0" presId="urn:microsoft.com/office/officeart/2018/2/layout/IconVerticalSolidList"/>
    <dgm:cxn modelId="{7BB44449-5CD4-437E-92D6-D09644CDA936}" type="presParOf" srcId="{E670362D-DC3F-4329-B90B-F5F64F3A1E0B}" destId="{165436BB-3F14-4ED7-A3DE-A7C85DC8EAB6}" srcOrd="3" destOrd="0" presId="urn:microsoft.com/office/officeart/2018/2/layout/IconVerticalSolidList"/>
    <dgm:cxn modelId="{BE5C3A15-7B98-4C2D-B1C3-1CE44B251A22}" type="presParOf" srcId="{E670362D-DC3F-4329-B90B-F5F64F3A1E0B}" destId="{782B15FA-0AC4-4B50-AE14-684E64E7AD5C}" srcOrd="4" destOrd="0" presId="urn:microsoft.com/office/officeart/2018/2/layout/IconVerticalSolidList"/>
    <dgm:cxn modelId="{1AE51152-5BA3-468E-9324-F03D2D9A5A73}" type="presParOf" srcId="{782B15FA-0AC4-4B50-AE14-684E64E7AD5C}" destId="{A961A0AB-5E69-4E52-B038-DF167FCC423C}" srcOrd="0" destOrd="0" presId="urn:microsoft.com/office/officeart/2018/2/layout/IconVerticalSolidList"/>
    <dgm:cxn modelId="{1D909881-92AA-41E5-B742-CA55D1A48827}" type="presParOf" srcId="{782B15FA-0AC4-4B50-AE14-684E64E7AD5C}" destId="{C417583F-9513-4279-8B28-E580011A808E}" srcOrd="1" destOrd="0" presId="urn:microsoft.com/office/officeart/2018/2/layout/IconVerticalSolidList"/>
    <dgm:cxn modelId="{D8B6FF37-0041-4E26-A353-704420FBA834}" type="presParOf" srcId="{782B15FA-0AC4-4B50-AE14-684E64E7AD5C}" destId="{B6BFA0BB-FA32-4D83-9DEC-BDFFE98FAF59}" srcOrd="2" destOrd="0" presId="urn:microsoft.com/office/officeart/2018/2/layout/IconVerticalSolidList"/>
    <dgm:cxn modelId="{8F64291A-78F2-46AC-A30E-06582855CABD}" type="presParOf" srcId="{782B15FA-0AC4-4B50-AE14-684E64E7AD5C}" destId="{55D86A7F-EC7C-4155-8F30-82776BB6E6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6360B32-6308-4BF6-9526-A3C6156DD94A}"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1C77E22E-FF06-46E7-9DC1-F65C3ED5BD28}">
      <dgm:prSet/>
      <dgm:spPr/>
      <dgm:t>
        <a:bodyPr/>
        <a:lstStyle/>
        <a:p>
          <a:pPr>
            <a:lnSpc>
              <a:spcPct val="100000"/>
            </a:lnSpc>
          </a:pPr>
          <a:r>
            <a:rPr lang="en-US" dirty="0">
              <a:solidFill>
                <a:schemeClr val="bg1"/>
              </a:solidFill>
            </a:rPr>
            <a:t>Evaluate existing data landscape</a:t>
          </a:r>
        </a:p>
      </dgm:t>
    </dgm:pt>
    <dgm:pt modelId="{FF858FE7-A1A9-4415-893A-1AE8DD20647F}" type="parTrans" cxnId="{3A4E2947-55C9-48E9-BCCB-48D4B3DA481B}">
      <dgm:prSet/>
      <dgm:spPr/>
      <dgm:t>
        <a:bodyPr/>
        <a:lstStyle/>
        <a:p>
          <a:endParaRPr lang="en-US"/>
        </a:p>
      </dgm:t>
    </dgm:pt>
    <dgm:pt modelId="{3E8D944A-76DD-48E2-A660-005DA437BDFD}" type="sibTrans" cxnId="{3A4E2947-55C9-48E9-BCCB-48D4B3DA481B}">
      <dgm:prSet/>
      <dgm:spPr/>
      <dgm:t>
        <a:bodyPr/>
        <a:lstStyle/>
        <a:p>
          <a:endParaRPr lang="en-US"/>
        </a:p>
      </dgm:t>
    </dgm:pt>
    <dgm:pt modelId="{4248DBE4-7386-4263-A659-5907B835AFBC}">
      <dgm:prSet/>
      <dgm:spPr/>
      <dgm:t>
        <a:bodyPr/>
        <a:lstStyle/>
        <a:p>
          <a:pPr>
            <a:lnSpc>
              <a:spcPct val="100000"/>
            </a:lnSpc>
          </a:pPr>
          <a:r>
            <a:rPr lang="en-US" dirty="0">
              <a:solidFill>
                <a:schemeClr val="bg1"/>
              </a:solidFill>
            </a:rPr>
            <a:t>Identify gaps, challenges, and opportunities</a:t>
          </a:r>
        </a:p>
      </dgm:t>
    </dgm:pt>
    <dgm:pt modelId="{3BBDFEEA-E40C-4110-8B8C-075E3E77939E}" type="parTrans" cxnId="{747C960B-AF5A-4EF6-9865-C24B5807834F}">
      <dgm:prSet/>
      <dgm:spPr/>
      <dgm:t>
        <a:bodyPr/>
        <a:lstStyle/>
        <a:p>
          <a:endParaRPr lang="en-US"/>
        </a:p>
      </dgm:t>
    </dgm:pt>
    <dgm:pt modelId="{44B6E850-16F0-4B97-B60C-B0BA68A8E3E3}" type="sibTrans" cxnId="{747C960B-AF5A-4EF6-9865-C24B5807834F}">
      <dgm:prSet/>
      <dgm:spPr/>
      <dgm:t>
        <a:bodyPr/>
        <a:lstStyle/>
        <a:p>
          <a:endParaRPr lang="en-US"/>
        </a:p>
      </dgm:t>
    </dgm:pt>
    <dgm:pt modelId="{9B76B063-75C5-4C8B-803B-7C84D372142A}" type="pres">
      <dgm:prSet presAssocID="{46360B32-6308-4BF6-9526-A3C6156DD94A}" presName="root" presStyleCnt="0">
        <dgm:presLayoutVars>
          <dgm:dir/>
          <dgm:resizeHandles val="exact"/>
        </dgm:presLayoutVars>
      </dgm:prSet>
      <dgm:spPr/>
    </dgm:pt>
    <dgm:pt modelId="{DB2D3667-ED09-4B8E-8BBC-EFBE9865F337}" type="pres">
      <dgm:prSet presAssocID="{1C77E22E-FF06-46E7-9DC1-F65C3ED5BD28}" presName="compNode" presStyleCnt="0"/>
      <dgm:spPr/>
    </dgm:pt>
    <dgm:pt modelId="{AC99D234-F8CD-4FD0-B709-37F1913B4E53}" type="pres">
      <dgm:prSet presAssocID="{1C77E22E-FF06-46E7-9DC1-F65C3ED5BD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7E960CB-A4AE-4CCC-BB81-D1000B4D5F0F}" type="pres">
      <dgm:prSet presAssocID="{1C77E22E-FF06-46E7-9DC1-F65C3ED5BD28}" presName="spaceRect" presStyleCnt="0"/>
      <dgm:spPr/>
    </dgm:pt>
    <dgm:pt modelId="{7A44C1F4-00F6-4644-855E-AE49C83171E1}" type="pres">
      <dgm:prSet presAssocID="{1C77E22E-FF06-46E7-9DC1-F65C3ED5BD28}" presName="textRect" presStyleLbl="revTx" presStyleIdx="0" presStyleCnt="2">
        <dgm:presLayoutVars>
          <dgm:chMax val="1"/>
          <dgm:chPref val="1"/>
        </dgm:presLayoutVars>
      </dgm:prSet>
      <dgm:spPr/>
    </dgm:pt>
    <dgm:pt modelId="{AD5F498B-72C7-4397-9059-A439366E6735}" type="pres">
      <dgm:prSet presAssocID="{3E8D944A-76DD-48E2-A660-005DA437BDFD}" presName="sibTrans" presStyleCnt="0"/>
      <dgm:spPr/>
    </dgm:pt>
    <dgm:pt modelId="{260ED78F-C549-41B1-8486-04C4B191290F}" type="pres">
      <dgm:prSet presAssocID="{4248DBE4-7386-4263-A659-5907B835AFBC}" presName="compNode" presStyleCnt="0"/>
      <dgm:spPr/>
    </dgm:pt>
    <dgm:pt modelId="{8FECBECF-2234-47B9-B9B7-631649AD4CD0}" type="pres">
      <dgm:prSet presAssocID="{4248DBE4-7386-4263-A659-5907B835AF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F154C338-D95B-4557-95D0-19D54461273E}" type="pres">
      <dgm:prSet presAssocID="{4248DBE4-7386-4263-A659-5907B835AFBC}" presName="spaceRect" presStyleCnt="0"/>
      <dgm:spPr/>
    </dgm:pt>
    <dgm:pt modelId="{8F704B12-CFAA-47D7-A7F8-76F1BDC65CC7}" type="pres">
      <dgm:prSet presAssocID="{4248DBE4-7386-4263-A659-5907B835AFBC}" presName="textRect" presStyleLbl="revTx" presStyleIdx="1" presStyleCnt="2">
        <dgm:presLayoutVars>
          <dgm:chMax val="1"/>
          <dgm:chPref val="1"/>
        </dgm:presLayoutVars>
      </dgm:prSet>
      <dgm:spPr/>
    </dgm:pt>
  </dgm:ptLst>
  <dgm:cxnLst>
    <dgm:cxn modelId="{747C960B-AF5A-4EF6-9865-C24B5807834F}" srcId="{46360B32-6308-4BF6-9526-A3C6156DD94A}" destId="{4248DBE4-7386-4263-A659-5907B835AFBC}" srcOrd="1" destOrd="0" parTransId="{3BBDFEEA-E40C-4110-8B8C-075E3E77939E}" sibTransId="{44B6E850-16F0-4B97-B60C-B0BA68A8E3E3}"/>
    <dgm:cxn modelId="{6167AB1F-4EB4-431A-9B77-8B9C5F27FCD3}" type="presOf" srcId="{46360B32-6308-4BF6-9526-A3C6156DD94A}" destId="{9B76B063-75C5-4C8B-803B-7C84D372142A}" srcOrd="0" destOrd="0" presId="urn:microsoft.com/office/officeart/2018/2/layout/IconLabelList"/>
    <dgm:cxn modelId="{C1F74337-ABFB-48F2-92DD-2CA5C37273EF}" type="presOf" srcId="{4248DBE4-7386-4263-A659-5907B835AFBC}" destId="{8F704B12-CFAA-47D7-A7F8-76F1BDC65CC7}" srcOrd="0" destOrd="0" presId="urn:microsoft.com/office/officeart/2018/2/layout/IconLabelList"/>
    <dgm:cxn modelId="{3A4E2947-55C9-48E9-BCCB-48D4B3DA481B}" srcId="{46360B32-6308-4BF6-9526-A3C6156DD94A}" destId="{1C77E22E-FF06-46E7-9DC1-F65C3ED5BD28}" srcOrd="0" destOrd="0" parTransId="{FF858FE7-A1A9-4415-893A-1AE8DD20647F}" sibTransId="{3E8D944A-76DD-48E2-A660-005DA437BDFD}"/>
    <dgm:cxn modelId="{F0E0258D-2C1B-4625-9BF4-E97E2A0781AE}" type="presOf" srcId="{1C77E22E-FF06-46E7-9DC1-F65C3ED5BD28}" destId="{7A44C1F4-00F6-4644-855E-AE49C83171E1}" srcOrd="0" destOrd="0" presId="urn:microsoft.com/office/officeart/2018/2/layout/IconLabelList"/>
    <dgm:cxn modelId="{3B3B9597-5F3E-447B-A8AA-405955D71623}" type="presParOf" srcId="{9B76B063-75C5-4C8B-803B-7C84D372142A}" destId="{DB2D3667-ED09-4B8E-8BBC-EFBE9865F337}" srcOrd="0" destOrd="0" presId="urn:microsoft.com/office/officeart/2018/2/layout/IconLabelList"/>
    <dgm:cxn modelId="{8BAC3C70-16ED-4796-8533-43DD9BAC1E61}" type="presParOf" srcId="{DB2D3667-ED09-4B8E-8BBC-EFBE9865F337}" destId="{AC99D234-F8CD-4FD0-B709-37F1913B4E53}" srcOrd="0" destOrd="0" presId="urn:microsoft.com/office/officeart/2018/2/layout/IconLabelList"/>
    <dgm:cxn modelId="{B9E762EA-7323-4653-85EC-140D428DFE3A}" type="presParOf" srcId="{DB2D3667-ED09-4B8E-8BBC-EFBE9865F337}" destId="{57E960CB-A4AE-4CCC-BB81-D1000B4D5F0F}" srcOrd="1" destOrd="0" presId="urn:microsoft.com/office/officeart/2018/2/layout/IconLabelList"/>
    <dgm:cxn modelId="{44E0C576-BC04-4BAA-9533-9D1F700CDA9D}" type="presParOf" srcId="{DB2D3667-ED09-4B8E-8BBC-EFBE9865F337}" destId="{7A44C1F4-00F6-4644-855E-AE49C83171E1}" srcOrd="2" destOrd="0" presId="urn:microsoft.com/office/officeart/2018/2/layout/IconLabelList"/>
    <dgm:cxn modelId="{F782BBF5-61DB-4B1B-96E2-5F743EF9C593}" type="presParOf" srcId="{9B76B063-75C5-4C8B-803B-7C84D372142A}" destId="{AD5F498B-72C7-4397-9059-A439366E6735}" srcOrd="1" destOrd="0" presId="urn:microsoft.com/office/officeart/2018/2/layout/IconLabelList"/>
    <dgm:cxn modelId="{DB57D00E-1226-481A-93A1-E7193C29B0FF}" type="presParOf" srcId="{9B76B063-75C5-4C8B-803B-7C84D372142A}" destId="{260ED78F-C549-41B1-8486-04C4B191290F}" srcOrd="2" destOrd="0" presId="urn:microsoft.com/office/officeart/2018/2/layout/IconLabelList"/>
    <dgm:cxn modelId="{17D5D69B-A025-434A-8613-D644F50D88F7}" type="presParOf" srcId="{260ED78F-C549-41B1-8486-04C4B191290F}" destId="{8FECBECF-2234-47B9-B9B7-631649AD4CD0}" srcOrd="0" destOrd="0" presId="urn:microsoft.com/office/officeart/2018/2/layout/IconLabelList"/>
    <dgm:cxn modelId="{C3E9648C-4FAD-467B-B02C-465336699D1B}" type="presParOf" srcId="{260ED78F-C549-41B1-8486-04C4B191290F}" destId="{F154C338-D95B-4557-95D0-19D54461273E}" srcOrd="1" destOrd="0" presId="urn:microsoft.com/office/officeart/2018/2/layout/IconLabelList"/>
    <dgm:cxn modelId="{13E5C923-A891-4E97-91ED-B378F5B3FF77}" type="presParOf" srcId="{260ED78F-C549-41B1-8486-04C4B191290F}" destId="{8F704B12-CFAA-47D7-A7F8-76F1BDC65CC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232784-AA12-4972-A5BA-35869251A0B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605C65D-A002-4552-962F-F3FE6A4AA009}">
      <dgm:prSet/>
      <dgm:spPr/>
      <dgm:t>
        <a:bodyPr/>
        <a:lstStyle/>
        <a:p>
          <a:r>
            <a:rPr lang="en-US" dirty="0"/>
            <a:t>Ensuring the accuracy, completeness, consistency, and reliability of data</a:t>
          </a:r>
        </a:p>
      </dgm:t>
    </dgm:pt>
    <dgm:pt modelId="{92FC1731-832E-4808-857A-01AB63FF9F3F}" type="parTrans" cxnId="{C25D4598-9EB8-467F-862E-7C5587CF0004}">
      <dgm:prSet/>
      <dgm:spPr/>
      <dgm:t>
        <a:bodyPr/>
        <a:lstStyle/>
        <a:p>
          <a:endParaRPr lang="en-US"/>
        </a:p>
      </dgm:t>
    </dgm:pt>
    <dgm:pt modelId="{BFB18D62-FF4F-4149-918A-2EF89C23A5B6}" type="sibTrans" cxnId="{C25D4598-9EB8-467F-862E-7C5587CF0004}">
      <dgm:prSet/>
      <dgm:spPr/>
      <dgm:t>
        <a:bodyPr/>
        <a:lstStyle/>
        <a:p>
          <a:endParaRPr lang="en-US"/>
        </a:p>
      </dgm:t>
    </dgm:pt>
    <dgm:pt modelId="{4F3583A7-6246-4C73-A5E2-15B661B40C80}">
      <dgm:prSet/>
      <dgm:spPr/>
      <dgm:t>
        <a:bodyPr/>
        <a:lstStyle/>
        <a:p>
          <a:r>
            <a:rPr lang="en-US"/>
            <a:t>Implementing measures to protect sensitive data from unauthorized access, breaches, and misuse.</a:t>
          </a:r>
        </a:p>
      </dgm:t>
    </dgm:pt>
    <dgm:pt modelId="{10C24B41-5AC8-4484-9270-9131AF6AD52B}" type="parTrans" cxnId="{764EAB02-4F8D-46F9-8572-16ECE1CE9E43}">
      <dgm:prSet/>
      <dgm:spPr/>
      <dgm:t>
        <a:bodyPr/>
        <a:lstStyle/>
        <a:p>
          <a:endParaRPr lang="en-US"/>
        </a:p>
      </dgm:t>
    </dgm:pt>
    <dgm:pt modelId="{C657FD1D-6ED2-46B9-97CB-63C3ED39281D}" type="sibTrans" cxnId="{764EAB02-4F8D-46F9-8572-16ECE1CE9E43}">
      <dgm:prSet/>
      <dgm:spPr/>
      <dgm:t>
        <a:bodyPr/>
        <a:lstStyle/>
        <a:p>
          <a:endParaRPr lang="en-US"/>
        </a:p>
      </dgm:t>
    </dgm:pt>
    <dgm:pt modelId="{63889B91-4089-4957-9447-85FE5883F2AC}" type="pres">
      <dgm:prSet presAssocID="{08232784-AA12-4972-A5BA-35869251A0B3}" presName="root" presStyleCnt="0">
        <dgm:presLayoutVars>
          <dgm:dir/>
          <dgm:resizeHandles val="exact"/>
        </dgm:presLayoutVars>
      </dgm:prSet>
      <dgm:spPr/>
    </dgm:pt>
    <dgm:pt modelId="{E4103BAF-F8FF-47C5-81D0-326083B2947A}" type="pres">
      <dgm:prSet presAssocID="{08232784-AA12-4972-A5BA-35869251A0B3}" presName="container" presStyleCnt="0">
        <dgm:presLayoutVars>
          <dgm:dir/>
          <dgm:resizeHandles val="exact"/>
        </dgm:presLayoutVars>
      </dgm:prSet>
      <dgm:spPr/>
    </dgm:pt>
    <dgm:pt modelId="{4ADD62D3-B5FF-4CCA-8B70-72BE10E40B1D}" type="pres">
      <dgm:prSet presAssocID="{4605C65D-A002-4552-962F-F3FE6A4AA009}" presName="compNode" presStyleCnt="0"/>
      <dgm:spPr/>
    </dgm:pt>
    <dgm:pt modelId="{2AF493D1-239B-4EA4-9265-0B5E30CA2031}" type="pres">
      <dgm:prSet presAssocID="{4605C65D-A002-4552-962F-F3FE6A4AA009}" presName="iconBgRect" presStyleLbl="bgShp" presStyleIdx="0" presStyleCnt="2"/>
      <dgm:spPr/>
    </dgm:pt>
    <dgm:pt modelId="{505CAF2B-696F-418E-8B50-91887B54F470}" type="pres">
      <dgm:prSet presAssocID="{4605C65D-A002-4552-962F-F3FE6A4AA0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547A8D34-3D0E-4112-81DB-D2AE77EFD634}" type="pres">
      <dgm:prSet presAssocID="{4605C65D-A002-4552-962F-F3FE6A4AA009}" presName="spaceRect" presStyleCnt="0"/>
      <dgm:spPr/>
    </dgm:pt>
    <dgm:pt modelId="{59991644-E07A-4439-B139-CFE47940E958}" type="pres">
      <dgm:prSet presAssocID="{4605C65D-A002-4552-962F-F3FE6A4AA009}" presName="textRect" presStyleLbl="revTx" presStyleIdx="0" presStyleCnt="2">
        <dgm:presLayoutVars>
          <dgm:chMax val="1"/>
          <dgm:chPref val="1"/>
        </dgm:presLayoutVars>
      </dgm:prSet>
      <dgm:spPr/>
    </dgm:pt>
    <dgm:pt modelId="{D30283C0-0397-4B05-B8BF-87918CE6B05E}" type="pres">
      <dgm:prSet presAssocID="{BFB18D62-FF4F-4149-918A-2EF89C23A5B6}" presName="sibTrans" presStyleLbl="sibTrans2D1" presStyleIdx="0" presStyleCnt="0"/>
      <dgm:spPr/>
    </dgm:pt>
    <dgm:pt modelId="{418DF73C-B026-4890-A0DC-BFC2F16E1DAB}" type="pres">
      <dgm:prSet presAssocID="{4F3583A7-6246-4C73-A5E2-15B661B40C80}" presName="compNode" presStyleCnt="0"/>
      <dgm:spPr/>
    </dgm:pt>
    <dgm:pt modelId="{69C6506D-2C2D-46E5-B0F6-CC9D832B7FA8}" type="pres">
      <dgm:prSet presAssocID="{4F3583A7-6246-4C73-A5E2-15B661B40C80}" presName="iconBgRect" presStyleLbl="bgShp" presStyleIdx="1" presStyleCnt="2"/>
      <dgm:spPr/>
    </dgm:pt>
    <dgm:pt modelId="{70874E98-952C-45B9-B8D2-6B8F7145F36D}" type="pres">
      <dgm:prSet presAssocID="{4F3583A7-6246-4C73-A5E2-15B661B40C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lock"/>
        </a:ext>
      </dgm:extLst>
    </dgm:pt>
    <dgm:pt modelId="{C6D60A56-445B-42CF-A0E9-22F4D4C2BC81}" type="pres">
      <dgm:prSet presAssocID="{4F3583A7-6246-4C73-A5E2-15B661B40C80}" presName="spaceRect" presStyleCnt="0"/>
      <dgm:spPr/>
    </dgm:pt>
    <dgm:pt modelId="{09BFE9FC-F08C-495A-837A-1BDE6B527E4E}" type="pres">
      <dgm:prSet presAssocID="{4F3583A7-6246-4C73-A5E2-15B661B40C80}" presName="textRect" presStyleLbl="revTx" presStyleIdx="1" presStyleCnt="2">
        <dgm:presLayoutVars>
          <dgm:chMax val="1"/>
          <dgm:chPref val="1"/>
        </dgm:presLayoutVars>
      </dgm:prSet>
      <dgm:spPr/>
    </dgm:pt>
  </dgm:ptLst>
  <dgm:cxnLst>
    <dgm:cxn modelId="{764EAB02-4F8D-46F9-8572-16ECE1CE9E43}" srcId="{08232784-AA12-4972-A5BA-35869251A0B3}" destId="{4F3583A7-6246-4C73-A5E2-15B661B40C80}" srcOrd="1" destOrd="0" parTransId="{10C24B41-5AC8-4484-9270-9131AF6AD52B}" sibTransId="{C657FD1D-6ED2-46B9-97CB-63C3ED39281D}"/>
    <dgm:cxn modelId="{D291BE3D-5631-4192-A79E-B5F00E044936}" type="presOf" srcId="{4605C65D-A002-4552-962F-F3FE6A4AA009}" destId="{59991644-E07A-4439-B139-CFE47940E958}" srcOrd="0" destOrd="0" presId="urn:microsoft.com/office/officeart/2018/2/layout/IconCircleList"/>
    <dgm:cxn modelId="{37A02169-44EF-4BAD-8821-F9D2B2AD7FD1}" type="presOf" srcId="{08232784-AA12-4972-A5BA-35869251A0B3}" destId="{63889B91-4089-4957-9447-85FE5883F2AC}" srcOrd="0" destOrd="0" presId="urn:microsoft.com/office/officeart/2018/2/layout/IconCircleList"/>
    <dgm:cxn modelId="{C25D4598-9EB8-467F-862E-7C5587CF0004}" srcId="{08232784-AA12-4972-A5BA-35869251A0B3}" destId="{4605C65D-A002-4552-962F-F3FE6A4AA009}" srcOrd="0" destOrd="0" parTransId="{92FC1731-832E-4808-857A-01AB63FF9F3F}" sibTransId="{BFB18D62-FF4F-4149-918A-2EF89C23A5B6}"/>
    <dgm:cxn modelId="{A49058BE-9CA5-4FC8-9ECE-84708804E7F6}" type="presOf" srcId="{4F3583A7-6246-4C73-A5E2-15B661B40C80}" destId="{09BFE9FC-F08C-495A-837A-1BDE6B527E4E}" srcOrd="0" destOrd="0" presId="urn:microsoft.com/office/officeart/2018/2/layout/IconCircleList"/>
    <dgm:cxn modelId="{37D4FFC0-0D8E-4E94-9B2A-8F92839ED9D4}" type="presOf" srcId="{BFB18D62-FF4F-4149-918A-2EF89C23A5B6}" destId="{D30283C0-0397-4B05-B8BF-87918CE6B05E}" srcOrd="0" destOrd="0" presId="urn:microsoft.com/office/officeart/2018/2/layout/IconCircleList"/>
    <dgm:cxn modelId="{32EF3D97-DAA9-4926-A312-9D559BBB3C11}" type="presParOf" srcId="{63889B91-4089-4957-9447-85FE5883F2AC}" destId="{E4103BAF-F8FF-47C5-81D0-326083B2947A}" srcOrd="0" destOrd="0" presId="urn:microsoft.com/office/officeart/2018/2/layout/IconCircleList"/>
    <dgm:cxn modelId="{B52C75AF-946C-44FF-A2D8-6C326156313B}" type="presParOf" srcId="{E4103BAF-F8FF-47C5-81D0-326083B2947A}" destId="{4ADD62D3-B5FF-4CCA-8B70-72BE10E40B1D}" srcOrd="0" destOrd="0" presId="urn:microsoft.com/office/officeart/2018/2/layout/IconCircleList"/>
    <dgm:cxn modelId="{AF6145B5-50CE-4F44-8DA8-4B7B5205158B}" type="presParOf" srcId="{4ADD62D3-B5FF-4CCA-8B70-72BE10E40B1D}" destId="{2AF493D1-239B-4EA4-9265-0B5E30CA2031}" srcOrd="0" destOrd="0" presId="urn:microsoft.com/office/officeart/2018/2/layout/IconCircleList"/>
    <dgm:cxn modelId="{61166330-40A3-4E66-8E27-057AC811E8E4}" type="presParOf" srcId="{4ADD62D3-B5FF-4CCA-8B70-72BE10E40B1D}" destId="{505CAF2B-696F-418E-8B50-91887B54F470}" srcOrd="1" destOrd="0" presId="urn:microsoft.com/office/officeart/2018/2/layout/IconCircleList"/>
    <dgm:cxn modelId="{6B635E56-14F4-4528-A9D5-329A4134B4F5}" type="presParOf" srcId="{4ADD62D3-B5FF-4CCA-8B70-72BE10E40B1D}" destId="{547A8D34-3D0E-4112-81DB-D2AE77EFD634}" srcOrd="2" destOrd="0" presId="urn:microsoft.com/office/officeart/2018/2/layout/IconCircleList"/>
    <dgm:cxn modelId="{9381A750-DC3A-4AA5-B7DF-0202A1AF5D40}" type="presParOf" srcId="{4ADD62D3-B5FF-4CCA-8B70-72BE10E40B1D}" destId="{59991644-E07A-4439-B139-CFE47940E958}" srcOrd="3" destOrd="0" presId="urn:microsoft.com/office/officeart/2018/2/layout/IconCircleList"/>
    <dgm:cxn modelId="{2D85D1C0-DA9D-4758-B97D-22DBD21F03A6}" type="presParOf" srcId="{E4103BAF-F8FF-47C5-81D0-326083B2947A}" destId="{D30283C0-0397-4B05-B8BF-87918CE6B05E}" srcOrd="1" destOrd="0" presId="urn:microsoft.com/office/officeart/2018/2/layout/IconCircleList"/>
    <dgm:cxn modelId="{66789A9A-24AE-4DF5-B7DF-6A85F657DBAE}" type="presParOf" srcId="{E4103BAF-F8FF-47C5-81D0-326083B2947A}" destId="{418DF73C-B026-4890-A0DC-BFC2F16E1DAB}" srcOrd="2" destOrd="0" presId="urn:microsoft.com/office/officeart/2018/2/layout/IconCircleList"/>
    <dgm:cxn modelId="{A3AAECB6-46D6-4F63-B778-754361D5C35F}" type="presParOf" srcId="{418DF73C-B026-4890-A0DC-BFC2F16E1DAB}" destId="{69C6506D-2C2D-46E5-B0F6-CC9D832B7FA8}" srcOrd="0" destOrd="0" presId="urn:microsoft.com/office/officeart/2018/2/layout/IconCircleList"/>
    <dgm:cxn modelId="{1A33BDF0-FB95-4389-AD84-E604869C9B48}" type="presParOf" srcId="{418DF73C-B026-4890-A0DC-BFC2F16E1DAB}" destId="{70874E98-952C-45B9-B8D2-6B8F7145F36D}" srcOrd="1" destOrd="0" presId="urn:microsoft.com/office/officeart/2018/2/layout/IconCircleList"/>
    <dgm:cxn modelId="{2DA29164-0D51-42F7-BF02-9C27015D9688}" type="presParOf" srcId="{418DF73C-B026-4890-A0DC-BFC2F16E1DAB}" destId="{C6D60A56-445B-42CF-A0E9-22F4D4C2BC81}" srcOrd="2" destOrd="0" presId="urn:microsoft.com/office/officeart/2018/2/layout/IconCircleList"/>
    <dgm:cxn modelId="{DB89B993-7890-4B83-98E1-60CCE5F81026}" type="presParOf" srcId="{418DF73C-B026-4890-A0DC-BFC2F16E1DAB}" destId="{09BFE9FC-F08C-495A-837A-1BDE6B527E4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CEAC5E2-520F-49FF-BA08-6E21E21E8A1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45DAB840-A798-46FC-ADA6-4F1D54B426E9}">
      <dgm:prSet/>
      <dgm:spPr/>
      <dgm:t>
        <a:bodyPr/>
        <a:lstStyle/>
        <a:p>
          <a:pPr>
            <a:lnSpc>
              <a:spcPct val="100000"/>
            </a:lnSpc>
          </a:pPr>
          <a:r>
            <a:rPr lang="en-US" dirty="0"/>
            <a:t>Personalized thank-you messages</a:t>
          </a:r>
        </a:p>
      </dgm:t>
    </dgm:pt>
    <dgm:pt modelId="{B9A4B283-D35F-4ECF-8A8C-8AECE1B25D86}" type="parTrans" cxnId="{D2E454C5-CA0B-4EA2-9C6F-8162B7A993F4}">
      <dgm:prSet/>
      <dgm:spPr/>
      <dgm:t>
        <a:bodyPr/>
        <a:lstStyle/>
        <a:p>
          <a:endParaRPr lang="en-US"/>
        </a:p>
      </dgm:t>
    </dgm:pt>
    <dgm:pt modelId="{0B66D032-657A-41AD-9AD4-D0C90AF6FCCC}" type="sibTrans" cxnId="{D2E454C5-CA0B-4EA2-9C6F-8162B7A993F4}">
      <dgm:prSet/>
      <dgm:spPr/>
      <dgm:t>
        <a:bodyPr/>
        <a:lstStyle/>
        <a:p>
          <a:endParaRPr lang="en-US"/>
        </a:p>
      </dgm:t>
    </dgm:pt>
    <dgm:pt modelId="{A4361CBF-E17C-4C45-A577-7E8250182FEC}">
      <dgm:prSet/>
      <dgm:spPr/>
      <dgm:t>
        <a:bodyPr/>
        <a:lstStyle/>
        <a:p>
          <a:pPr>
            <a:lnSpc>
              <a:spcPct val="100000"/>
            </a:lnSpc>
          </a:pPr>
          <a:r>
            <a:rPr lang="en-US"/>
            <a:t>Regular updates on program impact</a:t>
          </a:r>
        </a:p>
      </dgm:t>
    </dgm:pt>
    <dgm:pt modelId="{D8A09504-49C5-47AC-8394-29B1EA64C623}" type="parTrans" cxnId="{193C8F64-EAB4-4B16-9AE3-F4818655EC17}">
      <dgm:prSet/>
      <dgm:spPr/>
      <dgm:t>
        <a:bodyPr/>
        <a:lstStyle/>
        <a:p>
          <a:endParaRPr lang="en-US"/>
        </a:p>
      </dgm:t>
    </dgm:pt>
    <dgm:pt modelId="{3BF4579F-C83B-4409-BD8F-62B5E541B2C6}" type="sibTrans" cxnId="{193C8F64-EAB4-4B16-9AE3-F4818655EC17}">
      <dgm:prSet/>
      <dgm:spPr/>
      <dgm:t>
        <a:bodyPr/>
        <a:lstStyle/>
        <a:p>
          <a:endParaRPr lang="en-US"/>
        </a:p>
      </dgm:t>
    </dgm:pt>
    <dgm:pt modelId="{BFFE0F15-B589-47DF-800C-D87C147A024F}">
      <dgm:prSet/>
      <dgm:spPr/>
      <dgm:t>
        <a:bodyPr/>
        <a:lstStyle/>
        <a:p>
          <a:pPr>
            <a:lnSpc>
              <a:spcPct val="100000"/>
            </a:lnSpc>
          </a:pPr>
          <a:r>
            <a:rPr lang="en-US" dirty="0"/>
            <a:t>Invitations to exclusive donor events</a:t>
          </a:r>
        </a:p>
      </dgm:t>
    </dgm:pt>
    <dgm:pt modelId="{3A7ACEB9-18C7-45BD-8B8F-D640B14AF8E8}" type="parTrans" cxnId="{E2158ECC-37EA-43BB-ACFC-681391E1A0EF}">
      <dgm:prSet/>
      <dgm:spPr/>
      <dgm:t>
        <a:bodyPr/>
        <a:lstStyle/>
        <a:p>
          <a:endParaRPr lang="en-US"/>
        </a:p>
      </dgm:t>
    </dgm:pt>
    <dgm:pt modelId="{AC929122-4237-4C22-A725-B5C218D58046}" type="sibTrans" cxnId="{E2158ECC-37EA-43BB-ACFC-681391E1A0EF}">
      <dgm:prSet/>
      <dgm:spPr/>
      <dgm:t>
        <a:bodyPr/>
        <a:lstStyle/>
        <a:p>
          <a:endParaRPr lang="en-US"/>
        </a:p>
      </dgm:t>
    </dgm:pt>
    <dgm:pt modelId="{6A8C6DB7-218A-40E2-BA3B-30BAF87BA594}" type="pres">
      <dgm:prSet presAssocID="{DCEAC5E2-520F-49FF-BA08-6E21E21E8A12}" presName="root" presStyleCnt="0">
        <dgm:presLayoutVars>
          <dgm:dir/>
          <dgm:resizeHandles val="exact"/>
        </dgm:presLayoutVars>
      </dgm:prSet>
      <dgm:spPr/>
    </dgm:pt>
    <dgm:pt modelId="{FC216BAF-112E-4AC0-8D82-76EA6817DD8A}" type="pres">
      <dgm:prSet presAssocID="{45DAB840-A798-46FC-ADA6-4F1D54B426E9}" presName="compNode" presStyleCnt="0"/>
      <dgm:spPr/>
    </dgm:pt>
    <dgm:pt modelId="{2DCD7003-B6F7-4ADF-8270-1550DB48B71C}" type="pres">
      <dgm:prSet presAssocID="{45DAB840-A798-46FC-ADA6-4F1D54B426E9}" presName="bgRect" presStyleLbl="bgShp" presStyleIdx="0" presStyleCnt="3"/>
      <dgm:spPr/>
    </dgm:pt>
    <dgm:pt modelId="{464349DC-6123-4840-ADE1-62EBE6F085C9}" type="pres">
      <dgm:prSet presAssocID="{45DAB840-A798-46FC-ADA6-4F1D54B426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Bubble"/>
        </a:ext>
      </dgm:extLst>
    </dgm:pt>
    <dgm:pt modelId="{BC5BD115-9C71-4BBB-A277-5F6E6E8D0750}" type="pres">
      <dgm:prSet presAssocID="{45DAB840-A798-46FC-ADA6-4F1D54B426E9}" presName="spaceRect" presStyleCnt="0"/>
      <dgm:spPr/>
    </dgm:pt>
    <dgm:pt modelId="{726C0996-B45E-4331-948F-E3FB13243307}" type="pres">
      <dgm:prSet presAssocID="{45DAB840-A798-46FC-ADA6-4F1D54B426E9}" presName="parTx" presStyleLbl="revTx" presStyleIdx="0" presStyleCnt="3">
        <dgm:presLayoutVars>
          <dgm:chMax val="0"/>
          <dgm:chPref val="0"/>
        </dgm:presLayoutVars>
      </dgm:prSet>
      <dgm:spPr/>
    </dgm:pt>
    <dgm:pt modelId="{A8DB8550-54EE-4D68-A43A-80D82B98FDE2}" type="pres">
      <dgm:prSet presAssocID="{0B66D032-657A-41AD-9AD4-D0C90AF6FCCC}" presName="sibTrans" presStyleCnt="0"/>
      <dgm:spPr/>
    </dgm:pt>
    <dgm:pt modelId="{0D364CD4-855A-496A-BC1D-FDF2AAE3B2BD}" type="pres">
      <dgm:prSet presAssocID="{A4361CBF-E17C-4C45-A577-7E8250182FEC}" presName="compNode" presStyleCnt="0"/>
      <dgm:spPr/>
    </dgm:pt>
    <dgm:pt modelId="{08841CBD-C2F0-4197-9320-E1910653D6C9}" type="pres">
      <dgm:prSet presAssocID="{A4361CBF-E17C-4C45-A577-7E8250182FEC}" presName="bgRect" presStyleLbl="bgShp" presStyleIdx="1" presStyleCnt="3"/>
      <dgm:spPr/>
    </dgm:pt>
    <dgm:pt modelId="{5B80AE10-7C57-400D-A571-07D440C04F48}" type="pres">
      <dgm:prSet presAssocID="{A4361CBF-E17C-4C45-A577-7E8250182F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3C63BB0-BE53-4EBD-BC58-7C6A25E727C9}" type="pres">
      <dgm:prSet presAssocID="{A4361CBF-E17C-4C45-A577-7E8250182FEC}" presName="spaceRect" presStyleCnt="0"/>
      <dgm:spPr/>
    </dgm:pt>
    <dgm:pt modelId="{0668717B-6826-4E38-A3F8-5FDFCE09713A}" type="pres">
      <dgm:prSet presAssocID="{A4361CBF-E17C-4C45-A577-7E8250182FEC}" presName="parTx" presStyleLbl="revTx" presStyleIdx="1" presStyleCnt="3">
        <dgm:presLayoutVars>
          <dgm:chMax val="0"/>
          <dgm:chPref val="0"/>
        </dgm:presLayoutVars>
      </dgm:prSet>
      <dgm:spPr/>
    </dgm:pt>
    <dgm:pt modelId="{AB0516B1-7FF1-4EE4-A340-39B72EAA028F}" type="pres">
      <dgm:prSet presAssocID="{3BF4579F-C83B-4409-BD8F-62B5E541B2C6}" presName="sibTrans" presStyleCnt="0"/>
      <dgm:spPr/>
    </dgm:pt>
    <dgm:pt modelId="{DB152FC0-FAF3-4BF3-8397-F56F632CC200}" type="pres">
      <dgm:prSet presAssocID="{BFFE0F15-B589-47DF-800C-D87C147A024F}" presName="compNode" presStyleCnt="0"/>
      <dgm:spPr/>
    </dgm:pt>
    <dgm:pt modelId="{2E14ED7C-3248-4B9A-AD38-6B16D5976C8D}" type="pres">
      <dgm:prSet presAssocID="{BFFE0F15-B589-47DF-800C-D87C147A024F}" presName="bgRect" presStyleLbl="bgShp" presStyleIdx="2" presStyleCnt="3"/>
      <dgm:spPr/>
    </dgm:pt>
    <dgm:pt modelId="{E69679D5-F15C-451A-911A-BD3C51D0367B}" type="pres">
      <dgm:prSet presAssocID="{BFFE0F15-B589-47DF-800C-D87C147A02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
        </a:ext>
      </dgm:extLst>
    </dgm:pt>
    <dgm:pt modelId="{87C47FA0-C7AF-4FCE-9F96-3D2F95723E49}" type="pres">
      <dgm:prSet presAssocID="{BFFE0F15-B589-47DF-800C-D87C147A024F}" presName="spaceRect" presStyleCnt="0"/>
      <dgm:spPr/>
    </dgm:pt>
    <dgm:pt modelId="{9DE38B42-D561-4C5D-B712-1D1902D7266B}" type="pres">
      <dgm:prSet presAssocID="{BFFE0F15-B589-47DF-800C-D87C147A024F}" presName="parTx" presStyleLbl="revTx" presStyleIdx="2" presStyleCnt="3">
        <dgm:presLayoutVars>
          <dgm:chMax val="0"/>
          <dgm:chPref val="0"/>
        </dgm:presLayoutVars>
      </dgm:prSet>
      <dgm:spPr/>
    </dgm:pt>
  </dgm:ptLst>
  <dgm:cxnLst>
    <dgm:cxn modelId="{193C8F64-EAB4-4B16-9AE3-F4818655EC17}" srcId="{DCEAC5E2-520F-49FF-BA08-6E21E21E8A12}" destId="{A4361CBF-E17C-4C45-A577-7E8250182FEC}" srcOrd="1" destOrd="0" parTransId="{D8A09504-49C5-47AC-8394-29B1EA64C623}" sibTransId="{3BF4579F-C83B-4409-BD8F-62B5E541B2C6}"/>
    <dgm:cxn modelId="{F7ED6366-3243-48DA-8621-6BC1DC0544AF}" type="presOf" srcId="{BFFE0F15-B589-47DF-800C-D87C147A024F}" destId="{9DE38B42-D561-4C5D-B712-1D1902D7266B}" srcOrd="0" destOrd="0" presId="urn:microsoft.com/office/officeart/2018/2/layout/IconVerticalSolidList"/>
    <dgm:cxn modelId="{B6CA9F72-ECD8-433E-8697-557130B0AA49}" type="presOf" srcId="{DCEAC5E2-520F-49FF-BA08-6E21E21E8A12}" destId="{6A8C6DB7-218A-40E2-BA3B-30BAF87BA594}" srcOrd="0" destOrd="0" presId="urn:microsoft.com/office/officeart/2018/2/layout/IconVerticalSolidList"/>
    <dgm:cxn modelId="{D2E454C5-CA0B-4EA2-9C6F-8162B7A993F4}" srcId="{DCEAC5E2-520F-49FF-BA08-6E21E21E8A12}" destId="{45DAB840-A798-46FC-ADA6-4F1D54B426E9}" srcOrd="0" destOrd="0" parTransId="{B9A4B283-D35F-4ECF-8A8C-8AECE1B25D86}" sibTransId="{0B66D032-657A-41AD-9AD4-D0C90AF6FCCC}"/>
    <dgm:cxn modelId="{114BB3C9-D3D3-4E62-9587-0928CD89F3F5}" type="presOf" srcId="{45DAB840-A798-46FC-ADA6-4F1D54B426E9}" destId="{726C0996-B45E-4331-948F-E3FB13243307}" srcOrd="0" destOrd="0" presId="urn:microsoft.com/office/officeart/2018/2/layout/IconVerticalSolidList"/>
    <dgm:cxn modelId="{E2158ECC-37EA-43BB-ACFC-681391E1A0EF}" srcId="{DCEAC5E2-520F-49FF-BA08-6E21E21E8A12}" destId="{BFFE0F15-B589-47DF-800C-D87C147A024F}" srcOrd="2" destOrd="0" parTransId="{3A7ACEB9-18C7-45BD-8B8F-D640B14AF8E8}" sibTransId="{AC929122-4237-4C22-A725-B5C218D58046}"/>
    <dgm:cxn modelId="{C62CD7CF-6692-4C3A-BCA6-43831E3DC541}" type="presOf" srcId="{A4361CBF-E17C-4C45-A577-7E8250182FEC}" destId="{0668717B-6826-4E38-A3F8-5FDFCE09713A}" srcOrd="0" destOrd="0" presId="urn:microsoft.com/office/officeart/2018/2/layout/IconVerticalSolidList"/>
    <dgm:cxn modelId="{00BED6FE-1A01-43B6-A619-B6ED546B5154}" type="presParOf" srcId="{6A8C6DB7-218A-40E2-BA3B-30BAF87BA594}" destId="{FC216BAF-112E-4AC0-8D82-76EA6817DD8A}" srcOrd="0" destOrd="0" presId="urn:microsoft.com/office/officeart/2018/2/layout/IconVerticalSolidList"/>
    <dgm:cxn modelId="{59F1E874-63FC-4015-9E4C-7E4F0FCA7411}" type="presParOf" srcId="{FC216BAF-112E-4AC0-8D82-76EA6817DD8A}" destId="{2DCD7003-B6F7-4ADF-8270-1550DB48B71C}" srcOrd="0" destOrd="0" presId="urn:microsoft.com/office/officeart/2018/2/layout/IconVerticalSolidList"/>
    <dgm:cxn modelId="{80236202-AEA1-4852-AD13-B90F798D72E4}" type="presParOf" srcId="{FC216BAF-112E-4AC0-8D82-76EA6817DD8A}" destId="{464349DC-6123-4840-ADE1-62EBE6F085C9}" srcOrd="1" destOrd="0" presId="urn:microsoft.com/office/officeart/2018/2/layout/IconVerticalSolidList"/>
    <dgm:cxn modelId="{AFC0E9D2-B495-4DAB-B60A-74A4C8AD09D3}" type="presParOf" srcId="{FC216BAF-112E-4AC0-8D82-76EA6817DD8A}" destId="{BC5BD115-9C71-4BBB-A277-5F6E6E8D0750}" srcOrd="2" destOrd="0" presId="urn:microsoft.com/office/officeart/2018/2/layout/IconVerticalSolidList"/>
    <dgm:cxn modelId="{A1280EDC-4D5E-4D65-B66C-1CC3E994E026}" type="presParOf" srcId="{FC216BAF-112E-4AC0-8D82-76EA6817DD8A}" destId="{726C0996-B45E-4331-948F-E3FB13243307}" srcOrd="3" destOrd="0" presId="urn:microsoft.com/office/officeart/2018/2/layout/IconVerticalSolidList"/>
    <dgm:cxn modelId="{03BB7833-DA0F-4CD9-8F76-A4BE48EA4713}" type="presParOf" srcId="{6A8C6DB7-218A-40E2-BA3B-30BAF87BA594}" destId="{A8DB8550-54EE-4D68-A43A-80D82B98FDE2}" srcOrd="1" destOrd="0" presId="urn:microsoft.com/office/officeart/2018/2/layout/IconVerticalSolidList"/>
    <dgm:cxn modelId="{686780C1-4655-483A-A040-6AF1A849889B}" type="presParOf" srcId="{6A8C6DB7-218A-40E2-BA3B-30BAF87BA594}" destId="{0D364CD4-855A-496A-BC1D-FDF2AAE3B2BD}" srcOrd="2" destOrd="0" presId="urn:microsoft.com/office/officeart/2018/2/layout/IconVerticalSolidList"/>
    <dgm:cxn modelId="{DE3ED882-A492-4975-8ED0-69664EAA426F}" type="presParOf" srcId="{0D364CD4-855A-496A-BC1D-FDF2AAE3B2BD}" destId="{08841CBD-C2F0-4197-9320-E1910653D6C9}" srcOrd="0" destOrd="0" presId="urn:microsoft.com/office/officeart/2018/2/layout/IconVerticalSolidList"/>
    <dgm:cxn modelId="{2756173A-8D85-4959-8990-4906194F1D51}" type="presParOf" srcId="{0D364CD4-855A-496A-BC1D-FDF2AAE3B2BD}" destId="{5B80AE10-7C57-400D-A571-07D440C04F48}" srcOrd="1" destOrd="0" presId="urn:microsoft.com/office/officeart/2018/2/layout/IconVerticalSolidList"/>
    <dgm:cxn modelId="{CBDAFCEE-8D3B-4476-B834-047B6EE4B7DA}" type="presParOf" srcId="{0D364CD4-855A-496A-BC1D-FDF2AAE3B2BD}" destId="{73C63BB0-BE53-4EBD-BC58-7C6A25E727C9}" srcOrd="2" destOrd="0" presId="urn:microsoft.com/office/officeart/2018/2/layout/IconVerticalSolidList"/>
    <dgm:cxn modelId="{C76CE553-2DB5-4772-996C-FFE4C2DA4B83}" type="presParOf" srcId="{0D364CD4-855A-496A-BC1D-FDF2AAE3B2BD}" destId="{0668717B-6826-4E38-A3F8-5FDFCE09713A}" srcOrd="3" destOrd="0" presId="urn:microsoft.com/office/officeart/2018/2/layout/IconVerticalSolidList"/>
    <dgm:cxn modelId="{2FC3526D-5B08-4FC9-9ADC-E571388DD66C}" type="presParOf" srcId="{6A8C6DB7-218A-40E2-BA3B-30BAF87BA594}" destId="{AB0516B1-7FF1-4EE4-A340-39B72EAA028F}" srcOrd="3" destOrd="0" presId="urn:microsoft.com/office/officeart/2018/2/layout/IconVerticalSolidList"/>
    <dgm:cxn modelId="{4AF4F80B-5A60-48C1-A50A-548E630CCB60}" type="presParOf" srcId="{6A8C6DB7-218A-40E2-BA3B-30BAF87BA594}" destId="{DB152FC0-FAF3-4BF3-8397-F56F632CC200}" srcOrd="4" destOrd="0" presId="urn:microsoft.com/office/officeart/2018/2/layout/IconVerticalSolidList"/>
    <dgm:cxn modelId="{1B00D159-014D-43D2-BEA0-062A43ABAAB2}" type="presParOf" srcId="{DB152FC0-FAF3-4BF3-8397-F56F632CC200}" destId="{2E14ED7C-3248-4B9A-AD38-6B16D5976C8D}" srcOrd="0" destOrd="0" presId="urn:microsoft.com/office/officeart/2018/2/layout/IconVerticalSolidList"/>
    <dgm:cxn modelId="{6E5DCC64-58A5-4ED8-A82A-B823EB499961}" type="presParOf" srcId="{DB152FC0-FAF3-4BF3-8397-F56F632CC200}" destId="{E69679D5-F15C-451A-911A-BD3C51D0367B}" srcOrd="1" destOrd="0" presId="urn:microsoft.com/office/officeart/2018/2/layout/IconVerticalSolidList"/>
    <dgm:cxn modelId="{8F8199B9-9847-47A8-B46F-8A0F983DB7EB}" type="presParOf" srcId="{DB152FC0-FAF3-4BF3-8397-F56F632CC200}" destId="{87C47FA0-C7AF-4FCE-9F96-3D2F95723E49}" srcOrd="2" destOrd="0" presId="urn:microsoft.com/office/officeart/2018/2/layout/IconVerticalSolidList"/>
    <dgm:cxn modelId="{E2A32FBF-4CC2-478A-9976-FE986C9FFCF4}" type="presParOf" srcId="{DB152FC0-FAF3-4BF3-8397-F56F632CC200}" destId="{9DE38B42-D561-4C5D-B712-1D1902D726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560B7A7-F048-EB40-98E1-ED0C84318588}"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78A3EBE-D008-6444-9EB2-1C8466CB17A4}">
      <dgm:prSet/>
      <dgm:spPr/>
      <dgm:t>
        <a:bodyPr/>
        <a:lstStyle/>
        <a:p>
          <a:pPr>
            <a:lnSpc>
              <a:spcPct val="100000"/>
            </a:lnSpc>
          </a:pPr>
          <a:r>
            <a:rPr lang="en-US" dirty="0"/>
            <a:t>Built predictive models to identify likely donors.</a:t>
          </a:r>
        </a:p>
      </dgm:t>
    </dgm:pt>
    <dgm:pt modelId="{8AF8B9F9-A1DE-8A47-8D82-DF820BAEE3B9}" type="parTrans" cxnId="{C000F9C7-8962-3F49-B429-322D377DD2F1}">
      <dgm:prSet/>
      <dgm:spPr/>
      <dgm:t>
        <a:bodyPr/>
        <a:lstStyle/>
        <a:p>
          <a:endParaRPr lang="en-US"/>
        </a:p>
      </dgm:t>
    </dgm:pt>
    <dgm:pt modelId="{0A4D86FB-8892-0D40-AB60-45BB8868F58A}" type="sibTrans" cxnId="{C000F9C7-8962-3F49-B429-322D377DD2F1}">
      <dgm:prSet/>
      <dgm:spPr/>
      <dgm:t>
        <a:bodyPr/>
        <a:lstStyle/>
        <a:p>
          <a:endParaRPr lang="en-US"/>
        </a:p>
      </dgm:t>
    </dgm:pt>
    <dgm:pt modelId="{E1252901-CA26-874E-B478-E762AD67A04C}">
      <dgm:prSet/>
      <dgm:spPr/>
      <dgm:t>
        <a:bodyPr/>
        <a:lstStyle/>
        <a:p>
          <a:pPr>
            <a:lnSpc>
              <a:spcPct val="100000"/>
            </a:lnSpc>
          </a:pPr>
          <a:r>
            <a:rPr lang="en-US"/>
            <a:t>Prioritized and targeted prospects based on model probabilities.</a:t>
          </a:r>
        </a:p>
      </dgm:t>
    </dgm:pt>
    <dgm:pt modelId="{DEFE99C8-F356-6844-9531-4C73879B9F6D}" type="parTrans" cxnId="{C60B81FD-A5C9-1C4A-82FC-D7EA92860486}">
      <dgm:prSet/>
      <dgm:spPr/>
      <dgm:t>
        <a:bodyPr/>
        <a:lstStyle/>
        <a:p>
          <a:endParaRPr lang="en-US"/>
        </a:p>
      </dgm:t>
    </dgm:pt>
    <dgm:pt modelId="{6E4458C4-73A0-F04A-98AF-B408D6F2E8E5}" type="sibTrans" cxnId="{C60B81FD-A5C9-1C4A-82FC-D7EA92860486}">
      <dgm:prSet/>
      <dgm:spPr/>
      <dgm:t>
        <a:bodyPr/>
        <a:lstStyle/>
        <a:p>
          <a:endParaRPr lang="en-US"/>
        </a:p>
      </dgm:t>
    </dgm:pt>
    <dgm:pt modelId="{49187496-4DF3-6140-A755-00FC80186A46}">
      <dgm:prSet/>
      <dgm:spPr/>
      <dgm:t>
        <a:bodyPr/>
        <a:lstStyle/>
        <a:p>
          <a:pPr>
            <a:lnSpc>
              <a:spcPct val="100000"/>
            </a:lnSpc>
          </a:pPr>
          <a:r>
            <a:rPr lang="en-US" dirty="0"/>
            <a:t>Efficiently allocated resources for fundraising impact.</a:t>
          </a:r>
        </a:p>
      </dgm:t>
    </dgm:pt>
    <dgm:pt modelId="{AF2F564D-4463-D747-8F23-BDB152DA8323}" type="parTrans" cxnId="{BED06C9B-2FA8-1C46-A2D7-22E704724346}">
      <dgm:prSet/>
      <dgm:spPr/>
      <dgm:t>
        <a:bodyPr/>
        <a:lstStyle/>
        <a:p>
          <a:endParaRPr lang="en-US"/>
        </a:p>
      </dgm:t>
    </dgm:pt>
    <dgm:pt modelId="{F84E74EB-23AE-AC45-A353-E2D59A241513}" type="sibTrans" cxnId="{BED06C9B-2FA8-1C46-A2D7-22E704724346}">
      <dgm:prSet/>
      <dgm:spPr/>
      <dgm:t>
        <a:bodyPr/>
        <a:lstStyle/>
        <a:p>
          <a:endParaRPr lang="en-US"/>
        </a:p>
      </dgm:t>
    </dgm:pt>
    <dgm:pt modelId="{27DD7B05-D792-48DA-B5CF-735A2EC69407}" type="pres">
      <dgm:prSet presAssocID="{5560B7A7-F048-EB40-98E1-ED0C84318588}" presName="root" presStyleCnt="0">
        <dgm:presLayoutVars>
          <dgm:dir/>
          <dgm:resizeHandles val="exact"/>
        </dgm:presLayoutVars>
      </dgm:prSet>
      <dgm:spPr/>
    </dgm:pt>
    <dgm:pt modelId="{56064BAF-9703-4B58-BFAA-7E88C4F418B7}" type="pres">
      <dgm:prSet presAssocID="{278A3EBE-D008-6444-9EB2-1C8466CB17A4}" presName="compNode" presStyleCnt="0"/>
      <dgm:spPr/>
    </dgm:pt>
    <dgm:pt modelId="{F07929EC-AEC8-4186-9916-44DB27807B34}" type="pres">
      <dgm:prSet presAssocID="{278A3EBE-D008-6444-9EB2-1C8466CB17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D45D43E0-6D56-4DF1-8F24-CB4BC1FA8563}" type="pres">
      <dgm:prSet presAssocID="{278A3EBE-D008-6444-9EB2-1C8466CB17A4}" presName="spaceRect" presStyleCnt="0"/>
      <dgm:spPr/>
    </dgm:pt>
    <dgm:pt modelId="{DC068828-23E8-4BC1-85CF-FF18589F0114}" type="pres">
      <dgm:prSet presAssocID="{278A3EBE-D008-6444-9EB2-1C8466CB17A4}" presName="textRect" presStyleLbl="revTx" presStyleIdx="0" presStyleCnt="3">
        <dgm:presLayoutVars>
          <dgm:chMax val="1"/>
          <dgm:chPref val="1"/>
        </dgm:presLayoutVars>
      </dgm:prSet>
      <dgm:spPr/>
    </dgm:pt>
    <dgm:pt modelId="{9F46EAC4-3555-45AF-A476-3B34E9B0EC9B}" type="pres">
      <dgm:prSet presAssocID="{0A4D86FB-8892-0D40-AB60-45BB8868F58A}" presName="sibTrans" presStyleCnt="0"/>
      <dgm:spPr/>
    </dgm:pt>
    <dgm:pt modelId="{93075D77-784C-474D-9A24-17A86BC188D8}" type="pres">
      <dgm:prSet presAssocID="{E1252901-CA26-874E-B478-E762AD67A04C}" presName="compNode" presStyleCnt="0"/>
      <dgm:spPr/>
    </dgm:pt>
    <dgm:pt modelId="{7CDCAECA-5002-4FA0-8D66-83D918832673}" type="pres">
      <dgm:prSet presAssocID="{E1252901-CA26-874E-B478-E762AD67A0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81BB8283-3248-4C18-8CC9-AB3FEE192A45}" type="pres">
      <dgm:prSet presAssocID="{E1252901-CA26-874E-B478-E762AD67A04C}" presName="spaceRect" presStyleCnt="0"/>
      <dgm:spPr/>
    </dgm:pt>
    <dgm:pt modelId="{C11A4D1B-6813-4FFB-BAED-D1D9A3CDF10A}" type="pres">
      <dgm:prSet presAssocID="{E1252901-CA26-874E-B478-E762AD67A04C}" presName="textRect" presStyleLbl="revTx" presStyleIdx="1" presStyleCnt="3">
        <dgm:presLayoutVars>
          <dgm:chMax val="1"/>
          <dgm:chPref val="1"/>
        </dgm:presLayoutVars>
      </dgm:prSet>
      <dgm:spPr/>
    </dgm:pt>
    <dgm:pt modelId="{7D564C98-D46A-4097-B120-F6D9A03A1D0E}" type="pres">
      <dgm:prSet presAssocID="{6E4458C4-73A0-F04A-98AF-B408D6F2E8E5}" presName="sibTrans" presStyleCnt="0"/>
      <dgm:spPr/>
    </dgm:pt>
    <dgm:pt modelId="{19DAF6F0-F9D1-4AF7-976E-EB202E9984FE}" type="pres">
      <dgm:prSet presAssocID="{49187496-4DF3-6140-A755-00FC80186A46}" presName="compNode" presStyleCnt="0"/>
      <dgm:spPr/>
    </dgm:pt>
    <dgm:pt modelId="{4E367C4E-7C97-48A3-A5DA-819CDCA8DFE2}" type="pres">
      <dgm:prSet presAssocID="{49187496-4DF3-6140-A755-00FC80186A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B03EC1F1-73D6-4E6E-AD30-64A55E73B704}" type="pres">
      <dgm:prSet presAssocID="{49187496-4DF3-6140-A755-00FC80186A46}" presName="spaceRect" presStyleCnt="0"/>
      <dgm:spPr/>
    </dgm:pt>
    <dgm:pt modelId="{36605FFD-0DAC-480D-9E45-2CF0C83C045A}" type="pres">
      <dgm:prSet presAssocID="{49187496-4DF3-6140-A755-00FC80186A46}" presName="textRect" presStyleLbl="revTx" presStyleIdx="2" presStyleCnt="3">
        <dgm:presLayoutVars>
          <dgm:chMax val="1"/>
          <dgm:chPref val="1"/>
        </dgm:presLayoutVars>
      </dgm:prSet>
      <dgm:spPr/>
    </dgm:pt>
  </dgm:ptLst>
  <dgm:cxnLst>
    <dgm:cxn modelId="{5E39C131-67EB-F54A-BD76-2A046D2349A6}" type="presOf" srcId="{278A3EBE-D008-6444-9EB2-1C8466CB17A4}" destId="{DC068828-23E8-4BC1-85CF-FF18589F0114}" srcOrd="0" destOrd="0" presId="urn:microsoft.com/office/officeart/2018/2/layout/IconLabelList"/>
    <dgm:cxn modelId="{1BF7513D-9F1F-324E-8939-1EB6BB625D0E}" type="presOf" srcId="{5560B7A7-F048-EB40-98E1-ED0C84318588}" destId="{27DD7B05-D792-48DA-B5CF-735A2EC69407}" srcOrd="0" destOrd="0" presId="urn:microsoft.com/office/officeart/2018/2/layout/IconLabelList"/>
    <dgm:cxn modelId="{5ED8A26E-0B97-B74E-A91C-AEF8E50E37B1}" type="presOf" srcId="{49187496-4DF3-6140-A755-00FC80186A46}" destId="{36605FFD-0DAC-480D-9E45-2CF0C83C045A}" srcOrd="0" destOrd="0" presId="urn:microsoft.com/office/officeart/2018/2/layout/IconLabelList"/>
    <dgm:cxn modelId="{BED06C9B-2FA8-1C46-A2D7-22E704724346}" srcId="{5560B7A7-F048-EB40-98E1-ED0C84318588}" destId="{49187496-4DF3-6140-A755-00FC80186A46}" srcOrd="2" destOrd="0" parTransId="{AF2F564D-4463-D747-8F23-BDB152DA8323}" sibTransId="{F84E74EB-23AE-AC45-A353-E2D59A241513}"/>
    <dgm:cxn modelId="{C000F9C7-8962-3F49-B429-322D377DD2F1}" srcId="{5560B7A7-F048-EB40-98E1-ED0C84318588}" destId="{278A3EBE-D008-6444-9EB2-1C8466CB17A4}" srcOrd="0" destOrd="0" parTransId="{8AF8B9F9-A1DE-8A47-8D82-DF820BAEE3B9}" sibTransId="{0A4D86FB-8892-0D40-AB60-45BB8868F58A}"/>
    <dgm:cxn modelId="{49F748D1-FE10-B340-82EB-8B661BBC4F13}" type="presOf" srcId="{E1252901-CA26-874E-B478-E762AD67A04C}" destId="{C11A4D1B-6813-4FFB-BAED-D1D9A3CDF10A}" srcOrd="0" destOrd="0" presId="urn:microsoft.com/office/officeart/2018/2/layout/IconLabelList"/>
    <dgm:cxn modelId="{C60B81FD-A5C9-1C4A-82FC-D7EA92860486}" srcId="{5560B7A7-F048-EB40-98E1-ED0C84318588}" destId="{E1252901-CA26-874E-B478-E762AD67A04C}" srcOrd="1" destOrd="0" parTransId="{DEFE99C8-F356-6844-9531-4C73879B9F6D}" sibTransId="{6E4458C4-73A0-F04A-98AF-B408D6F2E8E5}"/>
    <dgm:cxn modelId="{1BD11F67-0D00-E34E-AC2D-C32FCBEF176F}" type="presParOf" srcId="{27DD7B05-D792-48DA-B5CF-735A2EC69407}" destId="{56064BAF-9703-4B58-BFAA-7E88C4F418B7}" srcOrd="0" destOrd="0" presId="urn:microsoft.com/office/officeart/2018/2/layout/IconLabelList"/>
    <dgm:cxn modelId="{BCFB25AE-85E5-ED4B-A3B7-B6A78E95602C}" type="presParOf" srcId="{56064BAF-9703-4B58-BFAA-7E88C4F418B7}" destId="{F07929EC-AEC8-4186-9916-44DB27807B34}" srcOrd="0" destOrd="0" presId="urn:microsoft.com/office/officeart/2018/2/layout/IconLabelList"/>
    <dgm:cxn modelId="{2DE06ACF-16E7-4B49-8C41-6B0D84219E2A}" type="presParOf" srcId="{56064BAF-9703-4B58-BFAA-7E88C4F418B7}" destId="{D45D43E0-6D56-4DF1-8F24-CB4BC1FA8563}" srcOrd="1" destOrd="0" presId="urn:microsoft.com/office/officeart/2018/2/layout/IconLabelList"/>
    <dgm:cxn modelId="{926E1A4B-41C1-1C44-8E21-391F1A2116B0}" type="presParOf" srcId="{56064BAF-9703-4B58-BFAA-7E88C4F418B7}" destId="{DC068828-23E8-4BC1-85CF-FF18589F0114}" srcOrd="2" destOrd="0" presId="urn:microsoft.com/office/officeart/2018/2/layout/IconLabelList"/>
    <dgm:cxn modelId="{4F68A994-9B5F-5740-AE81-8DBAC1DA6E64}" type="presParOf" srcId="{27DD7B05-D792-48DA-B5CF-735A2EC69407}" destId="{9F46EAC4-3555-45AF-A476-3B34E9B0EC9B}" srcOrd="1" destOrd="0" presId="urn:microsoft.com/office/officeart/2018/2/layout/IconLabelList"/>
    <dgm:cxn modelId="{C9B0E86F-976E-1E4C-95B9-B4C0C16A0B61}" type="presParOf" srcId="{27DD7B05-D792-48DA-B5CF-735A2EC69407}" destId="{93075D77-784C-474D-9A24-17A86BC188D8}" srcOrd="2" destOrd="0" presId="urn:microsoft.com/office/officeart/2018/2/layout/IconLabelList"/>
    <dgm:cxn modelId="{FFE0ADA6-D00A-D940-855F-D16FD74B65D3}" type="presParOf" srcId="{93075D77-784C-474D-9A24-17A86BC188D8}" destId="{7CDCAECA-5002-4FA0-8D66-83D918832673}" srcOrd="0" destOrd="0" presId="urn:microsoft.com/office/officeart/2018/2/layout/IconLabelList"/>
    <dgm:cxn modelId="{32A25DB9-D091-0540-B387-7EE594FCA759}" type="presParOf" srcId="{93075D77-784C-474D-9A24-17A86BC188D8}" destId="{81BB8283-3248-4C18-8CC9-AB3FEE192A45}" srcOrd="1" destOrd="0" presId="urn:microsoft.com/office/officeart/2018/2/layout/IconLabelList"/>
    <dgm:cxn modelId="{19E24D17-D777-104E-8A30-677D6603D5FF}" type="presParOf" srcId="{93075D77-784C-474D-9A24-17A86BC188D8}" destId="{C11A4D1B-6813-4FFB-BAED-D1D9A3CDF10A}" srcOrd="2" destOrd="0" presId="urn:microsoft.com/office/officeart/2018/2/layout/IconLabelList"/>
    <dgm:cxn modelId="{D7857D01-3DD3-AC47-846C-E5DFE9398829}" type="presParOf" srcId="{27DD7B05-D792-48DA-B5CF-735A2EC69407}" destId="{7D564C98-D46A-4097-B120-F6D9A03A1D0E}" srcOrd="3" destOrd="0" presId="urn:microsoft.com/office/officeart/2018/2/layout/IconLabelList"/>
    <dgm:cxn modelId="{E754CEC3-EF4C-2640-A51E-FBDB6B357C8E}" type="presParOf" srcId="{27DD7B05-D792-48DA-B5CF-735A2EC69407}" destId="{19DAF6F0-F9D1-4AF7-976E-EB202E9984FE}" srcOrd="4" destOrd="0" presId="urn:microsoft.com/office/officeart/2018/2/layout/IconLabelList"/>
    <dgm:cxn modelId="{306FCF44-5C03-5E44-90FF-A3290D8E5C2D}" type="presParOf" srcId="{19DAF6F0-F9D1-4AF7-976E-EB202E9984FE}" destId="{4E367C4E-7C97-48A3-A5DA-819CDCA8DFE2}" srcOrd="0" destOrd="0" presId="urn:microsoft.com/office/officeart/2018/2/layout/IconLabelList"/>
    <dgm:cxn modelId="{AE69CD19-2A2B-E84D-8BD0-5FDB3EF36EF6}" type="presParOf" srcId="{19DAF6F0-F9D1-4AF7-976E-EB202E9984FE}" destId="{B03EC1F1-73D6-4E6E-AD30-64A55E73B704}" srcOrd="1" destOrd="0" presId="urn:microsoft.com/office/officeart/2018/2/layout/IconLabelList"/>
    <dgm:cxn modelId="{8B08AB91-0CA3-2F42-8AB9-E05097C5F2D6}" type="presParOf" srcId="{19DAF6F0-F9D1-4AF7-976E-EB202E9984FE}" destId="{36605FFD-0DAC-480D-9E45-2CF0C83C045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1E6A74B-A00C-4E50-99C6-9D667C065523}"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ED8F96F7-2820-4285-B2AF-F43D16C082C5}">
      <dgm:prSet/>
      <dgm:spPr/>
      <dgm:t>
        <a:bodyPr/>
        <a:lstStyle/>
        <a:p>
          <a:r>
            <a:rPr lang="en-US"/>
            <a:t>Develop personalized communication strategies</a:t>
          </a:r>
        </a:p>
      </dgm:t>
    </dgm:pt>
    <dgm:pt modelId="{1CEA9B3C-27DD-4AAF-8C26-4202314FA671}" type="parTrans" cxnId="{0E04A07B-A3B8-4564-B562-2330CBC55F67}">
      <dgm:prSet/>
      <dgm:spPr/>
      <dgm:t>
        <a:bodyPr/>
        <a:lstStyle/>
        <a:p>
          <a:endParaRPr lang="en-US"/>
        </a:p>
      </dgm:t>
    </dgm:pt>
    <dgm:pt modelId="{B05135BB-8CC7-46F1-98B9-9C004CFC2A5F}" type="sibTrans" cxnId="{0E04A07B-A3B8-4564-B562-2330CBC55F67}">
      <dgm:prSet/>
      <dgm:spPr/>
      <dgm:t>
        <a:bodyPr/>
        <a:lstStyle/>
        <a:p>
          <a:pPr>
            <a:lnSpc>
              <a:spcPct val="100000"/>
            </a:lnSpc>
          </a:pPr>
          <a:endParaRPr lang="en-US"/>
        </a:p>
      </dgm:t>
    </dgm:pt>
    <dgm:pt modelId="{B7AFEE71-EA91-4D94-89B6-232BD17F558D}">
      <dgm:prSet/>
      <dgm:spPr/>
      <dgm:t>
        <a:bodyPr/>
        <a:lstStyle/>
        <a:p>
          <a:r>
            <a:rPr lang="en-US"/>
            <a:t>Send personalized thank-you emails immediately after a donation</a:t>
          </a:r>
        </a:p>
      </dgm:t>
    </dgm:pt>
    <dgm:pt modelId="{E5FAB5AB-33F7-4FEC-9057-9FB1B54D30F6}" type="parTrans" cxnId="{AA69B61A-DB78-4EA4-B882-967A89D66B1A}">
      <dgm:prSet/>
      <dgm:spPr/>
      <dgm:t>
        <a:bodyPr/>
        <a:lstStyle/>
        <a:p>
          <a:endParaRPr lang="en-US"/>
        </a:p>
      </dgm:t>
    </dgm:pt>
    <dgm:pt modelId="{E78A7B45-6FAF-40B8-B634-6B72EDE91605}" type="sibTrans" cxnId="{AA69B61A-DB78-4EA4-B882-967A89D66B1A}">
      <dgm:prSet/>
      <dgm:spPr/>
      <dgm:t>
        <a:bodyPr/>
        <a:lstStyle/>
        <a:p>
          <a:pPr>
            <a:lnSpc>
              <a:spcPct val="100000"/>
            </a:lnSpc>
          </a:pPr>
          <a:endParaRPr lang="en-US"/>
        </a:p>
      </dgm:t>
    </dgm:pt>
    <dgm:pt modelId="{4633734C-7DA1-48E2-A60F-8CB20A219814}">
      <dgm:prSet/>
      <dgm:spPr/>
      <dgm:t>
        <a:bodyPr/>
        <a:lstStyle/>
        <a:p>
          <a:r>
            <a:rPr lang="en-US"/>
            <a:t>Provide quarterly impact reports with success stories</a:t>
          </a:r>
        </a:p>
      </dgm:t>
    </dgm:pt>
    <dgm:pt modelId="{C8839266-9DC1-426F-B6F3-363B5DF913D3}" type="parTrans" cxnId="{D37B2DD4-F5D5-4F2D-BBF2-66F40BD88428}">
      <dgm:prSet/>
      <dgm:spPr/>
      <dgm:t>
        <a:bodyPr/>
        <a:lstStyle/>
        <a:p>
          <a:endParaRPr lang="en-US"/>
        </a:p>
      </dgm:t>
    </dgm:pt>
    <dgm:pt modelId="{4EF568DF-DEFD-4AEB-80B6-BD9658084FB5}" type="sibTrans" cxnId="{D37B2DD4-F5D5-4F2D-BBF2-66F40BD88428}">
      <dgm:prSet/>
      <dgm:spPr/>
      <dgm:t>
        <a:bodyPr/>
        <a:lstStyle/>
        <a:p>
          <a:pPr>
            <a:lnSpc>
              <a:spcPct val="100000"/>
            </a:lnSpc>
          </a:pPr>
          <a:endParaRPr lang="en-US"/>
        </a:p>
      </dgm:t>
    </dgm:pt>
    <dgm:pt modelId="{99E88D8A-6A69-47B8-8922-FDEB7FE0B8D6}">
      <dgm:prSet/>
      <dgm:spPr/>
      <dgm:t>
        <a:bodyPr/>
        <a:lstStyle/>
        <a:p>
          <a:r>
            <a:rPr lang="en-US"/>
            <a:t>Organize an annual donor appreciation gala</a:t>
          </a:r>
        </a:p>
      </dgm:t>
    </dgm:pt>
    <dgm:pt modelId="{B0A061C4-1A31-4ED0-813A-363BE1603115}" type="parTrans" cxnId="{9F301E8F-2108-4A75-A061-A849AB962643}">
      <dgm:prSet/>
      <dgm:spPr/>
      <dgm:t>
        <a:bodyPr/>
        <a:lstStyle/>
        <a:p>
          <a:endParaRPr lang="en-US"/>
        </a:p>
      </dgm:t>
    </dgm:pt>
    <dgm:pt modelId="{C76317CE-A5C7-46C0-A412-E74518F769DC}" type="sibTrans" cxnId="{9F301E8F-2108-4A75-A061-A849AB962643}">
      <dgm:prSet/>
      <dgm:spPr/>
      <dgm:t>
        <a:bodyPr/>
        <a:lstStyle/>
        <a:p>
          <a:endParaRPr lang="en-US"/>
        </a:p>
      </dgm:t>
    </dgm:pt>
    <dgm:pt modelId="{9760D9DC-2D92-452B-87ED-FFD4405D0C24}" type="pres">
      <dgm:prSet presAssocID="{F1E6A74B-A00C-4E50-99C6-9D667C065523}" presName="root" presStyleCnt="0">
        <dgm:presLayoutVars>
          <dgm:dir/>
          <dgm:resizeHandles val="exact"/>
        </dgm:presLayoutVars>
      </dgm:prSet>
      <dgm:spPr/>
    </dgm:pt>
    <dgm:pt modelId="{F4A653E3-9915-468B-9A21-8FC071F316B0}" type="pres">
      <dgm:prSet presAssocID="{ED8F96F7-2820-4285-B2AF-F43D16C082C5}" presName="compNode" presStyleCnt="0"/>
      <dgm:spPr/>
    </dgm:pt>
    <dgm:pt modelId="{5B393198-EF90-44BC-AD70-23AD92151350}" type="pres">
      <dgm:prSet presAssocID="{ED8F96F7-2820-4285-B2AF-F43D16C082C5}" presName="bgRect" presStyleLbl="bgShp" presStyleIdx="0" presStyleCnt="4"/>
      <dgm:spPr/>
    </dgm:pt>
    <dgm:pt modelId="{3DD91AF3-199B-4A06-B381-AC8290741264}" type="pres">
      <dgm:prSet presAssocID="{ED8F96F7-2820-4285-B2AF-F43D16C082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D0D4380F-F307-41DD-9F31-6CDC561915CE}" type="pres">
      <dgm:prSet presAssocID="{ED8F96F7-2820-4285-B2AF-F43D16C082C5}" presName="spaceRect" presStyleCnt="0"/>
      <dgm:spPr/>
    </dgm:pt>
    <dgm:pt modelId="{8A53D904-C14C-4B25-B2AD-9F287E915104}" type="pres">
      <dgm:prSet presAssocID="{ED8F96F7-2820-4285-B2AF-F43D16C082C5}" presName="parTx" presStyleLbl="revTx" presStyleIdx="0" presStyleCnt="4">
        <dgm:presLayoutVars>
          <dgm:chMax val="0"/>
          <dgm:chPref val="0"/>
        </dgm:presLayoutVars>
      </dgm:prSet>
      <dgm:spPr/>
    </dgm:pt>
    <dgm:pt modelId="{F307CE4B-ACBB-4F62-8D75-5747C998D919}" type="pres">
      <dgm:prSet presAssocID="{B05135BB-8CC7-46F1-98B9-9C004CFC2A5F}" presName="sibTrans" presStyleCnt="0"/>
      <dgm:spPr/>
    </dgm:pt>
    <dgm:pt modelId="{F6CA7526-DD0B-47E1-A1B7-7F2BD97EF743}" type="pres">
      <dgm:prSet presAssocID="{B7AFEE71-EA91-4D94-89B6-232BD17F558D}" presName="compNode" presStyleCnt="0"/>
      <dgm:spPr/>
    </dgm:pt>
    <dgm:pt modelId="{325A3627-271B-4ADA-8EA6-3B2BFCC290F2}" type="pres">
      <dgm:prSet presAssocID="{B7AFEE71-EA91-4D94-89B6-232BD17F558D}" presName="bgRect" presStyleLbl="bgShp" presStyleIdx="1" presStyleCnt="4"/>
      <dgm:spPr/>
    </dgm:pt>
    <dgm:pt modelId="{1F735C0D-AD9E-4CE3-801D-80AA307CF37C}" type="pres">
      <dgm:prSet presAssocID="{B7AFEE71-EA91-4D94-89B6-232BD17F55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5D3A60DC-4B1C-47C8-8D41-9EFCBEF6BC4B}" type="pres">
      <dgm:prSet presAssocID="{B7AFEE71-EA91-4D94-89B6-232BD17F558D}" presName="spaceRect" presStyleCnt="0"/>
      <dgm:spPr/>
    </dgm:pt>
    <dgm:pt modelId="{8B508614-1F63-4B9C-9038-451C6B6D8C46}" type="pres">
      <dgm:prSet presAssocID="{B7AFEE71-EA91-4D94-89B6-232BD17F558D}" presName="parTx" presStyleLbl="revTx" presStyleIdx="1" presStyleCnt="4">
        <dgm:presLayoutVars>
          <dgm:chMax val="0"/>
          <dgm:chPref val="0"/>
        </dgm:presLayoutVars>
      </dgm:prSet>
      <dgm:spPr/>
    </dgm:pt>
    <dgm:pt modelId="{E84F1DE8-047A-4EE5-8CAA-552EF5AFF4C4}" type="pres">
      <dgm:prSet presAssocID="{E78A7B45-6FAF-40B8-B634-6B72EDE91605}" presName="sibTrans" presStyleCnt="0"/>
      <dgm:spPr/>
    </dgm:pt>
    <dgm:pt modelId="{5E630F68-A172-4DB9-918A-BB2910322382}" type="pres">
      <dgm:prSet presAssocID="{4633734C-7DA1-48E2-A60F-8CB20A219814}" presName="compNode" presStyleCnt="0"/>
      <dgm:spPr/>
    </dgm:pt>
    <dgm:pt modelId="{E8E834BC-5AC8-4CC9-BE92-A3500831CE14}" type="pres">
      <dgm:prSet presAssocID="{4633734C-7DA1-48E2-A60F-8CB20A219814}" presName="bgRect" presStyleLbl="bgShp" presStyleIdx="2" presStyleCnt="4"/>
      <dgm:spPr/>
    </dgm:pt>
    <dgm:pt modelId="{70DFEE95-84E6-43E9-B5E7-4A3C95EC7240}" type="pres">
      <dgm:prSet presAssocID="{4633734C-7DA1-48E2-A60F-8CB20A2198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3A83001C-1207-47F9-93A0-59C4064735F4}" type="pres">
      <dgm:prSet presAssocID="{4633734C-7DA1-48E2-A60F-8CB20A219814}" presName="spaceRect" presStyleCnt="0"/>
      <dgm:spPr/>
    </dgm:pt>
    <dgm:pt modelId="{3156AE0E-B8F0-4CD9-AE4D-D34E477DEA08}" type="pres">
      <dgm:prSet presAssocID="{4633734C-7DA1-48E2-A60F-8CB20A219814}" presName="parTx" presStyleLbl="revTx" presStyleIdx="2" presStyleCnt="4">
        <dgm:presLayoutVars>
          <dgm:chMax val="0"/>
          <dgm:chPref val="0"/>
        </dgm:presLayoutVars>
      </dgm:prSet>
      <dgm:spPr/>
    </dgm:pt>
    <dgm:pt modelId="{83F5966D-5A81-4B6D-AD63-45376370DDD6}" type="pres">
      <dgm:prSet presAssocID="{4EF568DF-DEFD-4AEB-80B6-BD9658084FB5}" presName="sibTrans" presStyleCnt="0"/>
      <dgm:spPr/>
    </dgm:pt>
    <dgm:pt modelId="{FBA3B326-BE24-4BE9-84D3-B634B637E258}" type="pres">
      <dgm:prSet presAssocID="{99E88D8A-6A69-47B8-8922-FDEB7FE0B8D6}" presName="compNode" presStyleCnt="0"/>
      <dgm:spPr/>
    </dgm:pt>
    <dgm:pt modelId="{008411A9-8994-4E99-8CF2-1938EDBCF2C4}" type="pres">
      <dgm:prSet presAssocID="{99E88D8A-6A69-47B8-8922-FDEB7FE0B8D6}" presName="bgRect" presStyleLbl="bgShp" presStyleIdx="3" presStyleCnt="4"/>
      <dgm:spPr/>
    </dgm:pt>
    <dgm:pt modelId="{F4470B90-A465-480A-B3ED-A568E066C265}" type="pres">
      <dgm:prSet presAssocID="{99E88D8A-6A69-47B8-8922-FDEB7FE0B8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
        </a:ext>
      </dgm:extLst>
    </dgm:pt>
    <dgm:pt modelId="{E79AF118-42FC-423C-8D21-37E587CD9996}" type="pres">
      <dgm:prSet presAssocID="{99E88D8A-6A69-47B8-8922-FDEB7FE0B8D6}" presName="spaceRect" presStyleCnt="0"/>
      <dgm:spPr/>
    </dgm:pt>
    <dgm:pt modelId="{6C2C50FA-C258-481B-892F-9A9AD32CD06E}" type="pres">
      <dgm:prSet presAssocID="{99E88D8A-6A69-47B8-8922-FDEB7FE0B8D6}" presName="parTx" presStyleLbl="revTx" presStyleIdx="3" presStyleCnt="4">
        <dgm:presLayoutVars>
          <dgm:chMax val="0"/>
          <dgm:chPref val="0"/>
        </dgm:presLayoutVars>
      </dgm:prSet>
      <dgm:spPr/>
    </dgm:pt>
  </dgm:ptLst>
  <dgm:cxnLst>
    <dgm:cxn modelId="{AA69B61A-DB78-4EA4-B882-967A89D66B1A}" srcId="{F1E6A74B-A00C-4E50-99C6-9D667C065523}" destId="{B7AFEE71-EA91-4D94-89B6-232BD17F558D}" srcOrd="1" destOrd="0" parTransId="{E5FAB5AB-33F7-4FEC-9057-9FB1B54D30F6}" sibTransId="{E78A7B45-6FAF-40B8-B634-6B72EDE91605}"/>
    <dgm:cxn modelId="{387C3466-2389-2746-BB51-F3F67605F283}" type="presOf" srcId="{B7AFEE71-EA91-4D94-89B6-232BD17F558D}" destId="{8B508614-1F63-4B9C-9038-451C6B6D8C46}" srcOrd="0" destOrd="0" presId="urn:microsoft.com/office/officeart/2018/2/layout/IconVerticalSolidList"/>
    <dgm:cxn modelId="{FD3C3771-B7CF-F844-8DA5-5E2BF8B7FE1C}" type="presOf" srcId="{ED8F96F7-2820-4285-B2AF-F43D16C082C5}" destId="{8A53D904-C14C-4B25-B2AD-9F287E915104}" srcOrd="0" destOrd="0" presId="urn:microsoft.com/office/officeart/2018/2/layout/IconVerticalSolidList"/>
    <dgm:cxn modelId="{0E04A07B-A3B8-4564-B562-2330CBC55F67}" srcId="{F1E6A74B-A00C-4E50-99C6-9D667C065523}" destId="{ED8F96F7-2820-4285-B2AF-F43D16C082C5}" srcOrd="0" destOrd="0" parTransId="{1CEA9B3C-27DD-4AAF-8C26-4202314FA671}" sibTransId="{B05135BB-8CC7-46F1-98B9-9C004CFC2A5F}"/>
    <dgm:cxn modelId="{54972589-4739-814B-AFD3-38BC38762D3D}" type="presOf" srcId="{99E88D8A-6A69-47B8-8922-FDEB7FE0B8D6}" destId="{6C2C50FA-C258-481B-892F-9A9AD32CD06E}" srcOrd="0" destOrd="0" presId="urn:microsoft.com/office/officeart/2018/2/layout/IconVerticalSolidList"/>
    <dgm:cxn modelId="{9F301E8F-2108-4A75-A061-A849AB962643}" srcId="{F1E6A74B-A00C-4E50-99C6-9D667C065523}" destId="{99E88D8A-6A69-47B8-8922-FDEB7FE0B8D6}" srcOrd="3" destOrd="0" parTransId="{B0A061C4-1A31-4ED0-813A-363BE1603115}" sibTransId="{C76317CE-A5C7-46C0-A412-E74518F769DC}"/>
    <dgm:cxn modelId="{D37B2DD4-F5D5-4F2D-BBF2-66F40BD88428}" srcId="{F1E6A74B-A00C-4E50-99C6-9D667C065523}" destId="{4633734C-7DA1-48E2-A60F-8CB20A219814}" srcOrd="2" destOrd="0" parTransId="{C8839266-9DC1-426F-B6F3-363B5DF913D3}" sibTransId="{4EF568DF-DEFD-4AEB-80B6-BD9658084FB5}"/>
    <dgm:cxn modelId="{493A11E3-FD1E-D646-AFCD-AA3718CF3115}" type="presOf" srcId="{F1E6A74B-A00C-4E50-99C6-9D667C065523}" destId="{9760D9DC-2D92-452B-87ED-FFD4405D0C24}" srcOrd="0" destOrd="0" presId="urn:microsoft.com/office/officeart/2018/2/layout/IconVerticalSolidList"/>
    <dgm:cxn modelId="{1FCCD9FD-C3DD-484F-ABD5-745CA5FC5B98}" type="presOf" srcId="{4633734C-7DA1-48E2-A60F-8CB20A219814}" destId="{3156AE0E-B8F0-4CD9-AE4D-D34E477DEA08}" srcOrd="0" destOrd="0" presId="urn:microsoft.com/office/officeart/2018/2/layout/IconVerticalSolidList"/>
    <dgm:cxn modelId="{DDFF4321-CAF8-334E-AD22-97C7E36F291B}" type="presParOf" srcId="{9760D9DC-2D92-452B-87ED-FFD4405D0C24}" destId="{F4A653E3-9915-468B-9A21-8FC071F316B0}" srcOrd="0" destOrd="0" presId="urn:microsoft.com/office/officeart/2018/2/layout/IconVerticalSolidList"/>
    <dgm:cxn modelId="{14DDC585-BE9C-7C42-BA33-5D26C187AE60}" type="presParOf" srcId="{F4A653E3-9915-468B-9A21-8FC071F316B0}" destId="{5B393198-EF90-44BC-AD70-23AD92151350}" srcOrd="0" destOrd="0" presId="urn:microsoft.com/office/officeart/2018/2/layout/IconVerticalSolidList"/>
    <dgm:cxn modelId="{C2903A11-B593-0E42-8DA7-21EB67CBF0E6}" type="presParOf" srcId="{F4A653E3-9915-468B-9A21-8FC071F316B0}" destId="{3DD91AF3-199B-4A06-B381-AC8290741264}" srcOrd="1" destOrd="0" presId="urn:microsoft.com/office/officeart/2018/2/layout/IconVerticalSolidList"/>
    <dgm:cxn modelId="{5B62A985-AD51-5643-9E6D-5A23F053BD80}" type="presParOf" srcId="{F4A653E3-9915-468B-9A21-8FC071F316B0}" destId="{D0D4380F-F307-41DD-9F31-6CDC561915CE}" srcOrd="2" destOrd="0" presId="urn:microsoft.com/office/officeart/2018/2/layout/IconVerticalSolidList"/>
    <dgm:cxn modelId="{88096E14-0BEC-4746-A4BF-B39DEF3F1E90}" type="presParOf" srcId="{F4A653E3-9915-468B-9A21-8FC071F316B0}" destId="{8A53D904-C14C-4B25-B2AD-9F287E915104}" srcOrd="3" destOrd="0" presId="urn:microsoft.com/office/officeart/2018/2/layout/IconVerticalSolidList"/>
    <dgm:cxn modelId="{B642BBA6-3582-E24A-AECF-6A4AB7D64B15}" type="presParOf" srcId="{9760D9DC-2D92-452B-87ED-FFD4405D0C24}" destId="{F307CE4B-ACBB-4F62-8D75-5747C998D919}" srcOrd="1" destOrd="0" presId="urn:microsoft.com/office/officeart/2018/2/layout/IconVerticalSolidList"/>
    <dgm:cxn modelId="{C3949FC8-6820-5F40-B081-42891201C3D7}" type="presParOf" srcId="{9760D9DC-2D92-452B-87ED-FFD4405D0C24}" destId="{F6CA7526-DD0B-47E1-A1B7-7F2BD97EF743}" srcOrd="2" destOrd="0" presId="urn:microsoft.com/office/officeart/2018/2/layout/IconVerticalSolidList"/>
    <dgm:cxn modelId="{EE5FCE39-F69D-2043-8BDE-59AA59D56F29}" type="presParOf" srcId="{F6CA7526-DD0B-47E1-A1B7-7F2BD97EF743}" destId="{325A3627-271B-4ADA-8EA6-3B2BFCC290F2}" srcOrd="0" destOrd="0" presId="urn:microsoft.com/office/officeart/2018/2/layout/IconVerticalSolidList"/>
    <dgm:cxn modelId="{5584C656-3EA1-6547-9A88-8A4614606955}" type="presParOf" srcId="{F6CA7526-DD0B-47E1-A1B7-7F2BD97EF743}" destId="{1F735C0D-AD9E-4CE3-801D-80AA307CF37C}" srcOrd="1" destOrd="0" presId="urn:microsoft.com/office/officeart/2018/2/layout/IconVerticalSolidList"/>
    <dgm:cxn modelId="{3427113C-E584-6246-8F49-898A30FAC9B3}" type="presParOf" srcId="{F6CA7526-DD0B-47E1-A1B7-7F2BD97EF743}" destId="{5D3A60DC-4B1C-47C8-8D41-9EFCBEF6BC4B}" srcOrd="2" destOrd="0" presId="urn:microsoft.com/office/officeart/2018/2/layout/IconVerticalSolidList"/>
    <dgm:cxn modelId="{F0C2D5E3-DD82-0145-972E-4C4F9EC5F8FF}" type="presParOf" srcId="{F6CA7526-DD0B-47E1-A1B7-7F2BD97EF743}" destId="{8B508614-1F63-4B9C-9038-451C6B6D8C46}" srcOrd="3" destOrd="0" presId="urn:microsoft.com/office/officeart/2018/2/layout/IconVerticalSolidList"/>
    <dgm:cxn modelId="{0DEFBFF1-7398-2342-BFEB-4FC2B9D4C4FB}" type="presParOf" srcId="{9760D9DC-2D92-452B-87ED-FFD4405D0C24}" destId="{E84F1DE8-047A-4EE5-8CAA-552EF5AFF4C4}" srcOrd="3" destOrd="0" presId="urn:microsoft.com/office/officeart/2018/2/layout/IconVerticalSolidList"/>
    <dgm:cxn modelId="{E9A2BAA7-138D-9948-8BDE-A3C8303D34D2}" type="presParOf" srcId="{9760D9DC-2D92-452B-87ED-FFD4405D0C24}" destId="{5E630F68-A172-4DB9-918A-BB2910322382}" srcOrd="4" destOrd="0" presId="urn:microsoft.com/office/officeart/2018/2/layout/IconVerticalSolidList"/>
    <dgm:cxn modelId="{6D5D6BBC-839E-324A-A08A-96F66F8363DE}" type="presParOf" srcId="{5E630F68-A172-4DB9-918A-BB2910322382}" destId="{E8E834BC-5AC8-4CC9-BE92-A3500831CE14}" srcOrd="0" destOrd="0" presId="urn:microsoft.com/office/officeart/2018/2/layout/IconVerticalSolidList"/>
    <dgm:cxn modelId="{06EF9884-C89B-DB40-AE4E-8380B65059A4}" type="presParOf" srcId="{5E630F68-A172-4DB9-918A-BB2910322382}" destId="{70DFEE95-84E6-43E9-B5E7-4A3C95EC7240}" srcOrd="1" destOrd="0" presId="urn:microsoft.com/office/officeart/2018/2/layout/IconVerticalSolidList"/>
    <dgm:cxn modelId="{E7E6EAC5-DD89-594B-B1F9-F1CA4D2367F9}" type="presParOf" srcId="{5E630F68-A172-4DB9-918A-BB2910322382}" destId="{3A83001C-1207-47F9-93A0-59C4064735F4}" srcOrd="2" destOrd="0" presId="urn:microsoft.com/office/officeart/2018/2/layout/IconVerticalSolidList"/>
    <dgm:cxn modelId="{1686E51F-BF27-D048-8997-0D47A67E381F}" type="presParOf" srcId="{5E630F68-A172-4DB9-918A-BB2910322382}" destId="{3156AE0E-B8F0-4CD9-AE4D-D34E477DEA08}" srcOrd="3" destOrd="0" presId="urn:microsoft.com/office/officeart/2018/2/layout/IconVerticalSolidList"/>
    <dgm:cxn modelId="{8B1C3E92-E36C-DA44-B99D-7354A3F9AF9D}" type="presParOf" srcId="{9760D9DC-2D92-452B-87ED-FFD4405D0C24}" destId="{83F5966D-5A81-4B6D-AD63-45376370DDD6}" srcOrd="5" destOrd="0" presId="urn:microsoft.com/office/officeart/2018/2/layout/IconVerticalSolidList"/>
    <dgm:cxn modelId="{9F42F05F-C5BF-8645-9929-8C5ACF8A697F}" type="presParOf" srcId="{9760D9DC-2D92-452B-87ED-FFD4405D0C24}" destId="{FBA3B326-BE24-4BE9-84D3-B634B637E258}" srcOrd="6" destOrd="0" presId="urn:microsoft.com/office/officeart/2018/2/layout/IconVerticalSolidList"/>
    <dgm:cxn modelId="{8077A987-871C-5146-A2DC-ABB5ECD211A1}" type="presParOf" srcId="{FBA3B326-BE24-4BE9-84D3-B634B637E258}" destId="{008411A9-8994-4E99-8CF2-1938EDBCF2C4}" srcOrd="0" destOrd="0" presId="urn:microsoft.com/office/officeart/2018/2/layout/IconVerticalSolidList"/>
    <dgm:cxn modelId="{833391F0-2B72-C045-A383-2FBFDA3C0091}" type="presParOf" srcId="{FBA3B326-BE24-4BE9-84D3-B634B637E258}" destId="{F4470B90-A465-480A-B3ED-A568E066C265}" srcOrd="1" destOrd="0" presId="urn:microsoft.com/office/officeart/2018/2/layout/IconVerticalSolidList"/>
    <dgm:cxn modelId="{D413C110-7C25-EA4A-BD6B-3A4609972423}" type="presParOf" srcId="{FBA3B326-BE24-4BE9-84D3-B634B637E258}" destId="{E79AF118-42FC-423C-8D21-37E587CD9996}" srcOrd="2" destOrd="0" presId="urn:microsoft.com/office/officeart/2018/2/layout/IconVerticalSolidList"/>
    <dgm:cxn modelId="{5D04232E-05E2-F443-9791-36BCF5AF3A48}" type="presParOf" srcId="{FBA3B326-BE24-4BE9-84D3-B634B637E258}" destId="{6C2C50FA-C258-481B-892F-9A9AD32CD0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AE56199-9617-4E36-BBCD-BAAFCF0D1EF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ED89AA6-BC98-4859-BBA2-ADF765025743}">
      <dgm:prSet/>
      <dgm:spPr/>
      <dgm:t>
        <a:bodyPr/>
        <a:lstStyle/>
        <a:p>
          <a:pPr>
            <a:defRPr cap="all"/>
          </a:pPr>
          <a:r>
            <a:rPr lang="en-US" b="0" i="0"/>
            <a:t>Implementation and Monitoring</a:t>
          </a:r>
          <a:endParaRPr lang="en-US"/>
        </a:p>
      </dgm:t>
    </dgm:pt>
    <dgm:pt modelId="{02AF688E-EAEC-4BE8-B599-9EC26D090099}" type="parTrans" cxnId="{8E73E939-FECA-4529-85F5-A5FB4422696A}">
      <dgm:prSet/>
      <dgm:spPr/>
      <dgm:t>
        <a:bodyPr/>
        <a:lstStyle/>
        <a:p>
          <a:endParaRPr lang="en-US"/>
        </a:p>
      </dgm:t>
    </dgm:pt>
    <dgm:pt modelId="{B1A50F81-8902-4902-A794-6EC0502ACFD8}" type="sibTrans" cxnId="{8E73E939-FECA-4529-85F5-A5FB4422696A}">
      <dgm:prSet/>
      <dgm:spPr/>
      <dgm:t>
        <a:bodyPr/>
        <a:lstStyle/>
        <a:p>
          <a:endParaRPr lang="en-US"/>
        </a:p>
      </dgm:t>
    </dgm:pt>
    <dgm:pt modelId="{F5185F38-BA95-456D-9BD2-843A8E4BDA50}">
      <dgm:prSet/>
      <dgm:spPr/>
      <dgm:t>
        <a:bodyPr/>
        <a:lstStyle/>
        <a:p>
          <a:pPr>
            <a:defRPr cap="all"/>
          </a:pPr>
          <a:r>
            <a:rPr lang="en-US" b="0" i="0"/>
            <a:t>Refinement and Continuous Improvement</a:t>
          </a:r>
          <a:endParaRPr lang="en-US"/>
        </a:p>
      </dgm:t>
    </dgm:pt>
    <dgm:pt modelId="{CDFEB604-E9FE-47F2-8C7B-617F96979E4C}" type="parTrans" cxnId="{2E63FE6E-0FEB-46F4-96DC-9DE054932EAD}">
      <dgm:prSet/>
      <dgm:spPr/>
      <dgm:t>
        <a:bodyPr/>
        <a:lstStyle/>
        <a:p>
          <a:endParaRPr lang="en-US"/>
        </a:p>
      </dgm:t>
    </dgm:pt>
    <dgm:pt modelId="{042BC134-B4F8-4397-AAC8-E2CCF17C13E1}" type="sibTrans" cxnId="{2E63FE6E-0FEB-46F4-96DC-9DE054932EAD}">
      <dgm:prSet/>
      <dgm:spPr/>
      <dgm:t>
        <a:bodyPr/>
        <a:lstStyle/>
        <a:p>
          <a:endParaRPr lang="en-US"/>
        </a:p>
      </dgm:t>
    </dgm:pt>
    <dgm:pt modelId="{45548704-9F0A-4C23-80C4-BC7D1C6BD195}" type="pres">
      <dgm:prSet presAssocID="{6AE56199-9617-4E36-BBCD-BAAFCF0D1EF3}" presName="root" presStyleCnt="0">
        <dgm:presLayoutVars>
          <dgm:dir/>
          <dgm:resizeHandles val="exact"/>
        </dgm:presLayoutVars>
      </dgm:prSet>
      <dgm:spPr/>
    </dgm:pt>
    <dgm:pt modelId="{57BA111B-F6DC-4B8B-8A77-2B31B109CF6A}" type="pres">
      <dgm:prSet presAssocID="{5ED89AA6-BC98-4859-BBA2-ADF765025743}" presName="compNode" presStyleCnt="0"/>
      <dgm:spPr/>
    </dgm:pt>
    <dgm:pt modelId="{E546B8C8-EA0D-476D-93D6-B11F08ACAF7D}" type="pres">
      <dgm:prSet presAssocID="{5ED89AA6-BC98-4859-BBA2-ADF765025743}" presName="iconBgRect" presStyleLbl="bgShp" presStyleIdx="0" presStyleCnt="2"/>
      <dgm:spPr/>
    </dgm:pt>
    <dgm:pt modelId="{8A23FDE9-0F1D-4E9C-93D7-59E7DA09241C}" type="pres">
      <dgm:prSet presAssocID="{5ED89AA6-BC98-4859-BBA2-ADF76502574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98E4CBD9-6688-4900-8836-EA7A4A142F1F}" type="pres">
      <dgm:prSet presAssocID="{5ED89AA6-BC98-4859-BBA2-ADF765025743}" presName="spaceRect" presStyleCnt="0"/>
      <dgm:spPr/>
    </dgm:pt>
    <dgm:pt modelId="{1B2992AD-7912-4568-BA75-449AABC17B50}" type="pres">
      <dgm:prSet presAssocID="{5ED89AA6-BC98-4859-BBA2-ADF765025743}" presName="textRect" presStyleLbl="revTx" presStyleIdx="0" presStyleCnt="2">
        <dgm:presLayoutVars>
          <dgm:chMax val="1"/>
          <dgm:chPref val="1"/>
        </dgm:presLayoutVars>
      </dgm:prSet>
      <dgm:spPr/>
    </dgm:pt>
    <dgm:pt modelId="{7DAEE38F-5E3C-477D-9B76-7A41E3E88709}" type="pres">
      <dgm:prSet presAssocID="{B1A50F81-8902-4902-A794-6EC0502ACFD8}" presName="sibTrans" presStyleCnt="0"/>
      <dgm:spPr/>
    </dgm:pt>
    <dgm:pt modelId="{59D30D6C-2267-437D-A9D0-55C21397F098}" type="pres">
      <dgm:prSet presAssocID="{F5185F38-BA95-456D-9BD2-843A8E4BDA50}" presName="compNode" presStyleCnt="0"/>
      <dgm:spPr/>
    </dgm:pt>
    <dgm:pt modelId="{FFC44D2B-67C9-4C06-8AAB-A1C7B589907F}" type="pres">
      <dgm:prSet presAssocID="{F5185F38-BA95-456D-9BD2-843A8E4BDA50}" presName="iconBgRect" presStyleLbl="bgShp" presStyleIdx="1" presStyleCnt="2"/>
      <dgm:spPr/>
    </dgm:pt>
    <dgm:pt modelId="{C921CA48-23BD-4CE6-A7BE-2D1544BCD32B}" type="pres">
      <dgm:prSet presAssocID="{F5185F38-BA95-456D-9BD2-843A8E4BDA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3143A3D1-BFCD-4137-A2B7-15BC29C95D74}" type="pres">
      <dgm:prSet presAssocID="{F5185F38-BA95-456D-9BD2-843A8E4BDA50}" presName="spaceRect" presStyleCnt="0"/>
      <dgm:spPr/>
    </dgm:pt>
    <dgm:pt modelId="{C127EF62-620A-4E68-9555-381A054D234B}" type="pres">
      <dgm:prSet presAssocID="{F5185F38-BA95-456D-9BD2-843A8E4BDA50}" presName="textRect" presStyleLbl="revTx" presStyleIdx="1" presStyleCnt="2">
        <dgm:presLayoutVars>
          <dgm:chMax val="1"/>
          <dgm:chPref val="1"/>
        </dgm:presLayoutVars>
      </dgm:prSet>
      <dgm:spPr/>
    </dgm:pt>
  </dgm:ptLst>
  <dgm:cxnLst>
    <dgm:cxn modelId="{7A309613-4EF0-433E-8CCF-25A30545519D}" type="presOf" srcId="{5ED89AA6-BC98-4859-BBA2-ADF765025743}" destId="{1B2992AD-7912-4568-BA75-449AABC17B50}" srcOrd="0" destOrd="0" presId="urn:microsoft.com/office/officeart/2018/5/layout/IconCircleLabelList"/>
    <dgm:cxn modelId="{8E73E939-FECA-4529-85F5-A5FB4422696A}" srcId="{6AE56199-9617-4E36-BBCD-BAAFCF0D1EF3}" destId="{5ED89AA6-BC98-4859-BBA2-ADF765025743}" srcOrd="0" destOrd="0" parTransId="{02AF688E-EAEC-4BE8-B599-9EC26D090099}" sibTransId="{B1A50F81-8902-4902-A794-6EC0502ACFD8}"/>
    <dgm:cxn modelId="{32C6503E-5120-45CC-88F7-FA6406CEA6DC}" type="presOf" srcId="{6AE56199-9617-4E36-BBCD-BAAFCF0D1EF3}" destId="{45548704-9F0A-4C23-80C4-BC7D1C6BD195}" srcOrd="0" destOrd="0" presId="urn:microsoft.com/office/officeart/2018/5/layout/IconCircleLabelList"/>
    <dgm:cxn modelId="{2E63FE6E-0FEB-46F4-96DC-9DE054932EAD}" srcId="{6AE56199-9617-4E36-BBCD-BAAFCF0D1EF3}" destId="{F5185F38-BA95-456D-9BD2-843A8E4BDA50}" srcOrd="1" destOrd="0" parTransId="{CDFEB604-E9FE-47F2-8C7B-617F96979E4C}" sibTransId="{042BC134-B4F8-4397-AAC8-E2CCF17C13E1}"/>
    <dgm:cxn modelId="{ED23F1EC-E9FD-41D4-BA60-7AC4E8B35330}" type="presOf" srcId="{F5185F38-BA95-456D-9BD2-843A8E4BDA50}" destId="{C127EF62-620A-4E68-9555-381A054D234B}" srcOrd="0" destOrd="0" presId="urn:microsoft.com/office/officeart/2018/5/layout/IconCircleLabelList"/>
    <dgm:cxn modelId="{0CD4B09E-3C2C-4E32-9124-27D15F12DC78}" type="presParOf" srcId="{45548704-9F0A-4C23-80C4-BC7D1C6BD195}" destId="{57BA111B-F6DC-4B8B-8A77-2B31B109CF6A}" srcOrd="0" destOrd="0" presId="urn:microsoft.com/office/officeart/2018/5/layout/IconCircleLabelList"/>
    <dgm:cxn modelId="{58D3F506-71EC-4AB2-AE8F-2C8A46A12C47}" type="presParOf" srcId="{57BA111B-F6DC-4B8B-8A77-2B31B109CF6A}" destId="{E546B8C8-EA0D-476D-93D6-B11F08ACAF7D}" srcOrd="0" destOrd="0" presId="urn:microsoft.com/office/officeart/2018/5/layout/IconCircleLabelList"/>
    <dgm:cxn modelId="{14672C30-5881-47DD-9292-107412000166}" type="presParOf" srcId="{57BA111B-F6DC-4B8B-8A77-2B31B109CF6A}" destId="{8A23FDE9-0F1D-4E9C-93D7-59E7DA09241C}" srcOrd="1" destOrd="0" presId="urn:microsoft.com/office/officeart/2018/5/layout/IconCircleLabelList"/>
    <dgm:cxn modelId="{CBC16E9C-7FAE-4A07-A9B6-83D578187715}" type="presParOf" srcId="{57BA111B-F6DC-4B8B-8A77-2B31B109CF6A}" destId="{98E4CBD9-6688-4900-8836-EA7A4A142F1F}" srcOrd="2" destOrd="0" presId="urn:microsoft.com/office/officeart/2018/5/layout/IconCircleLabelList"/>
    <dgm:cxn modelId="{CE3CBAD9-89FA-462E-8E93-647D53CF6594}" type="presParOf" srcId="{57BA111B-F6DC-4B8B-8A77-2B31B109CF6A}" destId="{1B2992AD-7912-4568-BA75-449AABC17B50}" srcOrd="3" destOrd="0" presId="urn:microsoft.com/office/officeart/2018/5/layout/IconCircleLabelList"/>
    <dgm:cxn modelId="{2BB05356-FCBD-4894-BCE5-967408EDCD92}" type="presParOf" srcId="{45548704-9F0A-4C23-80C4-BC7D1C6BD195}" destId="{7DAEE38F-5E3C-477D-9B76-7A41E3E88709}" srcOrd="1" destOrd="0" presId="urn:microsoft.com/office/officeart/2018/5/layout/IconCircleLabelList"/>
    <dgm:cxn modelId="{47DCB82E-7BA0-4228-8884-7A374C7E2E4C}" type="presParOf" srcId="{45548704-9F0A-4C23-80C4-BC7D1C6BD195}" destId="{59D30D6C-2267-437D-A9D0-55C21397F098}" srcOrd="2" destOrd="0" presId="urn:microsoft.com/office/officeart/2018/5/layout/IconCircleLabelList"/>
    <dgm:cxn modelId="{F3053A3E-90D9-4729-A25F-E17DF41BADC4}" type="presParOf" srcId="{59D30D6C-2267-437D-A9D0-55C21397F098}" destId="{FFC44D2B-67C9-4C06-8AAB-A1C7B589907F}" srcOrd="0" destOrd="0" presId="urn:microsoft.com/office/officeart/2018/5/layout/IconCircleLabelList"/>
    <dgm:cxn modelId="{8DC347B9-CA86-4932-946D-35E74F906B3C}" type="presParOf" srcId="{59D30D6C-2267-437D-A9D0-55C21397F098}" destId="{C921CA48-23BD-4CE6-A7BE-2D1544BCD32B}" srcOrd="1" destOrd="0" presId="urn:microsoft.com/office/officeart/2018/5/layout/IconCircleLabelList"/>
    <dgm:cxn modelId="{784D8DAC-F781-4B1E-BCA0-92EC6E461E00}" type="presParOf" srcId="{59D30D6C-2267-437D-A9D0-55C21397F098}" destId="{3143A3D1-BFCD-4137-A2B7-15BC29C95D74}" srcOrd="2" destOrd="0" presId="urn:microsoft.com/office/officeart/2018/5/layout/IconCircleLabelList"/>
    <dgm:cxn modelId="{373D6532-C899-4F63-87D2-A85524C0426C}" type="presParOf" srcId="{59D30D6C-2267-437D-A9D0-55C21397F098}" destId="{C127EF62-620A-4E68-9555-381A054D234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8F07A4A-43D2-4336-B714-2A63378FDC1F}"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FCDE8B21-9699-426E-948F-91A0993C9777}">
      <dgm:prSet/>
      <dgm:spPr>
        <a:solidFill>
          <a:srgbClr val="EC6141">
            <a:alpha val="49804"/>
          </a:srgbClr>
        </a:solidFill>
      </dgm:spPr>
      <dgm:t>
        <a:bodyPr/>
        <a:lstStyle/>
        <a:p>
          <a:r>
            <a:rPr lang="en-US">
              <a:solidFill>
                <a:schemeClr val="tx1"/>
              </a:solidFill>
            </a:rPr>
            <a:t>Instills confidence and improves timeliness of decision making</a:t>
          </a:r>
        </a:p>
      </dgm:t>
    </dgm:pt>
    <dgm:pt modelId="{5895C857-2771-47CB-A6FB-91166D3BA630}" type="parTrans" cxnId="{469A7BA7-1D1C-4983-8046-A864986C53D8}">
      <dgm:prSet/>
      <dgm:spPr/>
      <dgm:t>
        <a:bodyPr/>
        <a:lstStyle/>
        <a:p>
          <a:endParaRPr lang="en-US">
            <a:solidFill>
              <a:schemeClr val="tx1"/>
            </a:solidFill>
          </a:endParaRPr>
        </a:p>
      </dgm:t>
    </dgm:pt>
    <dgm:pt modelId="{BC62CF29-B71C-4BCF-A499-57690BE96F8B}" type="sibTrans" cxnId="{469A7BA7-1D1C-4983-8046-A864986C53D8}">
      <dgm:prSet/>
      <dgm:spPr/>
      <dgm:t>
        <a:bodyPr/>
        <a:lstStyle/>
        <a:p>
          <a:endParaRPr lang="en-US">
            <a:solidFill>
              <a:schemeClr val="tx1"/>
            </a:solidFill>
          </a:endParaRPr>
        </a:p>
      </dgm:t>
    </dgm:pt>
    <dgm:pt modelId="{29FE49A1-3BE9-4E85-980B-625DC1F37526}">
      <dgm:prSet/>
      <dgm:spPr>
        <a:solidFill>
          <a:srgbClr val="6F7271">
            <a:alpha val="49804"/>
          </a:srgbClr>
        </a:solidFill>
      </dgm:spPr>
      <dgm:t>
        <a:bodyPr/>
        <a:lstStyle/>
        <a:p>
          <a:r>
            <a:rPr lang="en-US">
              <a:solidFill>
                <a:schemeClr val="tx1"/>
              </a:solidFill>
            </a:rPr>
            <a:t>Detects business concerns promptly</a:t>
          </a:r>
        </a:p>
      </dgm:t>
    </dgm:pt>
    <dgm:pt modelId="{ABD988AA-32BB-4800-B2D0-D90E05E8FF66}" type="parTrans" cxnId="{39787FF2-5929-4779-A7DF-07C9B5C04868}">
      <dgm:prSet/>
      <dgm:spPr/>
      <dgm:t>
        <a:bodyPr/>
        <a:lstStyle/>
        <a:p>
          <a:endParaRPr lang="en-US">
            <a:solidFill>
              <a:schemeClr val="tx1"/>
            </a:solidFill>
          </a:endParaRPr>
        </a:p>
      </dgm:t>
    </dgm:pt>
    <dgm:pt modelId="{D4D01FAA-F40E-4A50-8D4F-F9100B857590}" type="sibTrans" cxnId="{39787FF2-5929-4779-A7DF-07C9B5C04868}">
      <dgm:prSet/>
      <dgm:spPr/>
      <dgm:t>
        <a:bodyPr/>
        <a:lstStyle/>
        <a:p>
          <a:endParaRPr lang="en-US">
            <a:solidFill>
              <a:schemeClr val="tx1"/>
            </a:solidFill>
          </a:endParaRPr>
        </a:p>
      </dgm:t>
    </dgm:pt>
    <dgm:pt modelId="{4AC040F0-6550-44D9-AEE5-6A3F05FAE264}">
      <dgm:prSet/>
      <dgm:spPr>
        <a:solidFill>
          <a:srgbClr val="F9BE10">
            <a:alpha val="49804"/>
          </a:srgbClr>
        </a:solidFill>
      </dgm:spPr>
      <dgm:t>
        <a:bodyPr/>
        <a:lstStyle/>
        <a:p>
          <a:r>
            <a:rPr lang="en-US">
              <a:solidFill>
                <a:schemeClr val="tx1"/>
              </a:solidFill>
            </a:rPr>
            <a:t>Enhances overall business performance</a:t>
          </a:r>
        </a:p>
      </dgm:t>
    </dgm:pt>
    <dgm:pt modelId="{8A6357E4-2AAB-4689-80D9-AA3797329B8B}" type="parTrans" cxnId="{28C39CEC-D3D3-4D6D-AD88-AED205040E3B}">
      <dgm:prSet/>
      <dgm:spPr/>
      <dgm:t>
        <a:bodyPr/>
        <a:lstStyle/>
        <a:p>
          <a:endParaRPr lang="en-US">
            <a:solidFill>
              <a:schemeClr val="tx1"/>
            </a:solidFill>
          </a:endParaRPr>
        </a:p>
      </dgm:t>
    </dgm:pt>
    <dgm:pt modelId="{4C378734-A109-46B7-8296-B9A613FD81F9}" type="sibTrans" cxnId="{28C39CEC-D3D3-4D6D-AD88-AED205040E3B}">
      <dgm:prSet/>
      <dgm:spPr/>
      <dgm:t>
        <a:bodyPr/>
        <a:lstStyle/>
        <a:p>
          <a:endParaRPr lang="en-US">
            <a:solidFill>
              <a:schemeClr val="tx1"/>
            </a:solidFill>
          </a:endParaRPr>
        </a:p>
      </dgm:t>
    </dgm:pt>
    <dgm:pt modelId="{C64CF1BE-0B56-42FD-A5F2-EB8BE4400285}">
      <dgm:prSet/>
      <dgm:spPr>
        <a:solidFill>
          <a:srgbClr val="4DA8B8">
            <a:alpha val="49804"/>
          </a:srgbClr>
        </a:solidFill>
      </dgm:spPr>
      <dgm:t>
        <a:bodyPr/>
        <a:lstStyle/>
        <a:p>
          <a:r>
            <a:rPr lang="en-US">
              <a:solidFill>
                <a:schemeClr val="tx1"/>
              </a:solidFill>
            </a:rPr>
            <a:t>Creates opportunities to forecast trends and proactively address problems</a:t>
          </a:r>
        </a:p>
      </dgm:t>
    </dgm:pt>
    <dgm:pt modelId="{D25B69A6-C3EF-404E-89DF-30C58B40A74E}" type="parTrans" cxnId="{A519C817-8462-4720-93E4-897E90E9BACE}">
      <dgm:prSet/>
      <dgm:spPr/>
      <dgm:t>
        <a:bodyPr/>
        <a:lstStyle/>
        <a:p>
          <a:endParaRPr lang="en-US">
            <a:solidFill>
              <a:schemeClr val="tx1"/>
            </a:solidFill>
          </a:endParaRPr>
        </a:p>
      </dgm:t>
    </dgm:pt>
    <dgm:pt modelId="{0F2DAD1D-97BD-43B8-92E6-F0489AA7675A}" type="sibTrans" cxnId="{A519C817-8462-4720-93E4-897E90E9BACE}">
      <dgm:prSet/>
      <dgm:spPr/>
      <dgm:t>
        <a:bodyPr/>
        <a:lstStyle/>
        <a:p>
          <a:endParaRPr lang="en-US">
            <a:solidFill>
              <a:schemeClr val="tx1"/>
            </a:solidFill>
          </a:endParaRPr>
        </a:p>
      </dgm:t>
    </dgm:pt>
    <dgm:pt modelId="{8D086C50-EA55-4589-876F-5463C1B43749}" type="pres">
      <dgm:prSet presAssocID="{08F07A4A-43D2-4336-B714-2A63378FDC1F}" presName="Name0" presStyleCnt="0">
        <dgm:presLayoutVars>
          <dgm:dir/>
          <dgm:resizeHandles val="exact"/>
        </dgm:presLayoutVars>
      </dgm:prSet>
      <dgm:spPr/>
    </dgm:pt>
    <dgm:pt modelId="{01E43F88-916E-4D2D-977A-5072F85013A6}" type="pres">
      <dgm:prSet presAssocID="{FCDE8B21-9699-426E-948F-91A0993C9777}" presName="Name5" presStyleLbl="vennNode1" presStyleIdx="0" presStyleCnt="4">
        <dgm:presLayoutVars>
          <dgm:bulletEnabled val="1"/>
        </dgm:presLayoutVars>
      </dgm:prSet>
      <dgm:spPr/>
    </dgm:pt>
    <dgm:pt modelId="{590BDAF5-53F3-42BF-B053-713AED508BB7}" type="pres">
      <dgm:prSet presAssocID="{BC62CF29-B71C-4BCF-A499-57690BE96F8B}" presName="space" presStyleCnt="0"/>
      <dgm:spPr/>
    </dgm:pt>
    <dgm:pt modelId="{90B68988-C159-418B-A5DD-9C6E31AED9FF}" type="pres">
      <dgm:prSet presAssocID="{29FE49A1-3BE9-4E85-980B-625DC1F37526}" presName="Name5" presStyleLbl="vennNode1" presStyleIdx="1" presStyleCnt="4">
        <dgm:presLayoutVars>
          <dgm:bulletEnabled val="1"/>
        </dgm:presLayoutVars>
      </dgm:prSet>
      <dgm:spPr/>
    </dgm:pt>
    <dgm:pt modelId="{12A33C35-06C0-4F33-BF97-98C9B69D877D}" type="pres">
      <dgm:prSet presAssocID="{D4D01FAA-F40E-4A50-8D4F-F9100B857590}" presName="space" presStyleCnt="0"/>
      <dgm:spPr/>
    </dgm:pt>
    <dgm:pt modelId="{196D2A07-C6F7-40FB-97C8-3ECFE1DC0C7D}" type="pres">
      <dgm:prSet presAssocID="{4AC040F0-6550-44D9-AEE5-6A3F05FAE264}" presName="Name5" presStyleLbl="vennNode1" presStyleIdx="2" presStyleCnt="4">
        <dgm:presLayoutVars>
          <dgm:bulletEnabled val="1"/>
        </dgm:presLayoutVars>
      </dgm:prSet>
      <dgm:spPr/>
    </dgm:pt>
    <dgm:pt modelId="{4AAF443D-EB02-4996-96C1-B9688C35EAD3}" type="pres">
      <dgm:prSet presAssocID="{4C378734-A109-46B7-8296-B9A613FD81F9}" presName="space" presStyleCnt="0"/>
      <dgm:spPr/>
    </dgm:pt>
    <dgm:pt modelId="{B101471F-AAA5-4DBB-9FC5-E4774770AF45}" type="pres">
      <dgm:prSet presAssocID="{C64CF1BE-0B56-42FD-A5F2-EB8BE4400285}" presName="Name5" presStyleLbl="vennNode1" presStyleIdx="3" presStyleCnt="4">
        <dgm:presLayoutVars>
          <dgm:bulletEnabled val="1"/>
        </dgm:presLayoutVars>
      </dgm:prSet>
      <dgm:spPr/>
    </dgm:pt>
  </dgm:ptLst>
  <dgm:cxnLst>
    <dgm:cxn modelId="{A519C817-8462-4720-93E4-897E90E9BACE}" srcId="{08F07A4A-43D2-4336-B714-2A63378FDC1F}" destId="{C64CF1BE-0B56-42FD-A5F2-EB8BE4400285}" srcOrd="3" destOrd="0" parTransId="{D25B69A6-C3EF-404E-89DF-30C58B40A74E}" sibTransId="{0F2DAD1D-97BD-43B8-92E6-F0489AA7675A}"/>
    <dgm:cxn modelId="{A86AC576-E5A1-4E6E-94FC-0F34E52B3931}" type="presOf" srcId="{C64CF1BE-0B56-42FD-A5F2-EB8BE4400285}" destId="{B101471F-AAA5-4DBB-9FC5-E4774770AF45}" srcOrd="0" destOrd="0" presId="urn:microsoft.com/office/officeart/2005/8/layout/venn3"/>
    <dgm:cxn modelId="{44ADFE82-CF27-4D6A-B9E9-2A95E70008C9}" type="presOf" srcId="{4AC040F0-6550-44D9-AEE5-6A3F05FAE264}" destId="{196D2A07-C6F7-40FB-97C8-3ECFE1DC0C7D}" srcOrd="0" destOrd="0" presId="urn:microsoft.com/office/officeart/2005/8/layout/venn3"/>
    <dgm:cxn modelId="{F7FED19C-517A-4BB4-8FB8-3EDE1297D830}" type="presOf" srcId="{08F07A4A-43D2-4336-B714-2A63378FDC1F}" destId="{8D086C50-EA55-4589-876F-5463C1B43749}" srcOrd="0" destOrd="0" presId="urn:microsoft.com/office/officeart/2005/8/layout/venn3"/>
    <dgm:cxn modelId="{469A7BA7-1D1C-4983-8046-A864986C53D8}" srcId="{08F07A4A-43D2-4336-B714-2A63378FDC1F}" destId="{FCDE8B21-9699-426E-948F-91A0993C9777}" srcOrd="0" destOrd="0" parTransId="{5895C857-2771-47CB-A6FB-91166D3BA630}" sibTransId="{BC62CF29-B71C-4BCF-A499-57690BE96F8B}"/>
    <dgm:cxn modelId="{45F200C0-5EA8-4F15-B4B7-D61479854966}" type="presOf" srcId="{FCDE8B21-9699-426E-948F-91A0993C9777}" destId="{01E43F88-916E-4D2D-977A-5072F85013A6}" srcOrd="0" destOrd="0" presId="urn:microsoft.com/office/officeart/2005/8/layout/venn3"/>
    <dgm:cxn modelId="{30A491D5-238C-4BC5-97FB-998AD24EE1DF}" type="presOf" srcId="{29FE49A1-3BE9-4E85-980B-625DC1F37526}" destId="{90B68988-C159-418B-A5DD-9C6E31AED9FF}" srcOrd="0" destOrd="0" presId="urn:microsoft.com/office/officeart/2005/8/layout/venn3"/>
    <dgm:cxn modelId="{28C39CEC-D3D3-4D6D-AD88-AED205040E3B}" srcId="{08F07A4A-43D2-4336-B714-2A63378FDC1F}" destId="{4AC040F0-6550-44D9-AEE5-6A3F05FAE264}" srcOrd="2" destOrd="0" parTransId="{8A6357E4-2AAB-4689-80D9-AA3797329B8B}" sibTransId="{4C378734-A109-46B7-8296-B9A613FD81F9}"/>
    <dgm:cxn modelId="{39787FF2-5929-4779-A7DF-07C9B5C04868}" srcId="{08F07A4A-43D2-4336-B714-2A63378FDC1F}" destId="{29FE49A1-3BE9-4E85-980B-625DC1F37526}" srcOrd="1" destOrd="0" parTransId="{ABD988AA-32BB-4800-B2D0-D90E05E8FF66}" sibTransId="{D4D01FAA-F40E-4A50-8D4F-F9100B857590}"/>
    <dgm:cxn modelId="{E3509FEA-2A5A-4164-ABC2-6FB0E3E57673}" type="presParOf" srcId="{8D086C50-EA55-4589-876F-5463C1B43749}" destId="{01E43F88-916E-4D2D-977A-5072F85013A6}" srcOrd="0" destOrd="0" presId="urn:microsoft.com/office/officeart/2005/8/layout/venn3"/>
    <dgm:cxn modelId="{3BA1CDC9-4827-4930-8AE5-49FA6416E861}" type="presParOf" srcId="{8D086C50-EA55-4589-876F-5463C1B43749}" destId="{590BDAF5-53F3-42BF-B053-713AED508BB7}" srcOrd="1" destOrd="0" presId="urn:microsoft.com/office/officeart/2005/8/layout/venn3"/>
    <dgm:cxn modelId="{910531E9-730F-47D6-BA3A-E414E9FED557}" type="presParOf" srcId="{8D086C50-EA55-4589-876F-5463C1B43749}" destId="{90B68988-C159-418B-A5DD-9C6E31AED9FF}" srcOrd="2" destOrd="0" presId="urn:microsoft.com/office/officeart/2005/8/layout/venn3"/>
    <dgm:cxn modelId="{FB92320A-A235-4AD6-8F17-0961A33EA807}" type="presParOf" srcId="{8D086C50-EA55-4589-876F-5463C1B43749}" destId="{12A33C35-06C0-4F33-BF97-98C9B69D877D}" srcOrd="3" destOrd="0" presId="urn:microsoft.com/office/officeart/2005/8/layout/venn3"/>
    <dgm:cxn modelId="{28F49222-3E3A-4353-AFB4-90C94DD322AF}" type="presParOf" srcId="{8D086C50-EA55-4589-876F-5463C1B43749}" destId="{196D2A07-C6F7-40FB-97C8-3ECFE1DC0C7D}" srcOrd="4" destOrd="0" presId="urn:microsoft.com/office/officeart/2005/8/layout/venn3"/>
    <dgm:cxn modelId="{48821689-33FB-4FE6-83F0-72B3D98EB1B7}" type="presParOf" srcId="{8D086C50-EA55-4589-876F-5463C1B43749}" destId="{4AAF443D-EB02-4996-96C1-B9688C35EAD3}" srcOrd="5" destOrd="0" presId="urn:microsoft.com/office/officeart/2005/8/layout/venn3"/>
    <dgm:cxn modelId="{7D13FCFA-58AF-4EF4-A477-DCDB8548E75E}" type="presParOf" srcId="{8D086C50-EA55-4589-876F-5463C1B43749}" destId="{B101471F-AAA5-4DBB-9FC5-E4774770AF45}"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0DD46C-00CB-4816-B8EE-E51CDD281145}" type="doc">
      <dgm:prSet loTypeId="urn:microsoft.com/office/officeart/2005/8/layout/pictureOrgChart+Icon" loCatId="hierarchy" qsTypeId="urn:microsoft.com/office/officeart/2005/8/quickstyle/simple5" qsCatId="simple" csTypeId="urn:microsoft.com/office/officeart/2005/8/colors/accent1_2" csCatId="accent1" phldr="1"/>
      <dgm:spPr/>
      <dgm:t>
        <a:bodyPr/>
        <a:lstStyle/>
        <a:p>
          <a:endParaRPr lang="en-US"/>
        </a:p>
      </dgm:t>
    </dgm:pt>
    <dgm:pt modelId="{8EA032F2-411A-47DE-83A5-FB1AF0BDE05C}">
      <dgm:prSet phldrT="[Text]" custT="1"/>
      <dgm:spPr>
        <a:gradFill rotWithShape="0">
          <a:gsLst>
            <a:gs pos="0">
              <a:srgbClr val="004A98">
                <a:lumMod val="60000"/>
                <a:lumOff val="40000"/>
              </a:srgbClr>
            </a:gs>
            <a:gs pos="50000">
              <a:srgbClr val="004A98"/>
            </a:gs>
            <a:gs pos="100000">
              <a:srgbClr val="1F1B92"/>
            </a:gs>
          </a:gsLst>
        </a:gradFill>
        <a:ln>
          <a:solidFill>
            <a:schemeClr val="bg1"/>
          </a:solidFill>
        </a:ln>
      </dgm:spPr>
      <dgm:t>
        <a:bodyPr/>
        <a:lstStyle/>
        <a:p>
          <a:r>
            <a:rPr lang="en-US" sz="3200">
              <a:ln/>
              <a:solidFill>
                <a:srgbClr val="F9BE10"/>
              </a:solidFill>
              <a:latin typeface="Segoe UI Semibold" panose="020B0702040204020203" pitchFamily="34" charset="0"/>
              <a:cs typeface="Segoe UI Semibold" panose="020B0702040204020203" pitchFamily="34" charset="0"/>
            </a:rPr>
            <a:t>Business Intelligence Services</a:t>
          </a:r>
        </a:p>
      </dgm:t>
    </dgm:pt>
    <dgm:pt modelId="{17B4C41E-E348-4801-A259-3094B39F4FD2}" type="parTrans" cxnId="{7C74F421-0BA3-434B-8066-B0C4506BA271}">
      <dgm:prSet/>
      <dgm:spPr/>
      <dgm:t>
        <a:bodyPr/>
        <a:lstStyle/>
        <a:p>
          <a:endParaRPr lang="en-US" sz="3200">
            <a:solidFill>
              <a:srgbClr val="F9BE10"/>
            </a:solidFill>
          </a:endParaRPr>
        </a:p>
      </dgm:t>
    </dgm:pt>
    <dgm:pt modelId="{3D281C13-BCEC-4AC8-B22A-46B34F81B2FB}" type="sibTrans" cxnId="{7C74F421-0BA3-434B-8066-B0C4506BA271}">
      <dgm:prSet/>
      <dgm:spPr/>
      <dgm:t>
        <a:bodyPr/>
        <a:lstStyle/>
        <a:p>
          <a:endParaRPr lang="en-US" sz="3200">
            <a:solidFill>
              <a:srgbClr val="F9BE10"/>
            </a:solidFill>
          </a:endParaRPr>
        </a:p>
      </dgm:t>
    </dgm:pt>
    <dgm:pt modelId="{D38BCF7A-94BE-4C64-A141-616166EC979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gm:t>
    </dgm:pt>
    <dgm:pt modelId="{8F255413-96D0-4D93-9A4A-A6EED0C641AF}" type="parTrans" cxnId="{0091651E-B42D-4B31-A513-008B9482ECCE}">
      <dgm:prSet/>
      <dgm:spPr>
        <a:solidFill>
          <a:schemeClr val="bg1"/>
        </a:solidFill>
        <a:ln>
          <a:solidFill>
            <a:schemeClr val="bg1"/>
          </a:solidFill>
        </a:ln>
      </dgm:spPr>
      <dgm:t>
        <a:bodyPr/>
        <a:lstStyle/>
        <a:p>
          <a:endParaRPr lang="en-US" sz="3200">
            <a:solidFill>
              <a:srgbClr val="1F1B92"/>
            </a:solidFill>
          </a:endParaRPr>
        </a:p>
      </dgm:t>
    </dgm:pt>
    <dgm:pt modelId="{F922DCCC-0A9A-43C7-8A77-B2EDCD2BA5B2}" type="sibTrans" cxnId="{0091651E-B42D-4B31-A513-008B9482ECCE}">
      <dgm:prSet/>
      <dgm:spPr/>
      <dgm:t>
        <a:bodyPr/>
        <a:lstStyle/>
        <a:p>
          <a:endParaRPr lang="en-US" sz="3200">
            <a:solidFill>
              <a:srgbClr val="F9BE10"/>
            </a:solidFill>
          </a:endParaRPr>
        </a:p>
      </dgm:t>
    </dgm:pt>
    <dgm:pt modelId="{258FD6E1-8676-47A7-804E-2BA000C9EB8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w="9525">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gm:t>
    </dgm:pt>
    <dgm:pt modelId="{B50DB738-B3AB-4495-BD97-E122BAC288AD}" type="parTrans" cxnId="{88A863C7-0B5D-4B98-91ED-9AB941EECDA1}">
      <dgm:prSet/>
      <dgm:spPr>
        <a:solidFill>
          <a:schemeClr val="bg1"/>
        </a:solidFill>
        <a:ln>
          <a:solidFill>
            <a:schemeClr val="bg1"/>
          </a:solidFill>
        </a:ln>
      </dgm:spPr>
      <dgm:t>
        <a:bodyPr/>
        <a:lstStyle/>
        <a:p>
          <a:endParaRPr lang="en-US" sz="3200">
            <a:solidFill>
              <a:srgbClr val="1F1B92"/>
            </a:solidFill>
          </a:endParaRPr>
        </a:p>
      </dgm:t>
    </dgm:pt>
    <dgm:pt modelId="{22180EB9-5A37-488A-B099-FE3ACB4307EC}" type="sibTrans" cxnId="{88A863C7-0B5D-4B98-91ED-9AB941EECDA1}">
      <dgm:prSet/>
      <dgm:spPr/>
      <dgm:t>
        <a:bodyPr/>
        <a:lstStyle/>
        <a:p>
          <a:endParaRPr lang="en-US" sz="3200">
            <a:solidFill>
              <a:srgbClr val="F9BE10"/>
            </a:solidFill>
          </a:endParaRPr>
        </a:p>
      </dgm:t>
    </dgm:pt>
    <dgm:pt modelId="{2B32EED0-A7A2-4729-A268-03A72D66F0C8}" type="pres">
      <dgm:prSet presAssocID="{B00DD46C-00CB-4816-B8EE-E51CDD281145}" presName="hierChild1" presStyleCnt="0">
        <dgm:presLayoutVars>
          <dgm:orgChart val="1"/>
          <dgm:chPref val="1"/>
          <dgm:dir/>
          <dgm:animOne val="branch"/>
          <dgm:animLvl val="lvl"/>
          <dgm:resizeHandles/>
        </dgm:presLayoutVars>
      </dgm:prSet>
      <dgm:spPr/>
    </dgm:pt>
    <dgm:pt modelId="{CB174FAD-0C11-40FA-8CEE-639523CA89B8}" type="pres">
      <dgm:prSet presAssocID="{8EA032F2-411A-47DE-83A5-FB1AF0BDE05C}" presName="hierRoot1" presStyleCnt="0">
        <dgm:presLayoutVars>
          <dgm:hierBranch val="init"/>
        </dgm:presLayoutVars>
      </dgm:prSet>
      <dgm:spPr/>
    </dgm:pt>
    <dgm:pt modelId="{8B40BCF6-B09B-4493-92F1-F93B3EEF582D}" type="pres">
      <dgm:prSet presAssocID="{8EA032F2-411A-47DE-83A5-FB1AF0BDE05C}" presName="rootComposite1" presStyleCnt="0"/>
      <dgm:spPr/>
    </dgm:pt>
    <dgm:pt modelId="{88F16FCE-994C-40BD-914A-DF1E7B6FDA15}" type="pres">
      <dgm:prSet presAssocID="{8EA032F2-411A-47DE-83A5-FB1AF0BDE05C}" presName="rootText1" presStyleLbl="node0" presStyleIdx="0" presStyleCnt="1">
        <dgm:presLayoutVars>
          <dgm:chPref val="3"/>
        </dgm:presLayoutVars>
      </dgm:prSet>
      <dgm:spPr/>
    </dgm:pt>
    <dgm:pt modelId="{F403DC75-E7C2-4976-B30D-64D38804E5C1}" type="pres">
      <dgm:prSet presAssocID="{8EA032F2-411A-47DE-83A5-FB1AF0BDE05C}" presName="rootPict1" presStyleLbl="align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dgm:spPr>
    </dgm:pt>
    <dgm:pt modelId="{B1DA041F-0C4C-49BA-847D-431E775E3AAA}" type="pres">
      <dgm:prSet presAssocID="{8EA032F2-411A-47DE-83A5-FB1AF0BDE05C}" presName="rootConnector1" presStyleLbl="node1" presStyleIdx="0" presStyleCnt="0"/>
      <dgm:spPr/>
    </dgm:pt>
    <dgm:pt modelId="{C52DB4F7-A831-4FE2-A46F-B4347CFFD635}" type="pres">
      <dgm:prSet presAssocID="{8EA032F2-411A-47DE-83A5-FB1AF0BDE05C}" presName="hierChild2" presStyleCnt="0"/>
      <dgm:spPr/>
    </dgm:pt>
    <dgm:pt modelId="{3983F813-2BE6-45FA-8BED-93E62334A202}" type="pres">
      <dgm:prSet presAssocID="{8F255413-96D0-4D93-9A4A-A6EED0C641AF}" presName="Name37" presStyleLbl="parChTrans1D2" presStyleIdx="0" presStyleCnt="2"/>
      <dgm:spPr/>
    </dgm:pt>
    <dgm:pt modelId="{1261580F-A53E-4AE6-82D1-F19C65A41D49}" type="pres">
      <dgm:prSet presAssocID="{D38BCF7A-94BE-4C64-A141-616166EC979B}" presName="hierRoot2" presStyleCnt="0">
        <dgm:presLayoutVars>
          <dgm:hierBranch val="init"/>
        </dgm:presLayoutVars>
      </dgm:prSet>
      <dgm:spPr/>
    </dgm:pt>
    <dgm:pt modelId="{1BF4CE65-7B7F-48EB-AB10-046908190BED}" type="pres">
      <dgm:prSet presAssocID="{D38BCF7A-94BE-4C64-A141-616166EC979B}" presName="rootComposite" presStyleCnt="0"/>
      <dgm:spPr/>
    </dgm:pt>
    <dgm:pt modelId="{E63A0339-4715-4C9C-8649-87C7A7EE3442}" type="pres">
      <dgm:prSet presAssocID="{D38BCF7A-94BE-4C64-A141-616166EC979B}" presName="rootText" presStyleLbl="node2" presStyleIdx="0" presStyleCnt="2">
        <dgm:presLayoutVars>
          <dgm:chPref val="3"/>
        </dgm:presLayoutVars>
      </dgm:prSet>
      <dgm:spPr>
        <a:xfrm>
          <a:off x="1604010" y="2554333"/>
          <a:ext cx="3592285" cy="1796142"/>
        </a:xfrm>
        <a:prstGeom prst="rect">
          <a:avLst/>
        </a:prstGeom>
      </dgm:spPr>
    </dgm:pt>
    <dgm:pt modelId="{646C8426-451B-4A71-852C-4029466E6E07}" type="pres">
      <dgm:prSet presAssocID="{D38BCF7A-94BE-4C64-A141-616166EC979B}" presName="rootPict" presStyleLbl="alignImgPlace1" presStyleIdx="1" presStyleCnt="3"/>
      <dgm:spPr>
        <a:blipFill dpi="0" rotWithShape="1">
          <a:blip xmlns:r="http://schemas.openxmlformats.org/officeDocument/2006/relationships" r:embed="rId2"/>
          <a:srcRect/>
          <a:stretch>
            <a:fillRect t="12536" b="12536"/>
          </a:stretch>
        </a:blipFill>
      </dgm:spPr>
    </dgm:pt>
    <dgm:pt modelId="{7893937A-B78C-4950-BFBE-DF6733FFFF4B}" type="pres">
      <dgm:prSet presAssocID="{D38BCF7A-94BE-4C64-A141-616166EC979B}" presName="rootConnector" presStyleLbl="node2" presStyleIdx="0" presStyleCnt="2"/>
      <dgm:spPr/>
    </dgm:pt>
    <dgm:pt modelId="{F8449D97-885D-4A32-8770-F054927668CA}" type="pres">
      <dgm:prSet presAssocID="{D38BCF7A-94BE-4C64-A141-616166EC979B}" presName="hierChild4" presStyleCnt="0"/>
      <dgm:spPr/>
    </dgm:pt>
    <dgm:pt modelId="{17841836-1851-46CF-A229-1D473C825799}" type="pres">
      <dgm:prSet presAssocID="{D38BCF7A-94BE-4C64-A141-616166EC979B}" presName="hierChild5" presStyleCnt="0"/>
      <dgm:spPr/>
    </dgm:pt>
    <dgm:pt modelId="{061573F2-80E8-4BB0-A921-9D06881EDBAA}" type="pres">
      <dgm:prSet presAssocID="{B50DB738-B3AB-4495-BD97-E122BAC288AD}" presName="Name37" presStyleLbl="parChTrans1D2" presStyleIdx="1" presStyleCnt="2"/>
      <dgm:spPr/>
    </dgm:pt>
    <dgm:pt modelId="{67184EC0-ECAA-4EA6-BE6E-23DE673B7C8D}" type="pres">
      <dgm:prSet presAssocID="{258FD6E1-8676-47A7-804E-2BA000C9EB8B}" presName="hierRoot2" presStyleCnt="0">
        <dgm:presLayoutVars>
          <dgm:hierBranch val="init"/>
        </dgm:presLayoutVars>
      </dgm:prSet>
      <dgm:spPr/>
    </dgm:pt>
    <dgm:pt modelId="{60087627-5CCC-4DE6-A0A0-120D4888DD4B}" type="pres">
      <dgm:prSet presAssocID="{258FD6E1-8676-47A7-804E-2BA000C9EB8B}" presName="rootComposite" presStyleCnt="0"/>
      <dgm:spPr/>
    </dgm:pt>
    <dgm:pt modelId="{854C8B18-516A-44B5-9702-2BCF5DF90DFE}" type="pres">
      <dgm:prSet presAssocID="{258FD6E1-8676-47A7-804E-2BA000C9EB8B}" presName="rootText" presStyleLbl="node2" presStyleIdx="1" presStyleCnt="2">
        <dgm:presLayoutVars>
          <dgm:chPref val="3"/>
        </dgm:presLayoutVars>
      </dgm:prSet>
      <dgm:spPr>
        <a:xfrm>
          <a:off x="5950676" y="2554333"/>
          <a:ext cx="3592285" cy="1796142"/>
        </a:xfrm>
        <a:prstGeom prst="rect">
          <a:avLst/>
        </a:prstGeom>
      </dgm:spPr>
    </dgm:pt>
    <dgm:pt modelId="{40BDAE66-6087-4D99-8831-1189B1C0BC3D}" type="pres">
      <dgm:prSet presAssocID="{258FD6E1-8676-47A7-804E-2BA000C9EB8B}" presName="rootPict" presStyleLbl="align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dgm:spPr>
    </dgm:pt>
    <dgm:pt modelId="{C23C4E67-AAFF-4C6A-BBF4-C8EDA83690CC}" type="pres">
      <dgm:prSet presAssocID="{258FD6E1-8676-47A7-804E-2BA000C9EB8B}" presName="rootConnector" presStyleLbl="node2" presStyleIdx="1" presStyleCnt="2"/>
      <dgm:spPr/>
    </dgm:pt>
    <dgm:pt modelId="{8BE8BC1F-36BF-41DD-846B-287F29FE3ACA}" type="pres">
      <dgm:prSet presAssocID="{258FD6E1-8676-47A7-804E-2BA000C9EB8B}" presName="hierChild4" presStyleCnt="0"/>
      <dgm:spPr/>
    </dgm:pt>
    <dgm:pt modelId="{CFCF07D1-A117-4D47-BBA2-D7759DAAE1C8}" type="pres">
      <dgm:prSet presAssocID="{258FD6E1-8676-47A7-804E-2BA000C9EB8B}" presName="hierChild5" presStyleCnt="0"/>
      <dgm:spPr/>
    </dgm:pt>
    <dgm:pt modelId="{D215EFA8-B0F6-43E6-9038-6FF5BB0AE599}" type="pres">
      <dgm:prSet presAssocID="{8EA032F2-411A-47DE-83A5-FB1AF0BDE05C}" presName="hierChild3" presStyleCnt="0"/>
      <dgm:spPr/>
    </dgm:pt>
  </dgm:ptLst>
  <dgm:cxnLst>
    <dgm:cxn modelId="{0091651E-B42D-4B31-A513-008B9482ECCE}" srcId="{8EA032F2-411A-47DE-83A5-FB1AF0BDE05C}" destId="{D38BCF7A-94BE-4C64-A141-616166EC979B}" srcOrd="0" destOrd="0" parTransId="{8F255413-96D0-4D93-9A4A-A6EED0C641AF}" sibTransId="{F922DCCC-0A9A-43C7-8A77-B2EDCD2BA5B2}"/>
    <dgm:cxn modelId="{7C74F421-0BA3-434B-8066-B0C4506BA271}" srcId="{B00DD46C-00CB-4816-B8EE-E51CDD281145}" destId="{8EA032F2-411A-47DE-83A5-FB1AF0BDE05C}" srcOrd="0" destOrd="0" parTransId="{17B4C41E-E348-4801-A259-3094B39F4FD2}" sibTransId="{3D281C13-BCEC-4AC8-B22A-46B34F81B2FB}"/>
    <dgm:cxn modelId="{EF126577-C2E0-472D-A98C-511030DFC8A3}" type="presOf" srcId="{258FD6E1-8676-47A7-804E-2BA000C9EB8B}" destId="{854C8B18-516A-44B5-9702-2BCF5DF90DFE}" srcOrd="0" destOrd="0" presId="urn:microsoft.com/office/officeart/2005/8/layout/pictureOrgChart+Icon"/>
    <dgm:cxn modelId="{04382D9D-5789-40B2-A47D-E9FE5BE94200}" type="presOf" srcId="{B50DB738-B3AB-4495-BD97-E122BAC288AD}" destId="{061573F2-80E8-4BB0-A921-9D06881EDBAA}" srcOrd="0" destOrd="0" presId="urn:microsoft.com/office/officeart/2005/8/layout/pictureOrgChart+Icon"/>
    <dgm:cxn modelId="{DF0E87A0-0961-4CA0-A5BE-B8A6A20A1148}" type="presOf" srcId="{8EA032F2-411A-47DE-83A5-FB1AF0BDE05C}" destId="{B1DA041F-0C4C-49BA-847D-431E775E3AAA}" srcOrd="1" destOrd="0" presId="urn:microsoft.com/office/officeart/2005/8/layout/pictureOrgChart+Icon"/>
    <dgm:cxn modelId="{0BAAE7A8-7C7F-4EC2-BEFD-F695C41EB5A9}" type="presOf" srcId="{D38BCF7A-94BE-4C64-A141-616166EC979B}" destId="{7893937A-B78C-4950-BFBE-DF6733FFFF4B}" srcOrd="1" destOrd="0" presId="urn:microsoft.com/office/officeart/2005/8/layout/pictureOrgChart+Icon"/>
    <dgm:cxn modelId="{B4DF3BAD-BD04-445D-B0A4-33E6C7821322}" type="presOf" srcId="{D38BCF7A-94BE-4C64-A141-616166EC979B}" destId="{E63A0339-4715-4C9C-8649-87C7A7EE3442}" srcOrd="0" destOrd="0" presId="urn:microsoft.com/office/officeart/2005/8/layout/pictureOrgChart+Icon"/>
    <dgm:cxn modelId="{394A1BB8-FC6F-4480-A27F-637919A22179}" type="presOf" srcId="{8F255413-96D0-4D93-9A4A-A6EED0C641AF}" destId="{3983F813-2BE6-45FA-8BED-93E62334A202}" srcOrd="0" destOrd="0" presId="urn:microsoft.com/office/officeart/2005/8/layout/pictureOrgChart+Icon"/>
    <dgm:cxn modelId="{88A863C7-0B5D-4B98-91ED-9AB941EECDA1}" srcId="{8EA032F2-411A-47DE-83A5-FB1AF0BDE05C}" destId="{258FD6E1-8676-47A7-804E-2BA000C9EB8B}" srcOrd="1" destOrd="0" parTransId="{B50DB738-B3AB-4495-BD97-E122BAC288AD}" sibTransId="{22180EB9-5A37-488A-B099-FE3ACB4307EC}"/>
    <dgm:cxn modelId="{7E0501CF-283C-4634-85AA-68E57C119EA7}" type="presOf" srcId="{8EA032F2-411A-47DE-83A5-FB1AF0BDE05C}" destId="{88F16FCE-994C-40BD-914A-DF1E7B6FDA15}" srcOrd="0" destOrd="0" presId="urn:microsoft.com/office/officeart/2005/8/layout/pictureOrgChart+Icon"/>
    <dgm:cxn modelId="{2EA08AFB-47E8-4C23-A707-CBAB214DFB0A}" type="presOf" srcId="{258FD6E1-8676-47A7-804E-2BA000C9EB8B}" destId="{C23C4E67-AAFF-4C6A-BBF4-C8EDA83690CC}" srcOrd="1" destOrd="0" presId="urn:microsoft.com/office/officeart/2005/8/layout/pictureOrgChart+Icon"/>
    <dgm:cxn modelId="{FAD397FD-021E-4FF2-B3E2-1C70A88ADBCF}" type="presOf" srcId="{B00DD46C-00CB-4816-B8EE-E51CDD281145}" destId="{2B32EED0-A7A2-4729-A268-03A72D66F0C8}" srcOrd="0" destOrd="0" presId="urn:microsoft.com/office/officeart/2005/8/layout/pictureOrgChart+Icon"/>
    <dgm:cxn modelId="{1759F237-986D-4029-9783-2B788499E1FD}" type="presParOf" srcId="{2B32EED0-A7A2-4729-A268-03A72D66F0C8}" destId="{CB174FAD-0C11-40FA-8CEE-639523CA89B8}" srcOrd="0" destOrd="0" presId="urn:microsoft.com/office/officeart/2005/8/layout/pictureOrgChart+Icon"/>
    <dgm:cxn modelId="{AB0762E3-1EAF-431C-9E20-082F17E20AF5}" type="presParOf" srcId="{CB174FAD-0C11-40FA-8CEE-639523CA89B8}" destId="{8B40BCF6-B09B-4493-92F1-F93B3EEF582D}" srcOrd="0" destOrd="0" presId="urn:microsoft.com/office/officeart/2005/8/layout/pictureOrgChart+Icon"/>
    <dgm:cxn modelId="{6A1AE829-7929-4489-AD48-7CDD0431FF69}" type="presParOf" srcId="{8B40BCF6-B09B-4493-92F1-F93B3EEF582D}" destId="{88F16FCE-994C-40BD-914A-DF1E7B6FDA15}" srcOrd="0" destOrd="0" presId="urn:microsoft.com/office/officeart/2005/8/layout/pictureOrgChart+Icon"/>
    <dgm:cxn modelId="{D107EEF6-4466-4365-9184-B772C8C502EA}" type="presParOf" srcId="{8B40BCF6-B09B-4493-92F1-F93B3EEF582D}" destId="{F403DC75-E7C2-4976-B30D-64D38804E5C1}" srcOrd="1" destOrd="0" presId="urn:microsoft.com/office/officeart/2005/8/layout/pictureOrgChart+Icon"/>
    <dgm:cxn modelId="{E0707277-3C77-4A21-9CDC-C7C380723CC7}" type="presParOf" srcId="{8B40BCF6-B09B-4493-92F1-F93B3EEF582D}" destId="{B1DA041F-0C4C-49BA-847D-431E775E3AAA}" srcOrd="2" destOrd="0" presId="urn:microsoft.com/office/officeart/2005/8/layout/pictureOrgChart+Icon"/>
    <dgm:cxn modelId="{2302D04A-DC57-4B02-89A9-CD0E11DC9E71}" type="presParOf" srcId="{CB174FAD-0C11-40FA-8CEE-639523CA89B8}" destId="{C52DB4F7-A831-4FE2-A46F-B4347CFFD635}" srcOrd="1" destOrd="0" presId="urn:microsoft.com/office/officeart/2005/8/layout/pictureOrgChart+Icon"/>
    <dgm:cxn modelId="{2702AAA2-5C31-4011-BB5D-999113386D79}" type="presParOf" srcId="{C52DB4F7-A831-4FE2-A46F-B4347CFFD635}" destId="{3983F813-2BE6-45FA-8BED-93E62334A202}" srcOrd="0" destOrd="0" presId="urn:microsoft.com/office/officeart/2005/8/layout/pictureOrgChart+Icon"/>
    <dgm:cxn modelId="{9F36BFDB-F1EC-4BAD-B8AE-E93E82B108F6}" type="presParOf" srcId="{C52DB4F7-A831-4FE2-A46F-B4347CFFD635}" destId="{1261580F-A53E-4AE6-82D1-F19C65A41D49}" srcOrd="1" destOrd="0" presId="urn:microsoft.com/office/officeart/2005/8/layout/pictureOrgChart+Icon"/>
    <dgm:cxn modelId="{D62DB4B3-85C7-4492-8D1C-B5F887DD9BC1}" type="presParOf" srcId="{1261580F-A53E-4AE6-82D1-F19C65A41D49}" destId="{1BF4CE65-7B7F-48EB-AB10-046908190BED}" srcOrd="0" destOrd="0" presId="urn:microsoft.com/office/officeart/2005/8/layout/pictureOrgChart+Icon"/>
    <dgm:cxn modelId="{8BB2F4B2-7B69-458F-967B-52959186A1BE}" type="presParOf" srcId="{1BF4CE65-7B7F-48EB-AB10-046908190BED}" destId="{E63A0339-4715-4C9C-8649-87C7A7EE3442}" srcOrd="0" destOrd="0" presId="urn:microsoft.com/office/officeart/2005/8/layout/pictureOrgChart+Icon"/>
    <dgm:cxn modelId="{A632DE70-2246-4BC6-89C2-FC342618B61E}" type="presParOf" srcId="{1BF4CE65-7B7F-48EB-AB10-046908190BED}" destId="{646C8426-451B-4A71-852C-4029466E6E07}" srcOrd="1" destOrd="0" presId="urn:microsoft.com/office/officeart/2005/8/layout/pictureOrgChart+Icon"/>
    <dgm:cxn modelId="{01C1EB60-5B41-4434-956A-DD1A77A02DB8}" type="presParOf" srcId="{1BF4CE65-7B7F-48EB-AB10-046908190BED}" destId="{7893937A-B78C-4950-BFBE-DF6733FFFF4B}" srcOrd="2" destOrd="0" presId="urn:microsoft.com/office/officeart/2005/8/layout/pictureOrgChart+Icon"/>
    <dgm:cxn modelId="{767201E8-7C1E-4BDE-B94C-3C52FE4E5D1E}" type="presParOf" srcId="{1261580F-A53E-4AE6-82D1-F19C65A41D49}" destId="{F8449D97-885D-4A32-8770-F054927668CA}" srcOrd="1" destOrd="0" presId="urn:microsoft.com/office/officeart/2005/8/layout/pictureOrgChart+Icon"/>
    <dgm:cxn modelId="{F7C39267-4122-435C-B25C-FAADC5E5677F}" type="presParOf" srcId="{1261580F-A53E-4AE6-82D1-F19C65A41D49}" destId="{17841836-1851-46CF-A229-1D473C825799}" srcOrd="2" destOrd="0" presId="urn:microsoft.com/office/officeart/2005/8/layout/pictureOrgChart+Icon"/>
    <dgm:cxn modelId="{E40369FF-18AF-4149-8BC3-2BA5D75BB77F}" type="presParOf" srcId="{C52DB4F7-A831-4FE2-A46F-B4347CFFD635}" destId="{061573F2-80E8-4BB0-A921-9D06881EDBAA}" srcOrd="2" destOrd="0" presId="urn:microsoft.com/office/officeart/2005/8/layout/pictureOrgChart+Icon"/>
    <dgm:cxn modelId="{A44FB6F0-D974-4333-AC47-2635285FF225}" type="presParOf" srcId="{C52DB4F7-A831-4FE2-A46F-B4347CFFD635}" destId="{67184EC0-ECAA-4EA6-BE6E-23DE673B7C8D}" srcOrd="3" destOrd="0" presId="urn:microsoft.com/office/officeart/2005/8/layout/pictureOrgChart+Icon"/>
    <dgm:cxn modelId="{48527C6D-98CA-46C5-84BE-65E17ADEEFD3}" type="presParOf" srcId="{67184EC0-ECAA-4EA6-BE6E-23DE673B7C8D}" destId="{60087627-5CCC-4DE6-A0A0-120D4888DD4B}" srcOrd="0" destOrd="0" presId="urn:microsoft.com/office/officeart/2005/8/layout/pictureOrgChart+Icon"/>
    <dgm:cxn modelId="{05463CEE-7035-4DEF-8672-E5AA7068218D}" type="presParOf" srcId="{60087627-5CCC-4DE6-A0A0-120D4888DD4B}" destId="{854C8B18-516A-44B5-9702-2BCF5DF90DFE}" srcOrd="0" destOrd="0" presId="urn:microsoft.com/office/officeart/2005/8/layout/pictureOrgChart+Icon"/>
    <dgm:cxn modelId="{7EACE699-DDE3-40A5-89CE-05E57E33EB36}" type="presParOf" srcId="{60087627-5CCC-4DE6-A0A0-120D4888DD4B}" destId="{40BDAE66-6087-4D99-8831-1189B1C0BC3D}" srcOrd="1" destOrd="0" presId="urn:microsoft.com/office/officeart/2005/8/layout/pictureOrgChart+Icon"/>
    <dgm:cxn modelId="{2E74536C-73BA-4B77-AB1E-036A11379361}" type="presParOf" srcId="{60087627-5CCC-4DE6-A0A0-120D4888DD4B}" destId="{C23C4E67-AAFF-4C6A-BBF4-C8EDA83690CC}" srcOrd="2" destOrd="0" presId="urn:microsoft.com/office/officeart/2005/8/layout/pictureOrgChart+Icon"/>
    <dgm:cxn modelId="{F2A95810-E4E1-441E-9192-AAA139040975}" type="presParOf" srcId="{67184EC0-ECAA-4EA6-BE6E-23DE673B7C8D}" destId="{8BE8BC1F-36BF-41DD-846B-287F29FE3ACA}" srcOrd="1" destOrd="0" presId="urn:microsoft.com/office/officeart/2005/8/layout/pictureOrgChart+Icon"/>
    <dgm:cxn modelId="{00D134FE-8A99-42CF-90D5-63BA9B39F7B0}" type="presParOf" srcId="{67184EC0-ECAA-4EA6-BE6E-23DE673B7C8D}" destId="{CFCF07D1-A117-4D47-BBA2-D7759DAAE1C8}" srcOrd="2" destOrd="0" presId="urn:microsoft.com/office/officeart/2005/8/layout/pictureOrgChart+Icon"/>
    <dgm:cxn modelId="{38E34C3F-AD48-4130-B7B3-BB46571729CD}" type="presParOf" srcId="{CB174FAD-0C11-40FA-8CEE-639523CA89B8}" destId="{D215EFA8-B0F6-43E6-9038-6FF5BB0AE599}" srcOrd="2" destOrd="0" presId="urn:microsoft.com/office/officeart/2005/8/layout/pictureOrgChart+Icon"/>
  </dgm:cxnLst>
  <dgm:bg>
    <a:effectLst>
      <a:outerShdw blurRad="50800" dist="38100" dir="10800000" algn="r"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00DD46C-00CB-4816-B8EE-E51CDD281145}" type="doc">
      <dgm:prSet loTypeId="urn:microsoft.com/office/officeart/2005/8/layout/pictureOrgChart+Icon" loCatId="hierarchy" qsTypeId="urn:microsoft.com/office/officeart/2005/8/quickstyle/simple5" qsCatId="simple" csTypeId="urn:microsoft.com/office/officeart/2005/8/colors/accent1_2" csCatId="accent1" phldr="1"/>
      <dgm:spPr/>
      <dgm:t>
        <a:bodyPr/>
        <a:lstStyle/>
        <a:p>
          <a:endParaRPr lang="en-US"/>
        </a:p>
      </dgm:t>
    </dgm:pt>
    <dgm:pt modelId="{8EA032F2-411A-47DE-83A5-FB1AF0BDE05C}">
      <dgm:prSet phldrT="[Text]" custT="1"/>
      <dgm:spPr>
        <a:gradFill rotWithShape="0">
          <a:gsLst>
            <a:gs pos="0">
              <a:srgbClr val="004A98">
                <a:lumMod val="60000"/>
                <a:lumOff val="40000"/>
              </a:srgbClr>
            </a:gs>
            <a:gs pos="50000">
              <a:srgbClr val="004A98"/>
            </a:gs>
            <a:gs pos="100000">
              <a:srgbClr val="1F1B92"/>
            </a:gs>
          </a:gsLst>
          <a:lin ang="5400000" scaled="0"/>
        </a:gradFill>
        <a:ln>
          <a:solidFill>
            <a:prstClr val="white"/>
          </a:solidFill>
        </a:ln>
        <a:effectLst>
          <a:outerShdw blurRad="57150" dist="19050" dir="5400000" algn="ctr" rotWithShape="0">
            <a:srgbClr val="000000">
              <a:alpha val="63000"/>
            </a:srgbClr>
          </a:outerShdw>
        </a:effectLst>
      </dgm:spPr>
      <dgm:t>
        <a:bodyPr spcFirstLastPara="0" vert="horz" wrap="square" lIns="1399159" tIns="20320" rIns="20320" bIns="20320" numCol="1" spcCol="1270" anchor="ctr" anchorCtr="0"/>
        <a:lstStyle/>
        <a:p>
          <a:pPr marL="0" lvl="0" indent="0" algn="ctr" defTabSz="1422400">
            <a:lnSpc>
              <a:spcPct val="90000"/>
            </a:lnSpc>
            <a:spcBef>
              <a:spcPct val="0"/>
            </a:spcBef>
            <a:spcAft>
              <a:spcPct val="35000"/>
            </a:spcAft>
            <a:buNone/>
          </a:pPr>
          <a:r>
            <a:rPr lang="en-US" sz="3200" kern="1200" dirty="0">
              <a:ln/>
              <a:solidFill>
                <a:srgbClr val="F9BE10"/>
              </a:solidFill>
              <a:latin typeface="Segoe UI Semibold" panose="020B0702040204020203" pitchFamily="34" charset="0"/>
              <a:ea typeface="+mn-ea"/>
              <a:cs typeface="Segoe UI Semibold" panose="020B0702040204020203" pitchFamily="34" charset="0"/>
            </a:rPr>
            <a:t>Business Intelligence Services</a:t>
          </a:r>
        </a:p>
      </dgm:t>
    </dgm:pt>
    <dgm:pt modelId="{17B4C41E-E348-4801-A259-3094B39F4FD2}" type="parTrans" cxnId="{7C74F421-0BA3-434B-8066-B0C4506BA271}">
      <dgm:prSet/>
      <dgm:spPr/>
      <dgm:t>
        <a:bodyPr/>
        <a:lstStyle/>
        <a:p>
          <a:endParaRPr lang="en-US" sz="3200">
            <a:solidFill>
              <a:srgbClr val="F9BE10"/>
            </a:solidFill>
          </a:endParaRPr>
        </a:p>
      </dgm:t>
    </dgm:pt>
    <dgm:pt modelId="{3D281C13-BCEC-4AC8-B22A-46B34F81B2FB}" type="sibTrans" cxnId="{7C74F421-0BA3-434B-8066-B0C4506BA271}">
      <dgm:prSet/>
      <dgm:spPr/>
      <dgm:t>
        <a:bodyPr/>
        <a:lstStyle/>
        <a:p>
          <a:endParaRPr lang="en-US" sz="3200">
            <a:solidFill>
              <a:srgbClr val="F9BE10"/>
            </a:solidFill>
          </a:endParaRPr>
        </a:p>
      </dgm:t>
    </dgm:pt>
    <dgm:pt modelId="{D38BCF7A-94BE-4C64-A141-616166EC979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gm:t>
    </dgm:pt>
    <dgm:pt modelId="{8F255413-96D0-4D93-9A4A-A6EED0C641AF}" type="parTrans" cxnId="{0091651E-B42D-4B31-A513-008B9482ECCE}">
      <dgm:prSet/>
      <dgm:spPr>
        <a:solidFill>
          <a:schemeClr val="bg1"/>
        </a:solidFill>
        <a:ln>
          <a:solidFill>
            <a:schemeClr val="bg1"/>
          </a:solidFill>
        </a:ln>
      </dgm:spPr>
      <dgm:t>
        <a:bodyPr/>
        <a:lstStyle/>
        <a:p>
          <a:endParaRPr lang="en-US" sz="3200">
            <a:solidFill>
              <a:srgbClr val="1F1B92"/>
            </a:solidFill>
          </a:endParaRPr>
        </a:p>
      </dgm:t>
    </dgm:pt>
    <dgm:pt modelId="{F922DCCC-0A9A-43C7-8A77-B2EDCD2BA5B2}" type="sibTrans" cxnId="{0091651E-B42D-4B31-A513-008B9482ECCE}">
      <dgm:prSet/>
      <dgm:spPr/>
      <dgm:t>
        <a:bodyPr/>
        <a:lstStyle/>
        <a:p>
          <a:endParaRPr lang="en-US" sz="3200">
            <a:solidFill>
              <a:srgbClr val="F9BE10"/>
            </a:solidFill>
          </a:endParaRPr>
        </a:p>
      </dgm:t>
    </dgm:pt>
    <dgm:pt modelId="{258FD6E1-8676-47A7-804E-2BA000C9EB8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dirty="0">
              <a:ln/>
              <a:solidFill>
                <a:srgbClr val="F9BE10"/>
              </a:solidFill>
              <a:latin typeface="Segoe UI Semibold" panose="020B0702040204020203" pitchFamily="34" charset="0"/>
              <a:ea typeface="+mn-ea"/>
              <a:cs typeface="Segoe UI Semibold" panose="020B0702040204020203" pitchFamily="34" charset="0"/>
            </a:rPr>
            <a:t>Data Strategy</a:t>
          </a:r>
        </a:p>
      </dgm:t>
    </dgm:pt>
    <dgm:pt modelId="{B50DB738-B3AB-4495-BD97-E122BAC288AD}" type="parTrans" cxnId="{88A863C7-0B5D-4B98-91ED-9AB941EECDA1}">
      <dgm:prSet/>
      <dgm:spPr>
        <a:solidFill>
          <a:schemeClr val="bg1"/>
        </a:solidFill>
        <a:ln>
          <a:solidFill>
            <a:schemeClr val="bg1"/>
          </a:solidFill>
        </a:ln>
      </dgm:spPr>
      <dgm:t>
        <a:bodyPr/>
        <a:lstStyle/>
        <a:p>
          <a:endParaRPr lang="en-US" sz="3200">
            <a:solidFill>
              <a:srgbClr val="1F1B92"/>
            </a:solidFill>
          </a:endParaRPr>
        </a:p>
      </dgm:t>
    </dgm:pt>
    <dgm:pt modelId="{22180EB9-5A37-488A-B099-FE3ACB4307EC}" type="sibTrans" cxnId="{88A863C7-0B5D-4B98-91ED-9AB941EECDA1}">
      <dgm:prSet/>
      <dgm:spPr/>
      <dgm:t>
        <a:bodyPr/>
        <a:lstStyle/>
        <a:p>
          <a:endParaRPr lang="en-US" sz="3200">
            <a:solidFill>
              <a:srgbClr val="F9BE10"/>
            </a:solidFill>
          </a:endParaRPr>
        </a:p>
      </dgm:t>
    </dgm:pt>
    <dgm:pt modelId="{6A310802-0984-4246-AE41-933E04E91CAE}">
      <dgm:prSet phldrT="[Text]" custT="1"/>
      <dgm:spPr>
        <a:gradFill rotWithShape="0">
          <a:gsLst>
            <a:gs pos="0">
              <a:srgbClr val="004A98">
                <a:lumMod val="60000"/>
                <a:lumOff val="40000"/>
              </a:srgbClr>
            </a:gs>
            <a:gs pos="50000">
              <a:srgbClr val="004A98"/>
            </a:gs>
            <a:gs pos="100000">
              <a:srgbClr val="1F1B92"/>
            </a:gs>
          </a:gsLst>
          <a:lin ang="5400000" scaled="0"/>
        </a:gradFill>
        <a:ln w="76200">
          <a:solidFill>
            <a:srgbClr val="FFC000"/>
          </a:solidFill>
        </a:ln>
        <a:effectLst>
          <a:glow rad="228600">
            <a:schemeClr val="accent4">
              <a:satMod val="175000"/>
              <a:alpha val="40000"/>
            </a:schemeClr>
          </a:glow>
          <a:outerShdw blurRad="57150" dist="19050" dir="5400000" algn="ctr" rotWithShape="0">
            <a:srgbClr val="000000">
              <a:alpha val="63000"/>
            </a:srgbClr>
          </a:outerShdw>
        </a:effectLst>
      </dgm:spPr>
      <dgm:t>
        <a:bodyPr spcFirstLastPara="0" vert="horz" wrap="square" lIns="1188293" tIns="20320" rIns="20320" bIns="20320" numCol="1" spcCol="1270" anchor="ctr" anchorCtr="0"/>
        <a:lstStyle/>
        <a:p>
          <a:pPr marL="0" lvl="0" indent="0" algn="ctr" defTabSz="1422400">
            <a:lnSpc>
              <a:spcPct val="90000"/>
            </a:lnSpc>
            <a:spcBef>
              <a:spcPct val="0"/>
            </a:spcBef>
            <a:spcAft>
              <a:spcPct val="35000"/>
            </a:spcAft>
            <a:buNone/>
          </a:pPr>
          <a:r>
            <a:rPr lang="en-US" sz="2400" kern="1200" dirty="0">
              <a:ln/>
              <a:solidFill>
                <a:srgbClr val="F9BE10"/>
              </a:solidFill>
              <a:latin typeface="Segoe UI Semibold" panose="020B0702040204020203" pitchFamily="34" charset="0"/>
              <a:ea typeface="+mn-ea"/>
              <a:cs typeface="Segoe UI Semibold" panose="020B0702040204020203" pitchFamily="34" charset="0"/>
            </a:rPr>
            <a:t>Robotic Process Automation</a:t>
          </a:r>
        </a:p>
      </dgm:t>
    </dgm:pt>
    <dgm:pt modelId="{59B9AB9C-3462-4C29-8886-D654B19C845A}" type="parTrans" cxnId="{100C903A-8982-41D6-9A06-636EBAA7AF30}">
      <dgm:prSet/>
      <dgm:spPr>
        <a:solidFill>
          <a:schemeClr val="bg1"/>
        </a:solidFill>
        <a:ln>
          <a:solidFill>
            <a:schemeClr val="bg1"/>
          </a:solidFill>
        </a:ln>
      </dgm:spPr>
      <dgm:t>
        <a:bodyPr/>
        <a:lstStyle/>
        <a:p>
          <a:endParaRPr lang="en-US"/>
        </a:p>
      </dgm:t>
    </dgm:pt>
    <dgm:pt modelId="{CC09009F-505D-46C0-90CE-5BC9FA9FE6F7}" type="sibTrans" cxnId="{100C903A-8982-41D6-9A06-636EBAA7AF30}">
      <dgm:prSet/>
      <dgm:spPr/>
      <dgm:t>
        <a:bodyPr/>
        <a:lstStyle/>
        <a:p>
          <a:endParaRPr lang="en-US"/>
        </a:p>
      </dgm:t>
    </dgm:pt>
    <dgm:pt modelId="{2B32EED0-A7A2-4729-A268-03A72D66F0C8}" type="pres">
      <dgm:prSet presAssocID="{B00DD46C-00CB-4816-B8EE-E51CDD281145}" presName="hierChild1" presStyleCnt="0">
        <dgm:presLayoutVars>
          <dgm:orgChart val="1"/>
          <dgm:chPref val="1"/>
          <dgm:dir/>
          <dgm:animOne val="branch"/>
          <dgm:animLvl val="lvl"/>
          <dgm:resizeHandles/>
        </dgm:presLayoutVars>
      </dgm:prSet>
      <dgm:spPr/>
    </dgm:pt>
    <dgm:pt modelId="{CB174FAD-0C11-40FA-8CEE-639523CA89B8}" type="pres">
      <dgm:prSet presAssocID="{8EA032F2-411A-47DE-83A5-FB1AF0BDE05C}" presName="hierRoot1" presStyleCnt="0">
        <dgm:presLayoutVars>
          <dgm:hierBranch val="init"/>
        </dgm:presLayoutVars>
      </dgm:prSet>
      <dgm:spPr/>
    </dgm:pt>
    <dgm:pt modelId="{8B40BCF6-B09B-4493-92F1-F93B3EEF582D}" type="pres">
      <dgm:prSet presAssocID="{8EA032F2-411A-47DE-83A5-FB1AF0BDE05C}" presName="rootComposite1" presStyleCnt="0"/>
      <dgm:spPr/>
    </dgm:pt>
    <dgm:pt modelId="{88F16FCE-994C-40BD-914A-DF1E7B6FDA15}" type="pres">
      <dgm:prSet presAssocID="{8EA032F2-411A-47DE-83A5-FB1AF0BDE05C}" presName="rootText1" presStyleLbl="node0" presStyleIdx="0" presStyleCnt="1" custScaleX="117808">
        <dgm:presLayoutVars>
          <dgm:chPref val="3"/>
        </dgm:presLayoutVars>
      </dgm:prSet>
      <dgm:spPr>
        <a:xfrm>
          <a:off x="3596765" y="345165"/>
          <a:ext cx="3779269" cy="1603995"/>
        </a:xfrm>
        <a:prstGeom prst="rect">
          <a:avLst/>
        </a:prstGeom>
      </dgm:spPr>
    </dgm:pt>
    <dgm:pt modelId="{F403DC75-E7C2-4976-B30D-64D38804E5C1}" type="pres">
      <dgm:prSet presAssocID="{8EA032F2-411A-47DE-83A5-FB1AF0BDE05C}" presName="rootPict1" presStyleLbl="align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dgm:spPr>
    </dgm:pt>
    <dgm:pt modelId="{B1DA041F-0C4C-49BA-847D-431E775E3AAA}" type="pres">
      <dgm:prSet presAssocID="{8EA032F2-411A-47DE-83A5-FB1AF0BDE05C}" presName="rootConnector1" presStyleLbl="node1" presStyleIdx="0" presStyleCnt="0"/>
      <dgm:spPr/>
    </dgm:pt>
    <dgm:pt modelId="{C52DB4F7-A831-4FE2-A46F-B4347CFFD635}" type="pres">
      <dgm:prSet presAssocID="{8EA032F2-411A-47DE-83A5-FB1AF0BDE05C}" presName="hierChild2" presStyleCnt="0"/>
      <dgm:spPr/>
    </dgm:pt>
    <dgm:pt modelId="{3983F813-2BE6-45FA-8BED-93E62334A202}" type="pres">
      <dgm:prSet presAssocID="{8F255413-96D0-4D93-9A4A-A6EED0C641AF}" presName="Name37" presStyleLbl="parChTrans1D2" presStyleIdx="0" presStyleCnt="3"/>
      <dgm:spPr/>
    </dgm:pt>
    <dgm:pt modelId="{1261580F-A53E-4AE6-82D1-F19C65A41D49}" type="pres">
      <dgm:prSet presAssocID="{D38BCF7A-94BE-4C64-A141-616166EC979B}" presName="hierRoot2" presStyleCnt="0">
        <dgm:presLayoutVars>
          <dgm:hierBranch val="init"/>
        </dgm:presLayoutVars>
      </dgm:prSet>
      <dgm:spPr/>
    </dgm:pt>
    <dgm:pt modelId="{1BF4CE65-7B7F-48EB-AB10-046908190BED}" type="pres">
      <dgm:prSet presAssocID="{D38BCF7A-94BE-4C64-A141-616166EC979B}" presName="rootComposite" presStyleCnt="0"/>
      <dgm:spPr/>
    </dgm:pt>
    <dgm:pt modelId="{E63A0339-4715-4C9C-8649-87C7A7EE3442}" type="pres">
      <dgm:prSet presAssocID="{D38BCF7A-94BE-4C64-A141-616166EC979B}" presName="rootText" presStyleLbl="node2" presStyleIdx="0" presStyleCnt="3">
        <dgm:presLayoutVars>
          <dgm:chPref val="3"/>
        </dgm:presLayoutVars>
      </dgm:prSet>
      <dgm:spPr>
        <a:xfrm>
          <a:off x="1604010" y="2554333"/>
          <a:ext cx="3592285" cy="1796142"/>
        </a:xfrm>
        <a:prstGeom prst="rect">
          <a:avLst/>
        </a:prstGeom>
      </dgm:spPr>
    </dgm:pt>
    <dgm:pt modelId="{646C8426-451B-4A71-852C-4029466E6E07}" type="pres">
      <dgm:prSet presAssocID="{D38BCF7A-94BE-4C64-A141-616166EC979B}" presName="rootPict" presStyleLbl="alignImgPlace1" presStyleIdx="1" presStyleCnt="4"/>
      <dgm:spPr>
        <a:blipFill dpi="0" rotWithShape="1">
          <a:blip xmlns:r="http://schemas.openxmlformats.org/officeDocument/2006/relationships" r:embed="rId2"/>
          <a:srcRect/>
          <a:stretch>
            <a:fillRect t="12536" b="12536"/>
          </a:stretch>
        </a:blipFill>
      </dgm:spPr>
    </dgm:pt>
    <dgm:pt modelId="{7893937A-B78C-4950-BFBE-DF6733FFFF4B}" type="pres">
      <dgm:prSet presAssocID="{D38BCF7A-94BE-4C64-A141-616166EC979B}" presName="rootConnector" presStyleLbl="node2" presStyleIdx="0" presStyleCnt="3"/>
      <dgm:spPr/>
    </dgm:pt>
    <dgm:pt modelId="{F8449D97-885D-4A32-8770-F054927668CA}" type="pres">
      <dgm:prSet presAssocID="{D38BCF7A-94BE-4C64-A141-616166EC979B}" presName="hierChild4" presStyleCnt="0"/>
      <dgm:spPr/>
    </dgm:pt>
    <dgm:pt modelId="{17841836-1851-46CF-A229-1D473C825799}" type="pres">
      <dgm:prSet presAssocID="{D38BCF7A-94BE-4C64-A141-616166EC979B}" presName="hierChild5" presStyleCnt="0"/>
      <dgm:spPr/>
    </dgm:pt>
    <dgm:pt modelId="{061573F2-80E8-4BB0-A921-9D06881EDBAA}" type="pres">
      <dgm:prSet presAssocID="{B50DB738-B3AB-4495-BD97-E122BAC288AD}" presName="Name37" presStyleLbl="parChTrans1D2" presStyleIdx="1" presStyleCnt="3"/>
      <dgm:spPr/>
    </dgm:pt>
    <dgm:pt modelId="{67184EC0-ECAA-4EA6-BE6E-23DE673B7C8D}" type="pres">
      <dgm:prSet presAssocID="{258FD6E1-8676-47A7-804E-2BA000C9EB8B}" presName="hierRoot2" presStyleCnt="0">
        <dgm:presLayoutVars>
          <dgm:hierBranch val="init"/>
        </dgm:presLayoutVars>
      </dgm:prSet>
      <dgm:spPr/>
    </dgm:pt>
    <dgm:pt modelId="{60087627-5CCC-4DE6-A0A0-120D4888DD4B}" type="pres">
      <dgm:prSet presAssocID="{258FD6E1-8676-47A7-804E-2BA000C9EB8B}" presName="rootComposite" presStyleCnt="0"/>
      <dgm:spPr/>
    </dgm:pt>
    <dgm:pt modelId="{854C8B18-516A-44B5-9702-2BCF5DF90DFE}" type="pres">
      <dgm:prSet presAssocID="{258FD6E1-8676-47A7-804E-2BA000C9EB8B}" presName="rootText" presStyleLbl="node2" presStyleIdx="1" presStyleCnt="3">
        <dgm:presLayoutVars>
          <dgm:chPref val="3"/>
        </dgm:presLayoutVars>
      </dgm:prSet>
      <dgm:spPr>
        <a:xfrm>
          <a:off x="5950676" y="2554333"/>
          <a:ext cx="3592285" cy="1796142"/>
        </a:xfrm>
        <a:prstGeom prst="rect">
          <a:avLst/>
        </a:prstGeom>
      </dgm:spPr>
    </dgm:pt>
    <dgm:pt modelId="{40BDAE66-6087-4D99-8831-1189B1C0BC3D}" type="pres">
      <dgm:prSet presAssocID="{258FD6E1-8676-47A7-804E-2BA000C9EB8B}" presName="rootPict" presStyleLbl="align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dgm:spPr>
    </dgm:pt>
    <dgm:pt modelId="{C23C4E67-AAFF-4C6A-BBF4-C8EDA83690CC}" type="pres">
      <dgm:prSet presAssocID="{258FD6E1-8676-47A7-804E-2BA000C9EB8B}" presName="rootConnector" presStyleLbl="node2" presStyleIdx="1" presStyleCnt="3"/>
      <dgm:spPr/>
    </dgm:pt>
    <dgm:pt modelId="{8BE8BC1F-36BF-41DD-846B-287F29FE3ACA}" type="pres">
      <dgm:prSet presAssocID="{258FD6E1-8676-47A7-804E-2BA000C9EB8B}" presName="hierChild4" presStyleCnt="0"/>
      <dgm:spPr/>
    </dgm:pt>
    <dgm:pt modelId="{CFCF07D1-A117-4D47-BBA2-D7759DAAE1C8}" type="pres">
      <dgm:prSet presAssocID="{258FD6E1-8676-47A7-804E-2BA000C9EB8B}" presName="hierChild5" presStyleCnt="0"/>
      <dgm:spPr/>
    </dgm:pt>
    <dgm:pt modelId="{36E98758-2454-4F59-98D9-3FE0D6137173}" type="pres">
      <dgm:prSet presAssocID="{59B9AB9C-3462-4C29-8886-D654B19C845A}" presName="Name37" presStyleLbl="parChTrans1D2" presStyleIdx="2" presStyleCnt="3"/>
      <dgm:spPr/>
    </dgm:pt>
    <dgm:pt modelId="{E310418F-93E3-4AA3-9D09-3537210B1051}" type="pres">
      <dgm:prSet presAssocID="{6A310802-0984-4246-AE41-933E04E91CAE}" presName="hierRoot2" presStyleCnt="0">
        <dgm:presLayoutVars>
          <dgm:hierBranch val="init"/>
        </dgm:presLayoutVars>
      </dgm:prSet>
      <dgm:spPr/>
    </dgm:pt>
    <dgm:pt modelId="{7E0841BD-8037-4FDC-98B9-84236ECC6CA1}" type="pres">
      <dgm:prSet presAssocID="{6A310802-0984-4246-AE41-933E04E91CAE}" presName="rootComposite" presStyleCnt="0"/>
      <dgm:spPr/>
    </dgm:pt>
    <dgm:pt modelId="{B3A9B671-4AA4-43CF-86F6-903CD3C2E32A}" type="pres">
      <dgm:prSet presAssocID="{6A310802-0984-4246-AE41-933E04E91CAE}" presName="rootText" presStyleLbl="node2" presStyleIdx="2" presStyleCnt="3">
        <dgm:presLayoutVars>
          <dgm:chPref val="3"/>
        </dgm:presLayoutVars>
      </dgm:prSet>
      <dgm:spPr>
        <a:xfrm>
          <a:off x="7764073" y="2622838"/>
          <a:ext cx="3207990" cy="1603995"/>
        </a:xfrm>
        <a:prstGeom prst="rect">
          <a:avLst/>
        </a:prstGeom>
      </dgm:spPr>
    </dgm:pt>
    <dgm:pt modelId="{7E63FB8C-5A6B-4070-AB8C-0CC2C7F5AA12}" type="pres">
      <dgm:prSet presAssocID="{6A310802-0984-4246-AE41-933E04E91CAE}" presName="rootPict" presStyleLbl="alignImgPlace1" presStyleIdx="3" presStyleCnt="4"/>
      <dgm:spPr>
        <a:blipFill dpi="0" rotWithShape="1">
          <a:blip xmlns:r="http://schemas.openxmlformats.org/officeDocument/2006/relationships" r:embed="rId4"/>
          <a:srcRect/>
          <a:stretch>
            <a:fillRect t="12500" b="12500"/>
          </a:stretch>
        </a:blipFill>
      </dgm:spPr>
    </dgm:pt>
    <dgm:pt modelId="{84B69793-3548-4390-A0EB-B77436F2B1ED}" type="pres">
      <dgm:prSet presAssocID="{6A310802-0984-4246-AE41-933E04E91CAE}" presName="rootConnector" presStyleLbl="node2" presStyleIdx="2" presStyleCnt="3"/>
      <dgm:spPr/>
    </dgm:pt>
    <dgm:pt modelId="{6ECEBE74-FE2D-455B-B921-ECAA7F5C9926}" type="pres">
      <dgm:prSet presAssocID="{6A310802-0984-4246-AE41-933E04E91CAE}" presName="hierChild4" presStyleCnt="0"/>
      <dgm:spPr/>
    </dgm:pt>
    <dgm:pt modelId="{926185A0-3FDB-469C-BA4A-2A66E7B6D6C5}" type="pres">
      <dgm:prSet presAssocID="{6A310802-0984-4246-AE41-933E04E91CAE}" presName="hierChild5" presStyleCnt="0"/>
      <dgm:spPr/>
    </dgm:pt>
    <dgm:pt modelId="{D215EFA8-B0F6-43E6-9038-6FF5BB0AE599}" type="pres">
      <dgm:prSet presAssocID="{8EA032F2-411A-47DE-83A5-FB1AF0BDE05C}" presName="hierChild3" presStyleCnt="0"/>
      <dgm:spPr/>
    </dgm:pt>
  </dgm:ptLst>
  <dgm:cxnLst>
    <dgm:cxn modelId="{EA9C9A11-7B3B-4756-8B7E-2DFE3EB80B9D}" type="presOf" srcId="{6A310802-0984-4246-AE41-933E04E91CAE}" destId="{B3A9B671-4AA4-43CF-86F6-903CD3C2E32A}" srcOrd="0" destOrd="0" presId="urn:microsoft.com/office/officeart/2005/8/layout/pictureOrgChart+Icon"/>
    <dgm:cxn modelId="{B3C8A61B-B5C6-4AE7-985D-89932812818C}" type="presOf" srcId="{59B9AB9C-3462-4C29-8886-D654B19C845A}" destId="{36E98758-2454-4F59-98D9-3FE0D6137173}" srcOrd="0" destOrd="0" presId="urn:microsoft.com/office/officeart/2005/8/layout/pictureOrgChart+Icon"/>
    <dgm:cxn modelId="{0091651E-B42D-4B31-A513-008B9482ECCE}" srcId="{8EA032F2-411A-47DE-83A5-FB1AF0BDE05C}" destId="{D38BCF7A-94BE-4C64-A141-616166EC979B}" srcOrd="0" destOrd="0" parTransId="{8F255413-96D0-4D93-9A4A-A6EED0C641AF}" sibTransId="{F922DCCC-0A9A-43C7-8A77-B2EDCD2BA5B2}"/>
    <dgm:cxn modelId="{7C74F421-0BA3-434B-8066-B0C4506BA271}" srcId="{B00DD46C-00CB-4816-B8EE-E51CDD281145}" destId="{8EA032F2-411A-47DE-83A5-FB1AF0BDE05C}" srcOrd="0" destOrd="0" parTransId="{17B4C41E-E348-4801-A259-3094B39F4FD2}" sibTransId="{3D281C13-BCEC-4AC8-B22A-46B34F81B2FB}"/>
    <dgm:cxn modelId="{100C903A-8982-41D6-9A06-636EBAA7AF30}" srcId="{8EA032F2-411A-47DE-83A5-FB1AF0BDE05C}" destId="{6A310802-0984-4246-AE41-933E04E91CAE}" srcOrd="2" destOrd="0" parTransId="{59B9AB9C-3462-4C29-8886-D654B19C845A}" sibTransId="{CC09009F-505D-46C0-90CE-5BC9FA9FE6F7}"/>
    <dgm:cxn modelId="{EF126577-C2E0-472D-A98C-511030DFC8A3}" type="presOf" srcId="{258FD6E1-8676-47A7-804E-2BA000C9EB8B}" destId="{854C8B18-516A-44B5-9702-2BCF5DF90DFE}" srcOrd="0" destOrd="0" presId="urn:microsoft.com/office/officeart/2005/8/layout/pictureOrgChart+Icon"/>
    <dgm:cxn modelId="{04382D9D-5789-40B2-A47D-E9FE5BE94200}" type="presOf" srcId="{B50DB738-B3AB-4495-BD97-E122BAC288AD}" destId="{061573F2-80E8-4BB0-A921-9D06881EDBAA}" srcOrd="0" destOrd="0" presId="urn:microsoft.com/office/officeart/2005/8/layout/pictureOrgChart+Icon"/>
    <dgm:cxn modelId="{DF0E87A0-0961-4CA0-A5BE-B8A6A20A1148}" type="presOf" srcId="{8EA032F2-411A-47DE-83A5-FB1AF0BDE05C}" destId="{B1DA041F-0C4C-49BA-847D-431E775E3AAA}" srcOrd="1" destOrd="0" presId="urn:microsoft.com/office/officeart/2005/8/layout/pictureOrgChart+Icon"/>
    <dgm:cxn modelId="{762E9EA7-C870-46A4-95FC-55C9555C1235}" type="presOf" srcId="{6A310802-0984-4246-AE41-933E04E91CAE}" destId="{84B69793-3548-4390-A0EB-B77436F2B1ED}" srcOrd="1" destOrd="0" presId="urn:microsoft.com/office/officeart/2005/8/layout/pictureOrgChart+Icon"/>
    <dgm:cxn modelId="{0BAAE7A8-7C7F-4EC2-BEFD-F695C41EB5A9}" type="presOf" srcId="{D38BCF7A-94BE-4C64-A141-616166EC979B}" destId="{7893937A-B78C-4950-BFBE-DF6733FFFF4B}" srcOrd="1" destOrd="0" presId="urn:microsoft.com/office/officeart/2005/8/layout/pictureOrgChart+Icon"/>
    <dgm:cxn modelId="{B4DF3BAD-BD04-445D-B0A4-33E6C7821322}" type="presOf" srcId="{D38BCF7A-94BE-4C64-A141-616166EC979B}" destId="{E63A0339-4715-4C9C-8649-87C7A7EE3442}" srcOrd="0" destOrd="0" presId="urn:microsoft.com/office/officeart/2005/8/layout/pictureOrgChart+Icon"/>
    <dgm:cxn modelId="{394A1BB8-FC6F-4480-A27F-637919A22179}" type="presOf" srcId="{8F255413-96D0-4D93-9A4A-A6EED0C641AF}" destId="{3983F813-2BE6-45FA-8BED-93E62334A202}" srcOrd="0" destOrd="0" presId="urn:microsoft.com/office/officeart/2005/8/layout/pictureOrgChart+Icon"/>
    <dgm:cxn modelId="{88A863C7-0B5D-4B98-91ED-9AB941EECDA1}" srcId="{8EA032F2-411A-47DE-83A5-FB1AF0BDE05C}" destId="{258FD6E1-8676-47A7-804E-2BA000C9EB8B}" srcOrd="1" destOrd="0" parTransId="{B50DB738-B3AB-4495-BD97-E122BAC288AD}" sibTransId="{22180EB9-5A37-488A-B099-FE3ACB4307EC}"/>
    <dgm:cxn modelId="{7E0501CF-283C-4634-85AA-68E57C119EA7}" type="presOf" srcId="{8EA032F2-411A-47DE-83A5-FB1AF0BDE05C}" destId="{88F16FCE-994C-40BD-914A-DF1E7B6FDA15}" srcOrd="0" destOrd="0" presId="urn:microsoft.com/office/officeart/2005/8/layout/pictureOrgChart+Icon"/>
    <dgm:cxn modelId="{2EA08AFB-47E8-4C23-A707-CBAB214DFB0A}" type="presOf" srcId="{258FD6E1-8676-47A7-804E-2BA000C9EB8B}" destId="{C23C4E67-AAFF-4C6A-BBF4-C8EDA83690CC}" srcOrd="1" destOrd="0" presId="urn:microsoft.com/office/officeart/2005/8/layout/pictureOrgChart+Icon"/>
    <dgm:cxn modelId="{FAD397FD-021E-4FF2-B3E2-1C70A88ADBCF}" type="presOf" srcId="{B00DD46C-00CB-4816-B8EE-E51CDD281145}" destId="{2B32EED0-A7A2-4729-A268-03A72D66F0C8}" srcOrd="0" destOrd="0" presId="urn:microsoft.com/office/officeart/2005/8/layout/pictureOrgChart+Icon"/>
    <dgm:cxn modelId="{1759F237-986D-4029-9783-2B788499E1FD}" type="presParOf" srcId="{2B32EED0-A7A2-4729-A268-03A72D66F0C8}" destId="{CB174FAD-0C11-40FA-8CEE-639523CA89B8}" srcOrd="0" destOrd="0" presId="urn:microsoft.com/office/officeart/2005/8/layout/pictureOrgChart+Icon"/>
    <dgm:cxn modelId="{AB0762E3-1EAF-431C-9E20-082F17E20AF5}" type="presParOf" srcId="{CB174FAD-0C11-40FA-8CEE-639523CA89B8}" destId="{8B40BCF6-B09B-4493-92F1-F93B3EEF582D}" srcOrd="0" destOrd="0" presId="urn:microsoft.com/office/officeart/2005/8/layout/pictureOrgChart+Icon"/>
    <dgm:cxn modelId="{6A1AE829-7929-4489-AD48-7CDD0431FF69}" type="presParOf" srcId="{8B40BCF6-B09B-4493-92F1-F93B3EEF582D}" destId="{88F16FCE-994C-40BD-914A-DF1E7B6FDA15}" srcOrd="0" destOrd="0" presId="urn:microsoft.com/office/officeart/2005/8/layout/pictureOrgChart+Icon"/>
    <dgm:cxn modelId="{D107EEF6-4466-4365-9184-B772C8C502EA}" type="presParOf" srcId="{8B40BCF6-B09B-4493-92F1-F93B3EEF582D}" destId="{F403DC75-E7C2-4976-B30D-64D38804E5C1}" srcOrd="1" destOrd="0" presId="urn:microsoft.com/office/officeart/2005/8/layout/pictureOrgChart+Icon"/>
    <dgm:cxn modelId="{E0707277-3C77-4A21-9CDC-C7C380723CC7}" type="presParOf" srcId="{8B40BCF6-B09B-4493-92F1-F93B3EEF582D}" destId="{B1DA041F-0C4C-49BA-847D-431E775E3AAA}" srcOrd="2" destOrd="0" presId="urn:microsoft.com/office/officeart/2005/8/layout/pictureOrgChart+Icon"/>
    <dgm:cxn modelId="{2302D04A-DC57-4B02-89A9-CD0E11DC9E71}" type="presParOf" srcId="{CB174FAD-0C11-40FA-8CEE-639523CA89B8}" destId="{C52DB4F7-A831-4FE2-A46F-B4347CFFD635}" srcOrd="1" destOrd="0" presId="urn:microsoft.com/office/officeart/2005/8/layout/pictureOrgChart+Icon"/>
    <dgm:cxn modelId="{2702AAA2-5C31-4011-BB5D-999113386D79}" type="presParOf" srcId="{C52DB4F7-A831-4FE2-A46F-B4347CFFD635}" destId="{3983F813-2BE6-45FA-8BED-93E62334A202}" srcOrd="0" destOrd="0" presId="urn:microsoft.com/office/officeart/2005/8/layout/pictureOrgChart+Icon"/>
    <dgm:cxn modelId="{9F36BFDB-F1EC-4BAD-B8AE-E93E82B108F6}" type="presParOf" srcId="{C52DB4F7-A831-4FE2-A46F-B4347CFFD635}" destId="{1261580F-A53E-4AE6-82D1-F19C65A41D49}" srcOrd="1" destOrd="0" presId="urn:microsoft.com/office/officeart/2005/8/layout/pictureOrgChart+Icon"/>
    <dgm:cxn modelId="{D62DB4B3-85C7-4492-8D1C-B5F887DD9BC1}" type="presParOf" srcId="{1261580F-A53E-4AE6-82D1-F19C65A41D49}" destId="{1BF4CE65-7B7F-48EB-AB10-046908190BED}" srcOrd="0" destOrd="0" presId="urn:microsoft.com/office/officeart/2005/8/layout/pictureOrgChart+Icon"/>
    <dgm:cxn modelId="{8BB2F4B2-7B69-458F-967B-52959186A1BE}" type="presParOf" srcId="{1BF4CE65-7B7F-48EB-AB10-046908190BED}" destId="{E63A0339-4715-4C9C-8649-87C7A7EE3442}" srcOrd="0" destOrd="0" presId="urn:microsoft.com/office/officeart/2005/8/layout/pictureOrgChart+Icon"/>
    <dgm:cxn modelId="{A632DE70-2246-4BC6-89C2-FC342618B61E}" type="presParOf" srcId="{1BF4CE65-7B7F-48EB-AB10-046908190BED}" destId="{646C8426-451B-4A71-852C-4029466E6E07}" srcOrd="1" destOrd="0" presId="urn:microsoft.com/office/officeart/2005/8/layout/pictureOrgChart+Icon"/>
    <dgm:cxn modelId="{01C1EB60-5B41-4434-956A-DD1A77A02DB8}" type="presParOf" srcId="{1BF4CE65-7B7F-48EB-AB10-046908190BED}" destId="{7893937A-B78C-4950-BFBE-DF6733FFFF4B}" srcOrd="2" destOrd="0" presId="urn:microsoft.com/office/officeart/2005/8/layout/pictureOrgChart+Icon"/>
    <dgm:cxn modelId="{767201E8-7C1E-4BDE-B94C-3C52FE4E5D1E}" type="presParOf" srcId="{1261580F-A53E-4AE6-82D1-F19C65A41D49}" destId="{F8449D97-885D-4A32-8770-F054927668CA}" srcOrd="1" destOrd="0" presId="urn:microsoft.com/office/officeart/2005/8/layout/pictureOrgChart+Icon"/>
    <dgm:cxn modelId="{F7C39267-4122-435C-B25C-FAADC5E5677F}" type="presParOf" srcId="{1261580F-A53E-4AE6-82D1-F19C65A41D49}" destId="{17841836-1851-46CF-A229-1D473C825799}" srcOrd="2" destOrd="0" presId="urn:microsoft.com/office/officeart/2005/8/layout/pictureOrgChart+Icon"/>
    <dgm:cxn modelId="{E40369FF-18AF-4149-8BC3-2BA5D75BB77F}" type="presParOf" srcId="{C52DB4F7-A831-4FE2-A46F-B4347CFFD635}" destId="{061573F2-80E8-4BB0-A921-9D06881EDBAA}" srcOrd="2" destOrd="0" presId="urn:microsoft.com/office/officeart/2005/8/layout/pictureOrgChart+Icon"/>
    <dgm:cxn modelId="{A44FB6F0-D974-4333-AC47-2635285FF225}" type="presParOf" srcId="{C52DB4F7-A831-4FE2-A46F-B4347CFFD635}" destId="{67184EC0-ECAA-4EA6-BE6E-23DE673B7C8D}" srcOrd="3" destOrd="0" presId="urn:microsoft.com/office/officeart/2005/8/layout/pictureOrgChart+Icon"/>
    <dgm:cxn modelId="{48527C6D-98CA-46C5-84BE-65E17ADEEFD3}" type="presParOf" srcId="{67184EC0-ECAA-4EA6-BE6E-23DE673B7C8D}" destId="{60087627-5CCC-4DE6-A0A0-120D4888DD4B}" srcOrd="0" destOrd="0" presId="urn:microsoft.com/office/officeart/2005/8/layout/pictureOrgChart+Icon"/>
    <dgm:cxn modelId="{05463CEE-7035-4DEF-8672-E5AA7068218D}" type="presParOf" srcId="{60087627-5CCC-4DE6-A0A0-120D4888DD4B}" destId="{854C8B18-516A-44B5-9702-2BCF5DF90DFE}" srcOrd="0" destOrd="0" presId="urn:microsoft.com/office/officeart/2005/8/layout/pictureOrgChart+Icon"/>
    <dgm:cxn modelId="{7EACE699-DDE3-40A5-89CE-05E57E33EB36}" type="presParOf" srcId="{60087627-5CCC-4DE6-A0A0-120D4888DD4B}" destId="{40BDAE66-6087-4D99-8831-1189B1C0BC3D}" srcOrd="1" destOrd="0" presId="urn:microsoft.com/office/officeart/2005/8/layout/pictureOrgChart+Icon"/>
    <dgm:cxn modelId="{2E74536C-73BA-4B77-AB1E-036A11379361}" type="presParOf" srcId="{60087627-5CCC-4DE6-A0A0-120D4888DD4B}" destId="{C23C4E67-AAFF-4C6A-BBF4-C8EDA83690CC}" srcOrd="2" destOrd="0" presId="urn:microsoft.com/office/officeart/2005/8/layout/pictureOrgChart+Icon"/>
    <dgm:cxn modelId="{F2A95810-E4E1-441E-9192-AAA139040975}" type="presParOf" srcId="{67184EC0-ECAA-4EA6-BE6E-23DE673B7C8D}" destId="{8BE8BC1F-36BF-41DD-846B-287F29FE3ACA}" srcOrd="1" destOrd="0" presId="urn:microsoft.com/office/officeart/2005/8/layout/pictureOrgChart+Icon"/>
    <dgm:cxn modelId="{00D134FE-8A99-42CF-90D5-63BA9B39F7B0}" type="presParOf" srcId="{67184EC0-ECAA-4EA6-BE6E-23DE673B7C8D}" destId="{CFCF07D1-A117-4D47-BBA2-D7759DAAE1C8}" srcOrd="2" destOrd="0" presId="urn:microsoft.com/office/officeart/2005/8/layout/pictureOrgChart+Icon"/>
    <dgm:cxn modelId="{206DACE5-C9C2-425A-9E41-84C07749A1A8}" type="presParOf" srcId="{C52DB4F7-A831-4FE2-A46F-B4347CFFD635}" destId="{36E98758-2454-4F59-98D9-3FE0D6137173}" srcOrd="4" destOrd="0" presId="urn:microsoft.com/office/officeart/2005/8/layout/pictureOrgChart+Icon"/>
    <dgm:cxn modelId="{97759EAF-2236-49B3-8377-3DA68D71818F}" type="presParOf" srcId="{C52DB4F7-A831-4FE2-A46F-B4347CFFD635}" destId="{E310418F-93E3-4AA3-9D09-3537210B1051}" srcOrd="5" destOrd="0" presId="urn:microsoft.com/office/officeart/2005/8/layout/pictureOrgChart+Icon"/>
    <dgm:cxn modelId="{846F6405-925B-4A73-844E-AA6F2A0095D6}" type="presParOf" srcId="{E310418F-93E3-4AA3-9D09-3537210B1051}" destId="{7E0841BD-8037-4FDC-98B9-84236ECC6CA1}" srcOrd="0" destOrd="0" presId="urn:microsoft.com/office/officeart/2005/8/layout/pictureOrgChart+Icon"/>
    <dgm:cxn modelId="{F0D82D0B-F545-462D-8B6E-873E36A71EA7}" type="presParOf" srcId="{7E0841BD-8037-4FDC-98B9-84236ECC6CA1}" destId="{B3A9B671-4AA4-43CF-86F6-903CD3C2E32A}" srcOrd="0" destOrd="0" presId="urn:microsoft.com/office/officeart/2005/8/layout/pictureOrgChart+Icon"/>
    <dgm:cxn modelId="{405F7E19-BEFA-4F0E-AA10-CDF168C246A3}" type="presParOf" srcId="{7E0841BD-8037-4FDC-98B9-84236ECC6CA1}" destId="{7E63FB8C-5A6B-4070-AB8C-0CC2C7F5AA12}" srcOrd="1" destOrd="0" presId="urn:microsoft.com/office/officeart/2005/8/layout/pictureOrgChart+Icon"/>
    <dgm:cxn modelId="{EAE87B79-53F2-4FEB-9F9A-7A6E3B76CB03}" type="presParOf" srcId="{7E0841BD-8037-4FDC-98B9-84236ECC6CA1}" destId="{84B69793-3548-4390-A0EB-B77436F2B1ED}" srcOrd="2" destOrd="0" presId="urn:microsoft.com/office/officeart/2005/8/layout/pictureOrgChart+Icon"/>
    <dgm:cxn modelId="{16C897CA-A811-4658-BCEF-1C427A70546C}" type="presParOf" srcId="{E310418F-93E3-4AA3-9D09-3537210B1051}" destId="{6ECEBE74-FE2D-455B-B921-ECAA7F5C9926}" srcOrd="1" destOrd="0" presId="urn:microsoft.com/office/officeart/2005/8/layout/pictureOrgChart+Icon"/>
    <dgm:cxn modelId="{122D721D-AED9-4616-825A-087577153A60}" type="presParOf" srcId="{E310418F-93E3-4AA3-9D09-3537210B1051}" destId="{926185A0-3FDB-469C-BA4A-2A66E7B6D6C5}" srcOrd="2" destOrd="0" presId="urn:microsoft.com/office/officeart/2005/8/layout/pictureOrgChart+Icon"/>
    <dgm:cxn modelId="{38E34C3F-AD48-4130-B7B3-BB46571729CD}" type="presParOf" srcId="{CB174FAD-0C11-40FA-8CEE-639523CA89B8}" destId="{D215EFA8-B0F6-43E6-9038-6FF5BB0AE599}" srcOrd="2" destOrd="0" presId="urn:microsoft.com/office/officeart/2005/8/layout/pictureOrgChart+Icon"/>
  </dgm:cxnLst>
  <dgm:bg>
    <a:effectLst>
      <a:outerShdw blurRad="50800" dist="38100" dir="10800000" algn="r"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DD46C-00CB-4816-B8EE-E51CDD281145}" type="doc">
      <dgm:prSet loTypeId="urn:microsoft.com/office/officeart/2005/8/layout/pictureOrgChart+Icon" loCatId="hierarchy" qsTypeId="urn:microsoft.com/office/officeart/2005/8/quickstyle/simple5" qsCatId="simple" csTypeId="urn:microsoft.com/office/officeart/2005/8/colors/accent1_2" csCatId="accent1" phldr="1"/>
      <dgm:spPr/>
      <dgm:t>
        <a:bodyPr/>
        <a:lstStyle/>
        <a:p>
          <a:endParaRPr lang="en-US"/>
        </a:p>
      </dgm:t>
    </dgm:pt>
    <dgm:pt modelId="{8EA032F2-411A-47DE-83A5-FB1AF0BDE05C}">
      <dgm:prSet phldrT="[Text]" custT="1"/>
      <dgm:spPr>
        <a:gradFill rotWithShape="0">
          <a:gsLst>
            <a:gs pos="0">
              <a:srgbClr val="004A98">
                <a:lumMod val="60000"/>
                <a:lumOff val="40000"/>
              </a:srgbClr>
            </a:gs>
            <a:gs pos="50000">
              <a:srgbClr val="004A98"/>
            </a:gs>
            <a:gs pos="100000">
              <a:srgbClr val="1F1B92"/>
            </a:gs>
          </a:gsLst>
        </a:gradFill>
        <a:ln w="76200">
          <a:solidFill>
            <a:srgbClr val="FFC000"/>
          </a:solidFill>
        </a:ln>
      </dgm:spPr>
      <dgm:t>
        <a:bodyPr/>
        <a:lstStyle/>
        <a:p>
          <a:r>
            <a:rPr lang="en-US" sz="3200">
              <a:ln/>
              <a:solidFill>
                <a:srgbClr val="F9BE10"/>
              </a:solidFill>
              <a:latin typeface="Segoe UI Semibold" panose="020B0702040204020203" pitchFamily="34" charset="0"/>
              <a:cs typeface="Segoe UI Semibold" panose="020B0702040204020203" pitchFamily="34" charset="0"/>
            </a:rPr>
            <a:t>Business Intelligence Services</a:t>
          </a:r>
        </a:p>
      </dgm:t>
    </dgm:pt>
    <dgm:pt modelId="{17B4C41E-E348-4801-A259-3094B39F4FD2}" type="parTrans" cxnId="{7C74F421-0BA3-434B-8066-B0C4506BA271}">
      <dgm:prSet/>
      <dgm:spPr/>
      <dgm:t>
        <a:bodyPr/>
        <a:lstStyle/>
        <a:p>
          <a:endParaRPr lang="en-US" sz="3200">
            <a:solidFill>
              <a:srgbClr val="F9BE10"/>
            </a:solidFill>
          </a:endParaRPr>
        </a:p>
      </dgm:t>
    </dgm:pt>
    <dgm:pt modelId="{3D281C13-BCEC-4AC8-B22A-46B34F81B2FB}" type="sibTrans" cxnId="{7C74F421-0BA3-434B-8066-B0C4506BA271}">
      <dgm:prSet/>
      <dgm:spPr/>
      <dgm:t>
        <a:bodyPr/>
        <a:lstStyle/>
        <a:p>
          <a:endParaRPr lang="en-US" sz="3200">
            <a:solidFill>
              <a:srgbClr val="F9BE10"/>
            </a:solidFill>
          </a:endParaRPr>
        </a:p>
      </dgm:t>
    </dgm:pt>
    <dgm:pt modelId="{D38BCF7A-94BE-4C64-A141-616166EC979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gm:t>
    </dgm:pt>
    <dgm:pt modelId="{8F255413-96D0-4D93-9A4A-A6EED0C641AF}" type="parTrans" cxnId="{0091651E-B42D-4B31-A513-008B9482ECCE}">
      <dgm:prSet/>
      <dgm:spPr>
        <a:solidFill>
          <a:schemeClr val="bg1"/>
        </a:solidFill>
        <a:ln>
          <a:solidFill>
            <a:schemeClr val="bg1"/>
          </a:solidFill>
        </a:ln>
      </dgm:spPr>
      <dgm:t>
        <a:bodyPr/>
        <a:lstStyle/>
        <a:p>
          <a:endParaRPr lang="en-US" sz="3200">
            <a:solidFill>
              <a:srgbClr val="1F1B92"/>
            </a:solidFill>
          </a:endParaRPr>
        </a:p>
      </dgm:t>
    </dgm:pt>
    <dgm:pt modelId="{F922DCCC-0A9A-43C7-8A77-B2EDCD2BA5B2}" type="sibTrans" cxnId="{0091651E-B42D-4B31-A513-008B9482ECCE}">
      <dgm:prSet/>
      <dgm:spPr/>
      <dgm:t>
        <a:bodyPr/>
        <a:lstStyle/>
        <a:p>
          <a:endParaRPr lang="en-US" sz="3200">
            <a:solidFill>
              <a:srgbClr val="F9BE10"/>
            </a:solidFill>
          </a:endParaRPr>
        </a:p>
      </dgm:t>
    </dgm:pt>
    <dgm:pt modelId="{258FD6E1-8676-47A7-804E-2BA000C9EB8B}">
      <dgm:prSet phldrT="[Text]" custT="1"/>
      <dgm:spPr>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gm:spPr>
      <dgm:t>
        <a:bodyPr spcFirstLastPara="0" vert="horz" wrap="square" lIns="1330643" tIns="20320" rIns="20320" bIns="20320" numCol="1" spcCol="1270" anchor="ctr" anchorCtr="0"/>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gm:t>
    </dgm:pt>
    <dgm:pt modelId="{B50DB738-B3AB-4495-BD97-E122BAC288AD}" type="parTrans" cxnId="{88A863C7-0B5D-4B98-91ED-9AB941EECDA1}">
      <dgm:prSet/>
      <dgm:spPr>
        <a:solidFill>
          <a:schemeClr val="bg1"/>
        </a:solidFill>
        <a:ln>
          <a:solidFill>
            <a:schemeClr val="bg1"/>
          </a:solidFill>
        </a:ln>
      </dgm:spPr>
      <dgm:t>
        <a:bodyPr/>
        <a:lstStyle/>
        <a:p>
          <a:endParaRPr lang="en-US" sz="3200">
            <a:solidFill>
              <a:srgbClr val="1F1B92"/>
            </a:solidFill>
          </a:endParaRPr>
        </a:p>
      </dgm:t>
    </dgm:pt>
    <dgm:pt modelId="{22180EB9-5A37-488A-B099-FE3ACB4307EC}" type="sibTrans" cxnId="{88A863C7-0B5D-4B98-91ED-9AB941EECDA1}">
      <dgm:prSet/>
      <dgm:spPr/>
      <dgm:t>
        <a:bodyPr/>
        <a:lstStyle/>
        <a:p>
          <a:endParaRPr lang="en-US" sz="3200">
            <a:solidFill>
              <a:srgbClr val="F9BE10"/>
            </a:solidFill>
          </a:endParaRPr>
        </a:p>
      </dgm:t>
    </dgm:pt>
    <dgm:pt modelId="{2B32EED0-A7A2-4729-A268-03A72D66F0C8}" type="pres">
      <dgm:prSet presAssocID="{B00DD46C-00CB-4816-B8EE-E51CDD281145}" presName="hierChild1" presStyleCnt="0">
        <dgm:presLayoutVars>
          <dgm:orgChart val="1"/>
          <dgm:chPref val="1"/>
          <dgm:dir/>
          <dgm:animOne val="branch"/>
          <dgm:animLvl val="lvl"/>
          <dgm:resizeHandles/>
        </dgm:presLayoutVars>
      </dgm:prSet>
      <dgm:spPr/>
    </dgm:pt>
    <dgm:pt modelId="{CB174FAD-0C11-40FA-8CEE-639523CA89B8}" type="pres">
      <dgm:prSet presAssocID="{8EA032F2-411A-47DE-83A5-FB1AF0BDE05C}" presName="hierRoot1" presStyleCnt="0">
        <dgm:presLayoutVars>
          <dgm:hierBranch val="init"/>
        </dgm:presLayoutVars>
      </dgm:prSet>
      <dgm:spPr/>
    </dgm:pt>
    <dgm:pt modelId="{8B40BCF6-B09B-4493-92F1-F93B3EEF582D}" type="pres">
      <dgm:prSet presAssocID="{8EA032F2-411A-47DE-83A5-FB1AF0BDE05C}" presName="rootComposite1" presStyleCnt="0"/>
      <dgm:spPr/>
    </dgm:pt>
    <dgm:pt modelId="{88F16FCE-994C-40BD-914A-DF1E7B6FDA15}" type="pres">
      <dgm:prSet presAssocID="{8EA032F2-411A-47DE-83A5-FB1AF0BDE05C}" presName="rootText1" presStyleLbl="node0" presStyleIdx="0" presStyleCnt="1">
        <dgm:presLayoutVars>
          <dgm:chPref val="3"/>
        </dgm:presLayoutVars>
      </dgm:prSet>
      <dgm:spPr/>
    </dgm:pt>
    <dgm:pt modelId="{F403DC75-E7C2-4976-B30D-64D38804E5C1}" type="pres">
      <dgm:prSet presAssocID="{8EA032F2-411A-47DE-83A5-FB1AF0BDE05C}" presName="rootPict1" presStyleLbl="align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dgm:spPr>
    </dgm:pt>
    <dgm:pt modelId="{B1DA041F-0C4C-49BA-847D-431E775E3AAA}" type="pres">
      <dgm:prSet presAssocID="{8EA032F2-411A-47DE-83A5-FB1AF0BDE05C}" presName="rootConnector1" presStyleLbl="node1" presStyleIdx="0" presStyleCnt="0"/>
      <dgm:spPr/>
    </dgm:pt>
    <dgm:pt modelId="{C52DB4F7-A831-4FE2-A46F-B4347CFFD635}" type="pres">
      <dgm:prSet presAssocID="{8EA032F2-411A-47DE-83A5-FB1AF0BDE05C}" presName="hierChild2" presStyleCnt="0"/>
      <dgm:spPr/>
    </dgm:pt>
    <dgm:pt modelId="{3983F813-2BE6-45FA-8BED-93E62334A202}" type="pres">
      <dgm:prSet presAssocID="{8F255413-96D0-4D93-9A4A-A6EED0C641AF}" presName="Name37" presStyleLbl="parChTrans1D2" presStyleIdx="0" presStyleCnt="2"/>
      <dgm:spPr/>
    </dgm:pt>
    <dgm:pt modelId="{1261580F-A53E-4AE6-82D1-F19C65A41D49}" type="pres">
      <dgm:prSet presAssocID="{D38BCF7A-94BE-4C64-A141-616166EC979B}" presName="hierRoot2" presStyleCnt="0">
        <dgm:presLayoutVars>
          <dgm:hierBranch val="init"/>
        </dgm:presLayoutVars>
      </dgm:prSet>
      <dgm:spPr/>
    </dgm:pt>
    <dgm:pt modelId="{1BF4CE65-7B7F-48EB-AB10-046908190BED}" type="pres">
      <dgm:prSet presAssocID="{D38BCF7A-94BE-4C64-A141-616166EC979B}" presName="rootComposite" presStyleCnt="0"/>
      <dgm:spPr/>
    </dgm:pt>
    <dgm:pt modelId="{E63A0339-4715-4C9C-8649-87C7A7EE3442}" type="pres">
      <dgm:prSet presAssocID="{D38BCF7A-94BE-4C64-A141-616166EC979B}" presName="rootText" presStyleLbl="node2" presStyleIdx="0" presStyleCnt="2">
        <dgm:presLayoutVars>
          <dgm:chPref val="3"/>
        </dgm:presLayoutVars>
      </dgm:prSet>
      <dgm:spPr>
        <a:xfrm>
          <a:off x="1604010" y="2554333"/>
          <a:ext cx="3592285" cy="1796142"/>
        </a:xfrm>
        <a:prstGeom prst="rect">
          <a:avLst/>
        </a:prstGeom>
      </dgm:spPr>
    </dgm:pt>
    <dgm:pt modelId="{646C8426-451B-4A71-852C-4029466E6E07}" type="pres">
      <dgm:prSet presAssocID="{D38BCF7A-94BE-4C64-A141-616166EC979B}" presName="rootPict" presStyleLbl="alignImgPlace1" presStyleIdx="1" presStyleCnt="3"/>
      <dgm:spPr>
        <a:blipFill dpi="0" rotWithShape="1">
          <a:blip xmlns:r="http://schemas.openxmlformats.org/officeDocument/2006/relationships" r:embed="rId2"/>
          <a:srcRect/>
          <a:stretch>
            <a:fillRect t="12536" b="12536"/>
          </a:stretch>
        </a:blipFill>
      </dgm:spPr>
    </dgm:pt>
    <dgm:pt modelId="{7893937A-B78C-4950-BFBE-DF6733FFFF4B}" type="pres">
      <dgm:prSet presAssocID="{D38BCF7A-94BE-4C64-A141-616166EC979B}" presName="rootConnector" presStyleLbl="node2" presStyleIdx="0" presStyleCnt="2"/>
      <dgm:spPr/>
    </dgm:pt>
    <dgm:pt modelId="{F8449D97-885D-4A32-8770-F054927668CA}" type="pres">
      <dgm:prSet presAssocID="{D38BCF7A-94BE-4C64-A141-616166EC979B}" presName="hierChild4" presStyleCnt="0"/>
      <dgm:spPr/>
    </dgm:pt>
    <dgm:pt modelId="{17841836-1851-46CF-A229-1D473C825799}" type="pres">
      <dgm:prSet presAssocID="{D38BCF7A-94BE-4C64-A141-616166EC979B}" presName="hierChild5" presStyleCnt="0"/>
      <dgm:spPr/>
    </dgm:pt>
    <dgm:pt modelId="{061573F2-80E8-4BB0-A921-9D06881EDBAA}" type="pres">
      <dgm:prSet presAssocID="{B50DB738-B3AB-4495-BD97-E122BAC288AD}" presName="Name37" presStyleLbl="parChTrans1D2" presStyleIdx="1" presStyleCnt="2"/>
      <dgm:spPr/>
    </dgm:pt>
    <dgm:pt modelId="{67184EC0-ECAA-4EA6-BE6E-23DE673B7C8D}" type="pres">
      <dgm:prSet presAssocID="{258FD6E1-8676-47A7-804E-2BA000C9EB8B}" presName="hierRoot2" presStyleCnt="0">
        <dgm:presLayoutVars>
          <dgm:hierBranch val="init"/>
        </dgm:presLayoutVars>
      </dgm:prSet>
      <dgm:spPr/>
    </dgm:pt>
    <dgm:pt modelId="{60087627-5CCC-4DE6-A0A0-120D4888DD4B}" type="pres">
      <dgm:prSet presAssocID="{258FD6E1-8676-47A7-804E-2BA000C9EB8B}" presName="rootComposite" presStyleCnt="0"/>
      <dgm:spPr/>
    </dgm:pt>
    <dgm:pt modelId="{854C8B18-516A-44B5-9702-2BCF5DF90DFE}" type="pres">
      <dgm:prSet presAssocID="{258FD6E1-8676-47A7-804E-2BA000C9EB8B}" presName="rootText" presStyleLbl="node2" presStyleIdx="1" presStyleCnt="2">
        <dgm:presLayoutVars>
          <dgm:chPref val="3"/>
        </dgm:presLayoutVars>
      </dgm:prSet>
      <dgm:spPr>
        <a:xfrm>
          <a:off x="5950676" y="2554333"/>
          <a:ext cx="3592285" cy="1796142"/>
        </a:xfrm>
        <a:prstGeom prst="rect">
          <a:avLst/>
        </a:prstGeom>
      </dgm:spPr>
    </dgm:pt>
    <dgm:pt modelId="{40BDAE66-6087-4D99-8831-1189B1C0BC3D}" type="pres">
      <dgm:prSet presAssocID="{258FD6E1-8676-47A7-804E-2BA000C9EB8B}" presName="rootPict" presStyleLbl="align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dgm:spPr>
    </dgm:pt>
    <dgm:pt modelId="{C23C4E67-AAFF-4C6A-BBF4-C8EDA83690CC}" type="pres">
      <dgm:prSet presAssocID="{258FD6E1-8676-47A7-804E-2BA000C9EB8B}" presName="rootConnector" presStyleLbl="node2" presStyleIdx="1" presStyleCnt="2"/>
      <dgm:spPr/>
    </dgm:pt>
    <dgm:pt modelId="{8BE8BC1F-36BF-41DD-846B-287F29FE3ACA}" type="pres">
      <dgm:prSet presAssocID="{258FD6E1-8676-47A7-804E-2BA000C9EB8B}" presName="hierChild4" presStyleCnt="0"/>
      <dgm:spPr/>
    </dgm:pt>
    <dgm:pt modelId="{CFCF07D1-A117-4D47-BBA2-D7759DAAE1C8}" type="pres">
      <dgm:prSet presAssocID="{258FD6E1-8676-47A7-804E-2BA000C9EB8B}" presName="hierChild5" presStyleCnt="0"/>
      <dgm:spPr/>
    </dgm:pt>
    <dgm:pt modelId="{D215EFA8-B0F6-43E6-9038-6FF5BB0AE599}" type="pres">
      <dgm:prSet presAssocID="{8EA032F2-411A-47DE-83A5-FB1AF0BDE05C}" presName="hierChild3" presStyleCnt="0"/>
      <dgm:spPr/>
    </dgm:pt>
  </dgm:ptLst>
  <dgm:cxnLst>
    <dgm:cxn modelId="{0091651E-B42D-4B31-A513-008B9482ECCE}" srcId="{8EA032F2-411A-47DE-83A5-FB1AF0BDE05C}" destId="{D38BCF7A-94BE-4C64-A141-616166EC979B}" srcOrd="0" destOrd="0" parTransId="{8F255413-96D0-4D93-9A4A-A6EED0C641AF}" sibTransId="{F922DCCC-0A9A-43C7-8A77-B2EDCD2BA5B2}"/>
    <dgm:cxn modelId="{7C74F421-0BA3-434B-8066-B0C4506BA271}" srcId="{B00DD46C-00CB-4816-B8EE-E51CDD281145}" destId="{8EA032F2-411A-47DE-83A5-FB1AF0BDE05C}" srcOrd="0" destOrd="0" parTransId="{17B4C41E-E348-4801-A259-3094B39F4FD2}" sibTransId="{3D281C13-BCEC-4AC8-B22A-46B34F81B2FB}"/>
    <dgm:cxn modelId="{EF126577-C2E0-472D-A98C-511030DFC8A3}" type="presOf" srcId="{258FD6E1-8676-47A7-804E-2BA000C9EB8B}" destId="{854C8B18-516A-44B5-9702-2BCF5DF90DFE}" srcOrd="0" destOrd="0" presId="urn:microsoft.com/office/officeart/2005/8/layout/pictureOrgChart+Icon"/>
    <dgm:cxn modelId="{04382D9D-5789-40B2-A47D-E9FE5BE94200}" type="presOf" srcId="{B50DB738-B3AB-4495-BD97-E122BAC288AD}" destId="{061573F2-80E8-4BB0-A921-9D06881EDBAA}" srcOrd="0" destOrd="0" presId="urn:microsoft.com/office/officeart/2005/8/layout/pictureOrgChart+Icon"/>
    <dgm:cxn modelId="{DF0E87A0-0961-4CA0-A5BE-B8A6A20A1148}" type="presOf" srcId="{8EA032F2-411A-47DE-83A5-FB1AF0BDE05C}" destId="{B1DA041F-0C4C-49BA-847D-431E775E3AAA}" srcOrd="1" destOrd="0" presId="urn:microsoft.com/office/officeart/2005/8/layout/pictureOrgChart+Icon"/>
    <dgm:cxn modelId="{0BAAE7A8-7C7F-4EC2-BEFD-F695C41EB5A9}" type="presOf" srcId="{D38BCF7A-94BE-4C64-A141-616166EC979B}" destId="{7893937A-B78C-4950-BFBE-DF6733FFFF4B}" srcOrd="1" destOrd="0" presId="urn:microsoft.com/office/officeart/2005/8/layout/pictureOrgChart+Icon"/>
    <dgm:cxn modelId="{B4DF3BAD-BD04-445D-B0A4-33E6C7821322}" type="presOf" srcId="{D38BCF7A-94BE-4C64-A141-616166EC979B}" destId="{E63A0339-4715-4C9C-8649-87C7A7EE3442}" srcOrd="0" destOrd="0" presId="urn:microsoft.com/office/officeart/2005/8/layout/pictureOrgChart+Icon"/>
    <dgm:cxn modelId="{394A1BB8-FC6F-4480-A27F-637919A22179}" type="presOf" srcId="{8F255413-96D0-4D93-9A4A-A6EED0C641AF}" destId="{3983F813-2BE6-45FA-8BED-93E62334A202}" srcOrd="0" destOrd="0" presId="urn:microsoft.com/office/officeart/2005/8/layout/pictureOrgChart+Icon"/>
    <dgm:cxn modelId="{88A863C7-0B5D-4B98-91ED-9AB941EECDA1}" srcId="{8EA032F2-411A-47DE-83A5-FB1AF0BDE05C}" destId="{258FD6E1-8676-47A7-804E-2BA000C9EB8B}" srcOrd="1" destOrd="0" parTransId="{B50DB738-B3AB-4495-BD97-E122BAC288AD}" sibTransId="{22180EB9-5A37-488A-B099-FE3ACB4307EC}"/>
    <dgm:cxn modelId="{7E0501CF-283C-4634-85AA-68E57C119EA7}" type="presOf" srcId="{8EA032F2-411A-47DE-83A5-FB1AF0BDE05C}" destId="{88F16FCE-994C-40BD-914A-DF1E7B6FDA15}" srcOrd="0" destOrd="0" presId="urn:microsoft.com/office/officeart/2005/8/layout/pictureOrgChart+Icon"/>
    <dgm:cxn modelId="{2EA08AFB-47E8-4C23-A707-CBAB214DFB0A}" type="presOf" srcId="{258FD6E1-8676-47A7-804E-2BA000C9EB8B}" destId="{C23C4E67-AAFF-4C6A-BBF4-C8EDA83690CC}" srcOrd="1" destOrd="0" presId="urn:microsoft.com/office/officeart/2005/8/layout/pictureOrgChart+Icon"/>
    <dgm:cxn modelId="{FAD397FD-021E-4FF2-B3E2-1C70A88ADBCF}" type="presOf" srcId="{B00DD46C-00CB-4816-B8EE-E51CDD281145}" destId="{2B32EED0-A7A2-4729-A268-03A72D66F0C8}" srcOrd="0" destOrd="0" presId="urn:microsoft.com/office/officeart/2005/8/layout/pictureOrgChart+Icon"/>
    <dgm:cxn modelId="{1759F237-986D-4029-9783-2B788499E1FD}" type="presParOf" srcId="{2B32EED0-A7A2-4729-A268-03A72D66F0C8}" destId="{CB174FAD-0C11-40FA-8CEE-639523CA89B8}" srcOrd="0" destOrd="0" presId="urn:microsoft.com/office/officeart/2005/8/layout/pictureOrgChart+Icon"/>
    <dgm:cxn modelId="{AB0762E3-1EAF-431C-9E20-082F17E20AF5}" type="presParOf" srcId="{CB174FAD-0C11-40FA-8CEE-639523CA89B8}" destId="{8B40BCF6-B09B-4493-92F1-F93B3EEF582D}" srcOrd="0" destOrd="0" presId="urn:microsoft.com/office/officeart/2005/8/layout/pictureOrgChart+Icon"/>
    <dgm:cxn modelId="{6A1AE829-7929-4489-AD48-7CDD0431FF69}" type="presParOf" srcId="{8B40BCF6-B09B-4493-92F1-F93B3EEF582D}" destId="{88F16FCE-994C-40BD-914A-DF1E7B6FDA15}" srcOrd="0" destOrd="0" presId="urn:microsoft.com/office/officeart/2005/8/layout/pictureOrgChart+Icon"/>
    <dgm:cxn modelId="{D107EEF6-4466-4365-9184-B772C8C502EA}" type="presParOf" srcId="{8B40BCF6-B09B-4493-92F1-F93B3EEF582D}" destId="{F403DC75-E7C2-4976-B30D-64D38804E5C1}" srcOrd="1" destOrd="0" presId="urn:microsoft.com/office/officeart/2005/8/layout/pictureOrgChart+Icon"/>
    <dgm:cxn modelId="{E0707277-3C77-4A21-9CDC-C7C380723CC7}" type="presParOf" srcId="{8B40BCF6-B09B-4493-92F1-F93B3EEF582D}" destId="{B1DA041F-0C4C-49BA-847D-431E775E3AAA}" srcOrd="2" destOrd="0" presId="urn:microsoft.com/office/officeart/2005/8/layout/pictureOrgChart+Icon"/>
    <dgm:cxn modelId="{2302D04A-DC57-4B02-89A9-CD0E11DC9E71}" type="presParOf" srcId="{CB174FAD-0C11-40FA-8CEE-639523CA89B8}" destId="{C52DB4F7-A831-4FE2-A46F-B4347CFFD635}" srcOrd="1" destOrd="0" presId="urn:microsoft.com/office/officeart/2005/8/layout/pictureOrgChart+Icon"/>
    <dgm:cxn modelId="{2702AAA2-5C31-4011-BB5D-999113386D79}" type="presParOf" srcId="{C52DB4F7-A831-4FE2-A46F-B4347CFFD635}" destId="{3983F813-2BE6-45FA-8BED-93E62334A202}" srcOrd="0" destOrd="0" presId="urn:microsoft.com/office/officeart/2005/8/layout/pictureOrgChart+Icon"/>
    <dgm:cxn modelId="{9F36BFDB-F1EC-4BAD-B8AE-E93E82B108F6}" type="presParOf" srcId="{C52DB4F7-A831-4FE2-A46F-B4347CFFD635}" destId="{1261580F-A53E-4AE6-82D1-F19C65A41D49}" srcOrd="1" destOrd="0" presId="urn:microsoft.com/office/officeart/2005/8/layout/pictureOrgChart+Icon"/>
    <dgm:cxn modelId="{D62DB4B3-85C7-4492-8D1C-B5F887DD9BC1}" type="presParOf" srcId="{1261580F-A53E-4AE6-82D1-F19C65A41D49}" destId="{1BF4CE65-7B7F-48EB-AB10-046908190BED}" srcOrd="0" destOrd="0" presId="urn:microsoft.com/office/officeart/2005/8/layout/pictureOrgChart+Icon"/>
    <dgm:cxn modelId="{8BB2F4B2-7B69-458F-967B-52959186A1BE}" type="presParOf" srcId="{1BF4CE65-7B7F-48EB-AB10-046908190BED}" destId="{E63A0339-4715-4C9C-8649-87C7A7EE3442}" srcOrd="0" destOrd="0" presId="urn:microsoft.com/office/officeart/2005/8/layout/pictureOrgChart+Icon"/>
    <dgm:cxn modelId="{A632DE70-2246-4BC6-89C2-FC342618B61E}" type="presParOf" srcId="{1BF4CE65-7B7F-48EB-AB10-046908190BED}" destId="{646C8426-451B-4A71-852C-4029466E6E07}" srcOrd="1" destOrd="0" presId="urn:microsoft.com/office/officeart/2005/8/layout/pictureOrgChart+Icon"/>
    <dgm:cxn modelId="{01C1EB60-5B41-4434-956A-DD1A77A02DB8}" type="presParOf" srcId="{1BF4CE65-7B7F-48EB-AB10-046908190BED}" destId="{7893937A-B78C-4950-BFBE-DF6733FFFF4B}" srcOrd="2" destOrd="0" presId="urn:microsoft.com/office/officeart/2005/8/layout/pictureOrgChart+Icon"/>
    <dgm:cxn modelId="{767201E8-7C1E-4BDE-B94C-3C52FE4E5D1E}" type="presParOf" srcId="{1261580F-A53E-4AE6-82D1-F19C65A41D49}" destId="{F8449D97-885D-4A32-8770-F054927668CA}" srcOrd="1" destOrd="0" presId="urn:microsoft.com/office/officeart/2005/8/layout/pictureOrgChart+Icon"/>
    <dgm:cxn modelId="{F7C39267-4122-435C-B25C-FAADC5E5677F}" type="presParOf" srcId="{1261580F-A53E-4AE6-82D1-F19C65A41D49}" destId="{17841836-1851-46CF-A229-1D473C825799}" srcOrd="2" destOrd="0" presId="urn:microsoft.com/office/officeart/2005/8/layout/pictureOrgChart+Icon"/>
    <dgm:cxn modelId="{E40369FF-18AF-4149-8BC3-2BA5D75BB77F}" type="presParOf" srcId="{C52DB4F7-A831-4FE2-A46F-B4347CFFD635}" destId="{061573F2-80E8-4BB0-A921-9D06881EDBAA}" srcOrd="2" destOrd="0" presId="urn:microsoft.com/office/officeart/2005/8/layout/pictureOrgChart+Icon"/>
    <dgm:cxn modelId="{A44FB6F0-D974-4333-AC47-2635285FF225}" type="presParOf" srcId="{C52DB4F7-A831-4FE2-A46F-B4347CFFD635}" destId="{67184EC0-ECAA-4EA6-BE6E-23DE673B7C8D}" srcOrd="3" destOrd="0" presId="urn:microsoft.com/office/officeart/2005/8/layout/pictureOrgChart+Icon"/>
    <dgm:cxn modelId="{48527C6D-98CA-46C5-84BE-65E17ADEEFD3}" type="presParOf" srcId="{67184EC0-ECAA-4EA6-BE6E-23DE673B7C8D}" destId="{60087627-5CCC-4DE6-A0A0-120D4888DD4B}" srcOrd="0" destOrd="0" presId="urn:microsoft.com/office/officeart/2005/8/layout/pictureOrgChart+Icon"/>
    <dgm:cxn modelId="{05463CEE-7035-4DEF-8672-E5AA7068218D}" type="presParOf" srcId="{60087627-5CCC-4DE6-A0A0-120D4888DD4B}" destId="{854C8B18-516A-44B5-9702-2BCF5DF90DFE}" srcOrd="0" destOrd="0" presId="urn:microsoft.com/office/officeart/2005/8/layout/pictureOrgChart+Icon"/>
    <dgm:cxn modelId="{7EACE699-DDE3-40A5-89CE-05E57E33EB36}" type="presParOf" srcId="{60087627-5CCC-4DE6-A0A0-120D4888DD4B}" destId="{40BDAE66-6087-4D99-8831-1189B1C0BC3D}" srcOrd="1" destOrd="0" presId="urn:microsoft.com/office/officeart/2005/8/layout/pictureOrgChart+Icon"/>
    <dgm:cxn modelId="{2E74536C-73BA-4B77-AB1E-036A11379361}" type="presParOf" srcId="{60087627-5CCC-4DE6-A0A0-120D4888DD4B}" destId="{C23C4E67-AAFF-4C6A-BBF4-C8EDA83690CC}" srcOrd="2" destOrd="0" presId="urn:microsoft.com/office/officeart/2005/8/layout/pictureOrgChart+Icon"/>
    <dgm:cxn modelId="{F2A95810-E4E1-441E-9192-AAA139040975}" type="presParOf" srcId="{67184EC0-ECAA-4EA6-BE6E-23DE673B7C8D}" destId="{8BE8BC1F-36BF-41DD-846B-287F29FE3ACA}" srcOrd="1" destOrd="0" presId="urn:microsoft.com/office/officeart/2005/8/layout/pictureOrgChart+Icon"/>
    <dgm:cxn modelId="{00D134FE-8A99-42CF-90D5-63BA9B39F7B0}" type="presParOf" srcId="{67184EC0-ECAA-4EA6-BE6E-23DE673B7C8D}" destId="{CFCF07D1-A117-4D47-BBA2-D7759DAAE1C8}" srcOrd="2" destOrd="0" presId="urn:microsoft.com/office/officeart/2005/8/layout/pictureOrgChart+Icon"/>
    <dgm:cxn modelId="{38E34C3F-AD48-4130-B7B3-BB46571729CD}" type="presParOf" srcId="{CB174FAD-0C11-40FA-8CEE-639523CA89B8}" destId="{D215EFA8-B0F6-43E6-9038-6FF5BB0AE599}" srcOrd="2" destOrd="0" presId="urn:microsoft.com/office/officeart/2005/8/layout/pictureOrgChart+Icon"/>
  </dgm:cxnLst>
  <dgm:bg>
    <a:effectLst>
      <a:outerShdw blurRad="50800" dist="38100" dir="10800000" algn="r"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DAEB6E-1318-412E-9372-CF34C364545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AB5055E-0B38-43B7-AB5B-9228BC8C34EF}">
      <dgm:prSet custT="1"/>
      <dgm:spPr>
        <a:solidFill>
          <a:srgbClr val="004A98"/>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4000">
              <a:solidFill>
                <a:schemeClr val="bg1"/>
              </a:solidFill>
              <a:latin typeface="Segoe UI Semilight" panose="020B0402040204020203" pitchFamily="34" charset="0"/>
              <a:cs typeface="Segoe UI Semilight" panose="020B0402040204020203" pitchFamily="34" charset="0"/>
            </a:rPr>
            <a:t>Process of analyzing raw data to find trends and answer questions</a:t>
          </a:r>
        </a:p>
      </dgm:t>
    </dgm:pt>
    <dgm:pt modelId="{ECB35C09-C8EA-4672-AED7-11E1A74657F5}" type="parTrans" cxnId="{B4026F12-36EA-4FBD-B5D5-7BEDA24B5BDB}">
      <dgm:prSet/>
      <dgm:spPr/>
      <dgm:t>
        <a:bodyPr/>
        <a:lstStyle/>
        <a:p>
          <a:pPr algn="ctr"/>
          <a:endParaRPr lang="en-US" sz="4000">
            <a:solidFill>
              <a:schemeClr val="bg1"/>
            </a:solidFill>
            <a:latin typeface="Segoe UI Semilight" panose="020B0402040204020203" pitchFamily="34" charset="0"/>
            <a:cs typeface="Segoe UI Semilight" panose="020B0402040204020203" pitchFamily="34" charset="0"/>
          </a:endParaRPr>
        </a:p>
      </dgm:t>
    </dgm:pt>
    <dgm:pt modelId="{6523B9F4-C333-48DE-AC3A-23382AAB5877}" type="sibTrans" cxnId="{B4026F12-36EA-4FBD-B5D5-7BEDA24B5BDB}">
      <dgm:prSet/>
      <dgm:spPr/>
      <dgm:t>
        <a:bodyPr/>
        <a:lstStyle/>
        <a:p>
          <a:pPr algn="ctr"/>
          <a:endParaRPr lang="en-US" sz="4000">
            <a:solidFill>
              <a:schemeClr val="bg1"/>
            </a:solidFill>
            <a:latin typeface="Segoe UI Semilight" panose="020B0402040204020203" pitchFamily="34" charset="0"/>
            <a:cs typeface="Segoe UI Semilight" panose="020B0402040204020203" pitchFamily="34" charset="0"/>
          </a:endParaRPr>
        </a:p>
      </dgm:t>
    </dgm:pt>
    <dgm:pt modelId="{CA3BF45C-E7A4-48B7-9131-B78FDC0ECD56}" type="pres">
      <dgm:prSet presAssocID="{44DAEB6E-1318-412E-9372-CF34C364545A}" presName="linear" presStyleCnt="0">
        <dgm:presLayoutVars>
          <dgm:animLvl val="lvl"/>
          <dgm:resizeHandles val="exact"/>
        </dgm:presLayoutVars>
      </dgm:prSet>
      <dgm:spPr/>
    </dgm:pt>
    <dgm:pt modelId="{0A92AEFF-2C5F-4AF5-A9AE-91C9AA1CE9EF}" type="pres">
      <dgm:prSet presAssocID="{DAB5055E-0B38-43B7-AB5B-9228BC8C34EF}" presName="parentText" presStyleLbl="node1" presStyleIdx="0" presStyleCnt="1">
        <dgm:presLayoutVars>
          <dgm:chMax val="0"/>
          <dgm:bulletEnabled val="1"/>
        </dgm:presLayoutVars>
      </dgm:prSet>
      <dgm:spPr/>
    </dgm:pt>
  </dgm:ptLst>
  <dgm:cxnLst>
    <dgm:cxn modelId="{5A9A020A-0852-425E-9D64-59D8D691C4C7}" type="presOf" srcId="{DAB5055E-0B38-43B7-AB5B-9228BC8C34EF}" destId="{0A92AEFF-2C5F-4AF5-A9AE-91C9AA1CE9EF}" srcOrd="0" destOrd="0" presId="urn:microsoft.com/office/officeart/2005/8/layout/vList2"/>
    <dgm:cxn modelId="{B4026F12-36EA-4FBD-B5D5-7BEDA24B5BDB}" srcId="{44DAEB6E-1318-412E-9372-CF34C364545A}" destId="{DAB5055E-0B38-43B7-AB5B-9228BC8C34EF}" srcOrd="0" destOrd="0" parTransId="{ECB35C09-C8EA-4672-AED7-11E1A74657F5}" sibTransId="{6523B9F4-C333-48DE-AC3A-23382AAB5877}"/>
    <dgm:cxn modelId="{185A09F3-F672-48F1-8D76-2E9A30E47701}" type="presOf" srcId="{44DAEB6E-1318-412E-9372-CF34C364545A}" destId="{CA3BF45C-E7A4-48B7-9131-B78FDC0ECD56}" srcOrd="0" destOrd="0" presId="urn:microsoft.com/office/officeart/2005/8/layout/vList2"/>
    <dgm:cxn modelId="{64431AC2-A061-4FC0-8D1A-2E3E2812112E}" type="presParOf" srcId="{CA3BF45C-E7A4-48B7-9131-B78FDC0ECD56}" destId="{0A92AEFF-2C5F-4AF5-A9AE-91C9AA1CE9E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B0ED7B-BE6E-4A9D-B510-0A97F1CEE7DC}"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6B49714B-F8B2-4A99-8724-EF4BA081500E}">
      <dgm:prSet custT="1"/>
      <dgm:spPr>
        <a:solidFill>
          <a:srgbClr val="4A2051"/>
        </a:solidFill>
        <a:ln>
          <a:solidFill>
            <a:srgbClr val="4A2051"/>
          </a:solidFill>
        </a:ln>
      </dgm:spPr>
      <dgm:t>
        <a:bodyPr/>
        <a:lstStyle/>
        <a:p>
          <a:r>
            <a:rPr lang="en-US" sz="2400">
              <a:latin typeface="Segoe UI Semilight" panose="020B0402040204020203" pitchFamily="34" charset="0"/>
              <a:cs typeface="Segoe UI Semilight" panose="020B0402040204020203" pitchFamily="34" charset="0"/>
            </a:rPr>
            <a:t>Types of Data Analytics</a:t>
          </a:r>
        </a:p>
      </dgm:t>
    </dgm:pt>
    <dgm:pt modelId="{EB8FBABB-F0DC-4CE8-9623-929A172DF60B}" type="parTrans" cxnId="{22650405-6FFC-4C6B-9483-7EB9D454E1F7}">
      <dgm:prSet/>
      <dgm:spPr/>
      <dgm:t>
        <a:bodyPr/>
        <a:lstStyle/>
        <a:p>
          <a:endParaRPr lang="en-US" sz="2400">
            <a:latin typeface="Segoe UI Semilight" panose="020B0402040204020203" pitchFamily="34" charset="0"/>
            <a:cs typeface="Segoe UI Semilight" panose="020B0402040204020203" pitchFamily="34" charset="0"/>
          </a:endParaRPr>
        </a:p>
      </dgm:t>
    </dgm:pt>
    <dgm:pt modelId="{76C5862F-554C-4396-AE54-9041F551F09D}" type="sibTrans" cxnId="{22650405-6FFC-4C6B-9483-7EB9D454E1F7}">
      <dgm:prSet/>
      <dgm:spPr/>
      <dgm:t>
        <a:bodyPr/>
        <a:lstStyle/>
        <a:p>
          <a:endParaRPr lang="en-US" sz="2400">
            <a:latin typeface="Segoe UI Semilight" panose="020B0402040204020203" pitchFamily="34" charset="0"/>
            <a:cs typeface="Segoe UI Semilight" panose="020B0402040204020203" pitchFamily="34" charset="0"/>
          </a:endParaRPr>
        </a:p>
      </dgm:t>
    </dgm:pt>
    <dgm:pt modelId="{77671C8A-89E6-4C89-B420-368F93EDB523}">
      <dgm:prSet custT="1"/>
      <dgm:spPr>
        <a:solidFill>
          <a:srgbClr val="F9BE10"/>
        </a:solidFill>
        <a:ln>
          <a:solidFill>
            <a:srgbClr val="F9BE10"/>
          </a:solidFill>
        </a:ln>
      </dgm:spPr>
      <dgm:t>
        <a:bodyPr/>
        <a:lstStyle/>
        <a:p>
          <a:r>
            <a:rPr lang="en-US" sz="2400">
              <a:latin typeface="Segoe UI Semilight" panose="020B0402040204020203" pitchFamily="34" charset="0"/>
              <a:cs typeface="Segoe UI Semilight" panose="020B0402040204020203" pitchFamily="34" charset="0"/>
            </a:rPr>
            <a:t>Descriptive</a:t>
          </a:r>
        </a:p>
      </dgm:t>
    </dgm:pt>
    <dgm:pt modelId="{40B6ED25-CCE3-40BB-8B0B-0962EEC05461}" type="parTrans" cxnId="{0A2B52F1-56C2-4961-9F17-C4BDDCE4EE60}">
      <dgm:prSet/>
      <dgm:spPr>
        <a:solidFill>
          <a:srgbClr val="B0B6B4"/>
        </a:solidFill>
        <a:ln w="19050">
          <a:solidFill>
            <a:srgbClr val="B0B6B4"/>
          </a:solidFill>
        </a:ln>
      </dgm:spPr>
      <dgm:t>
        <a:bodyPr/>
        <a:lstStyle/>
        <a:p>
          <a:endParaRPr lang="en-US" sz="2400">
            <a:latin typeface="Segoe UI Semilight" panose="020B0402040204020203" pitchFamily="34" charset="0"/>
            <a:cs typeface="Segoe UI Semilight" panose="020B0402040204020203" pitchFamily="34" charset="0"/>
          </a:endParaRPr>
        </a:p>
      </dgm:t>
    </dgm:pt>
    <dgm:pt modelId="{D791B295-D4E5-4214-A051-DEBDE508BD02}" type="sibTrans" cxnId="{0A2B52F1-56C2-4961-9F17-C4BDDCE4EE60}">
      <dgm:prSet/>
      <dgm:spPr/>
      <dgm:t>
        <a:bodyPr/>
        <a:lstStyle/>
        <a:p>
          <a:endParaRPr lang="en-US" sz="2400">
            <a:latin typeface="Segoe UI Semilight" panose="020B0402040204020203" pitchFamily="34" charset="0"/>
            <a:cs typeface="Segoe UI Semilight" panose="020B0402040204020203" pitchFamily="34" charset="0"/>
          </a:endParaRPr>
        </a:p>
      </dgm:t>
    </dgm:pt>
    <dgm:pt modelId="{AA4BE582-403C-49C2-8931-F679EEC5E917}">
      <dgm:prSet custT="1"/>
      <dgm:spPr>
        <a:solidFill>
          <a:srgbClr val="EC6141"/>
        </a:solidFill>
        <a:ln>
          <a:solidFill>
            <a:srgbClr val="EC6141"/>
          </a:solidFill>
        </a:ln>
      </dgm:spPr>
      <dgm:t>
        <a:bodyPr/>
        <a:lstStyle/>
        <a:p>
          <a:r>
            <a:rPr lang="en-US" sz="2400">
              <a:latin typeface="Segoe UI Semilight" panose="020B0402040204020203" pitchFamily="34" charset="0"/>
              <a:cs typeface="Segoe UI Semilight" panose="020B0402040204020203" pitchFamily="34" charset="0"/>
            </a:rPr>
            <a:t>Predictive</a:t>
          </a:r>
        </a:p>
      </dgm:t>
    </dgm:pt>
    <dgm:pt modelId="{AB936432-F601-42BF-B995-EC002FC240D6}" type="parTrans" cxnId="{15C7DAE1-4697-4FDA-BF17-640C6EC0E90E}">
      <dgm:prSet/>
      <dgm:spPr/>
      <dgm:t>
        <a:bodyPr/>
        <a:lstStyle/>
        <a:p>
          <a:endParaRPr lang="en-US" sz="2400">
            <a:latin typeface="Segoe UI Semilight" panose="020B0402040204020203" pitchFamily="34" charset="0"/>
            <a:cs typeface="Segoe UI Semilight" panose="020B0402040204020203" pitchFamily="34" charset="0"/>
          </a:endParaRPr>
        </a:p>
      </dgm:t>
    </dgm:pt>
    <dgm:pt modelId="{FE0EE068-0CA3-48CD-AF3B-CE99A596BF20}" type="sibTrans" cxnId="{15C7DAE1-4697-4FDA-BF17-640C6EC0E90E}">
      <dgm:prSet/>
      <dgm:spPr/>
      <dgm:t>
        <a:bodyPr/>
        <a:lstStyle/>
        <a:p>
          <a:endParaRPr lang="en-US" sz="2400">
            <a:latin typeface="Segoe UI Semilight" panose="020B0402040204020203" pitchFamily="34" charset="0"/>
            <a:cs typeface="Segoe UI Semilight" panose="020B0402040204020203" pitchFamily="34" charset="0"/>
          </a:endParaRPr>
        </a:p>
      </dgm:t>
    </dgm:pt>
    <dgm:pt modelId="{4F74EFBF-DCE6-4FDA-B5D8-7DAEAFF06C20}">
      <dgm:prSet custT="1"/>
      <dgm:spPr>
        <a:solidFill>
          <a:srgbClr val="5CCC6C"/>
        </a:solidFill>
        <a:ln>
          <a:solidFill>
            <a:srgbClr val="5CCC6C"/>
          </a:solidFill>
        </a:ln>
      </dgm:spPr>
      <dgm:t>
        <a:bodyPr/>
        <a:lstStyle/>
        <a:p>
          <a:r>
            <a:rPr lang="en-US" sz="2400">
              <a:latin typeface="Segoe UI Semilight" panose="020B0402040204020203" pitchFamily="34" charset="0"/>
              <a:cs typeface="Segoe UI Semilight" panose="020B0402040204020203" pitchFamily="34" charset="0"/>
            </a:rPr>
            <a:t>Prescriptive</a:t>
          </a:r>
        </a:p>
      </dgm:t>
    </dgm:pt>
    <dgm:pt modelId="{77BB047B-F4CC-451A-9526-5037DB3F42C9}" type="parTrans" cxnId="{F4E85266-6849-41AF-B006-740B11B5AE5C}">
      <dgm:prSet/>
      <dgm:spPr>
        <a:solidFill>
          <a:srgbClr val="B0B6B4"/>
        </a:solidFill>
        <a:ln w="19050">
          <a:solidFill>
            <a:srgbClr val="B0B6B4"/>
          </a:solidFill>
        </a:ln>
      </dgm:spPr>
      <dgm:t>
        <a:bodyPr/>
        <a:lstStyle/>
        <a:p>
          <a:endParaRPr lang="en-US" sz="2400">
            <a:latin typeface="Segoe UI Semilight" panose="020B0402040204020203" pitchFamily="34" charset="0"/>
            <a:cs typeface="Segoe UI Semilight" panose="020B0402040204020203" pitchFamily="34" charset="0"/>
          </a:endParaRPr>
        </a:p>
      </dgm:t>
    </dgm:pt>
    <dgm:pt modelId="{3C1A6B73-7C77-420D-8CDB-D7D7F3E2F618}" type="sibTrans" cxnId="{F4E85266-6849-41AF-B006-740B11B5AE5C}">
      <dgm:prSet/>
      <dgm:spPr/>
      <dgm:t>
        <a:bodyPr/>
        <a:lstStyle/>
        <a:p>
          <a:endParaRPr lang="en-US" sz="2400">
            <a:latin typeface="Segoe UI Semilight" panose="020B0402040204020203" pitchFamily="34" charset="0"/>
            <a:cs typeface="Segoe UI Semilight" panose="020B0402040204020203" pitchFamily="34" charset="0"/>
          </a:endParaRPr>
        </a:p>
      </dgm:t>
    </dgm:pt>
    <dgm:pt modelId="{99072CE4-D241-4934-9123-7E3DD212C462}">
      <dgm:prSet custT="1"/>
      <dgm:spPr>
        <a:solidFill>
          <a:srgbClr val="1F0292"/>
        </a:solidFill>
      </dgm:spPr>
      <dgm:t>
        <a:bodyPr/>
        <a:lstStyle/>
        <a:p>
          <a:r>
            <a:rPr lang="en-US" sz="2400">
              <a:latin typeface="Segoe UI Semilight" panose="020B0402040204020203" pitchFamily="34" charset="0"/>
              <a:cs typeface="Segoe UI Semilight" panose="020B0402040204020203" pitchFamily="34" charset="0"/>
            </a:rPr>
            <a:t>What Happened?</a:t>
          </a:r>
        </a:p>
      </dgm:t>
    </dgm:pt>
    <dgm:pt modelId="{82E6B7B1-FB44-470A-98FE-71E76037542E}" type="parTrans" cxnId="{C328D0EA-F62A-4666-8C3A-B8D517C3DBC3}">
      <dgm:prSet/>
      <dgm:spPr>
        <a:solidFill>
          <a:srgbClr val="B0B6B4"/>
        </a:solidFill>
        <a:ln w="19050">
          <a:solidFill>
            <a:srgbClr val="B0B6B4"/>
          </a:solidFill>
        </a:ln>
      </dgm:spPr>
      <dgm:t>
        <a:bodyPr/>
        <a:lstStyle/>
        <a:p>
          <a:endParaRPr lang="en-US" sz="2400">
            <a:latin typeface="Segoe UI Semilight" panose="020B0402040204020203" pitchFamily="34" charset="0"/>
            <a:cs typeface="Segoe UI Semilight" panose="020B0402040204020203" pitchFamily="34" charset="0"/>
          </a:endParaRPr>
        </a:p>
      </dgm:t>
    </dgm:pt>
    <dgm:pt modelId="{40D74310-85A7-480D-80E2-EA4FE273FF84}" type="sibTrans" cxnId="{C328D0EA-F62A-4666-8C3A-B8D517C3DBC3}">
      <dgm:prSet/>
      <dgm:spPr/>
      <dgm:t>
        <a:bodyPr/>
        <a:lstStyle/>
        <a:p>
          <a:endParaRPr lang="en-US" sz="2400">
            <a:latin typeface="Segoe UI Semilight" panose="020B0402040204020203" pitchFamily="34" charset="0"/>
            <a:cs typeface="Segoe UI Semilight" panose="020B0402040204020203" pitchFamily="34" charset="0"/>
          </a:endParaRPr>
        </a:p>
      </dgm:t>
    </dgm:pt>
    <dgm:pt modelId="{09DD6110-87EC-42ED-9636-77D437D2075D}">
      <dgm:prSet custT="1"/>
      <dgm:spPr>
        <a:solidFill>
          <a:srgbClr val="1F0292"/>
        </a:solidFill>
        <a:ln>
          <a:solidFill>
            <a:srgbClr val="1F0292"/>
          </a:solidFill>
        </a:ln>
      </dgm:spPr>
      <dgm:t>
        <a:bodyPr/>
        <a:lstStyle/>
        <a:p>
          <a:r>
            <a:rPr lang="en-US" sz="2400">
              <a:latin typeface="Segoe UI Semilight" panose="020B0402040204020203" pitchFamily="34" charset="0"/>
              <a:cs typeface="Segoe UI Semilight" panose="020B0402040204020203" pitchFamily="34" charset="0"/>
            </a:rPr>
            <a:t>What Will Happen?</a:t>
          </a:r>
        </a:p>
      </dgm:t>
    </dgm:pt>
    <dgm:pt modelId="{79A464F7-A433-4F63-A188-8FDD751AD938}" type="parTrans" cxnId="{8367A353-1897-4A6D-90EE-676795973C8C}">
      <dgm:prSet/>
      <dgm:spPr>
        <a:solidFill>
          <a:srgbClr val="B0B6B4"/>
        </a:solidFill>
        <a:ln w="19050">
          <a:solidFill>
            <a:srgbClr val="B0B6B4"/>
          </a:solidFill>
        </a:ln>
      </dgm:spPr>
      <dgm:t>
        <a:bodyPr/>
        <a:lstStyle/>
        <a:p>
          <a:endParaRPr lang="en-US" sz="2400">
            <a:latin typeface="Segoe UI Semilight" panose="020B0402040204020203" pitchFamily="34" charset="0"/>
            <a:cs typeface="Segoe UI Semilight" panose="020B0402040204020203" pitchFamily="34" charset="0"/>
          </a:endParaRPr>
        </a:p>
      </dgm:t>
    </dgm:pt>
    <dgm:pt modelId="{D495D679-CD34-4D0C-BE35-AA378527401F}" type="sibTrans" cxnId="{8367A353-1897-4A6D-90EE-676795973C8C}">
      <dgm:prSet/>
      <dgm:spPr/>
      <dgm:t>
        <a:bodyPr/>
        <a:lstStyle/>
        <a:p>
          <a:endParaRPr lang="en-US" sz="2400">
            <a:latin typeface="Segoe UI Semilight" panose="020B0402040204020203" pitchFamily="34" charset="0"/>
            <a:cs typeface="Segoe UI Semilight" panose="020B0402040204020203" pitchFamily="34" charset="0"/>
          </a:endParaRPr>
        </a:p>
      </dgm:t>
    </dgm:pt>
    <dgm:pt modelId="{ADE1A0A9-0AE7-4450-87A0-ABE74FE23494}">
      <dgm:prSet custT="1"/>
      <dgm:spPr>
        <a:solidFill>
          <a:srgbClr val="1F0292"/>
        </a:solidFill>
        <a:ln>
          <a:solidFill>
            <a:srgbClr val="1F0292"/>
          </a:solidFill>
        </a:ln>
      </dgm:spPr>
      <dgm:t>
        <a:bodyPr/>
        <a:lstStyle/>
        <a:p>
          <a:r>
            <a:rPr lang="en-US" sz="2400">
              <a:latin typeface="Segoe UI Semilight" panose="020B0402040204020203" pitchFamily="34" charset="0"/>
              <a:cs typeface="Segoe UI Semilight" panose="020B0402040204020203" pitchFamily="34" charset="0"/>
            </a:rPr>
            <a:t>What Should Be Done?</a:t>
          </a:r>
        </a:p>
      </dgm:t>
    </dgm:pt>
    <dgm:pt modelId="{3CD58183-2646-47FE-A490-577EBD43AD88}" type="parTrans" cxnId="{7D8E8C0B-1EE6-4426-955C-0C3973C943CF}">
      <dgm:prSet/>
      <dgm:spPr>
        <a:solidFill>
          <a:srgbClr val="B0B6B4"/>
        </a:solidFill>
        <a:ln w="19050">
          <a:solidFill>
            <a:srgbClr val="B0B6B4"/>
          </a:solidFill>
        </a:ln>
      </dgm:spPr>
      <dgm:t>
        <a:bodyPr/>
        <a:lstStyle/>
        <a:p>
          <a:endParaRPr lang="en-US" sz="2400">
            <a:latin typeface="Segoe UI Semilight" panose="020B0402040204020203" pitchFamily="34" charset="0"/>
            <a:cs typeface="Segoe UI Semilight" panose="020B0402040204020203" pitchFamily="34" charset="0"/>
          </a:endParaRPr>
        </a:p>
      </dgm:t>
    </dgm:pt>
    <dgm:pt modelId="{F5B88F16-3B8E-454D-B3AF-C0A89F7CDBB1}" type="sibTrans" cxnId="{7D8E8C0B-1EE6-4426-955C-0C3973C943CF}">
      <dgm:prSet/>
      <dgm:spPr/>
      <dgm:t>
        <a:bodyPr/>
        <a:lstStyle/>
        <a:p>
          <a:endParaRPr lang="en-US" sz="2400">
            <a:latin typeface="Segoe UI Semilight" panose="020B0402040204020203" pitchFamily="34" charset="0"/>
            <a:cs typeface="Segoe UI Semilight" panose="020B0402040204020203" pitchFamily="34" charset="0"/>
          </a:endParaRPr>
        </a:p>
      </dgm:t>
    </dgm:pt>
    <dgm:pt modelId="{8A9B3B33-5939-4340-93F1-9AEE6E47B30E}" type="pres">
      <dgm:prSet presAssocID="{1BB0ED7B-BE6E-4A9D-B510-0A97F1CEE7DC}" presName="hierChild1" presStyleCnt="0">
        <dgm:presLayoutVars>
          <dgm:orgChart val="1"/>
          <dgm:chPref val="1"/>
          <dgm:dir/>
          <dgm:animOne val="branch"/>
          <dgm:animLvl val="lvl"/>
          <dgm:resizeHandles/>
        </dgm:presLayoutVars>
      </dgm:prSet>
      <dgm:spPr/>
    </dgm:pt>
    <dgm:pt modelId="{E331BC8F-F4E9-4B00-9797-286D020CA176}" type="pres">
      <dgm:prSet presAssocID="{6B49714B-F8B2-4A99-8724-EF4BA081500E}" presName="hierRoot1" presStyleCnt="0">
        <dgm:presLayoutVars>
          <dgm:hierBranch val="init"/>
        </dgm:presLayoutVars>
      </dgm:prSet>
      <dgm:spPr/>
    </dgm:pt>
    <dgm:pt modelId="{C5C8FD47-06B2-4645-9002-117793918336}" type="pres">
      <dgm:prSet presAssocID="{6B49714B-F8B2-4A99-8724-EF4BA081500E}" presName="rootComposite1" presStyleCnt="0"/>
      <dgm:spPr/>
    </dgm:pt>
    <dgm:pt modelId="{839DEDFD-65AA-4D6C-A552-F2886A53837D}" type="pres">
      <dgm:prSet presAssocID="{6B49714B-F8B2-4A99-8724-EF4BA081500E}" presName="rootText1" presStyleLbl="node0" presStyleIdx="0" presStyleCnt="1">
        <dgm:presLayoutVars>
          <dgm:chPref val="3"/>
        </dgm:presLayoutVars>
      </dgm:prSet>
      <dgm:spPr/>
    </dgm:pt>
    <dgm:pt modelId="{4F6F53B2-2D91-4AF6-9DD3-B01523B0FA68}" type="pres">
      <dgm:prSet presAssocID="{6B49714B-F8B2-4A99-8724-EF4BA081500E}" presName="rootConnector1" presStyleLbl="node1" presStyleIdx="0" presStyleCnt="0"/>
      <dgm:spPr/>
    </dgm:pt>
    <dgm:pt modelId="{3B75CF94-1081-4CAC-B178-ECF42CDBF57B}" type="pres">
      <dgm:prSet presAssocID="{6B49714B-F8B2-4A99-8724-EF4BA081500E}" presName="hierChild2" presStyleCnt="0"/>
      <dgm:spPr/>
    </dgm:pt>
    <dgm:pt modelId="{5BD525E0-2E02-428F-9411-1A69A614A9CA}" type="pres">
      <dgm:prSet presAssocID="{40B6ED25-CCE3-40BB-8B0B-0962EEC05461}" presName="Name37" presStyleLbl="parChTrans1D2" presStyleIdx="0" presStyleCnt="3"/>
      <dgm:spPr/>
    </dgm:pt>
    <dgm:pt modelId="{B328EED5-1FF7-48AC-BDDF-001DFA793B78}" type="pres">
      <dgm:prSet presAssocID="{77671C8A-89E6-4C89-B420-368F93EDB523}" presName="hierRoot2" presStyleCnt="0">
        <dgm:presLayoutVars>
          <dgm:hierBranch val="init"/>
        </dgm:presLayoutVars>
      </dgm:prSet>
      <dgm:spPr/>
    </dgm:pt>
    <dgm:pt modelId="{1F2A0598-6566-46AC-A4FC-632D60A6BE94}" type="pres">
      <dgm:prSet presAssocID="{77671C8A-89E6-4C89-B420-368F93EDB523}" presName="rootComposite" presStyleCnt="0"/>
      <dgm:spPr/>
    </dgm:pt>
    <dgm:pt modelId="{C799A72A-DE50-4EFC-AE8E-40F42960E240}" type="pres">
      <dgm:prSet presAssocID="{77671C8A-89E6-4C89-B420-368F93EDB523}" presName="rootText" presStyleLbl="node2" presStyleIdx="0" presStyleCnt="3">
        <dgm:presLayoutVars>
          <dgm:chPref val="3"/>
        </dgm:presLayoutVars>
      </dgm:prSet>
      <dgm:spPr/>
    </dgm:pt>
    <dgm:pt modelId="{33BE7855-1196-4E14-85FE-95F69A9C44FB}" type="pres">
      <dgm:prSet presAssocID="{77671C8A-89E6-4C89-B420-368F93EDB523}" presName="rootConnector" presStyleLbl="node2" presStyleIdx="0" presStyleCnt="3"/>
      <dgm:spPr/>
    </dgm:pt>
    <dgm:pt modelId="{B8986466-00DF-42D2-B2AC-CEE6755D7979}" type="pres">
      <dgm:prSet presAssocID="{77671C8A-89E6-4C89-B420-368F93EDB523}" presName="hierChild4" presStyleCnt="0"/>
      <dgm:spPr/>
    </dgm:pt>
    <dgm:pt modelId="{54714316-9A93-4E42-8CA8-61ACA7B52AB1}" type="pres">
      <dgm:prSet presAssocID="{82E6B7B1-FB44-470A-98FE-71E76037542E}" presName="Name37" presStyleLbl="parChTrans1D3" presStyleIdx="0" presStyleCnt="3"/>
      <dgm:spPr/>
    </dgm:pt>
    <dgm:pt modelId="{FCD1A99D-B2C4-462C-9496-ADFFC2A4A6F1}" type="pres">
      <dgm:prSet presAssocID="{99072CE4-D241-4934-9123-7E3DD212C462}" presName="hierRoot2" presStyleCnt="0">
        <dgm:presLayoutVars>
          <dgm:hierBranch val="init"/>
        </dgm:presLayoutVars>
      </dgm:prSet>
      <dgm:spPr/>
    </dgm:pt>
    <dgm:pt modelId="{007D18B7-B9C4-4F0C-97E4-BE7DC13E9E8D}" type="pres">
      <dgm:prSet presAssocID="{99072CE4-D241-4934-9123-7E3DD212C462}" presName="rootComposite" presStyleCnt="0"/>
      <dgm:spPr/>
    </dgm:pt>
    <dgm:pt modelId="{7311A14D-8F0D-4D8D-AF3A-D2028DDBE5FE}" type="pres">
      <dgm:prSet presAssocID="{99072CE4-D241-4934-9123-7E3DD212C462}" presName="rootText" presStyleLbl="node3" presStyleIdx="0" presStyleCnt="3">
        <dgm:presLayoutVars>
          <dgm:chPref val="3"/>
        </dgm:presLayoutVars>
      </dgm:prSet>
      <dgm:spPr/>
    </dgm:pt>
    <dgm:pt modelId="{76ECA59C-D4E9-4C24-9D6B-1347C5DF8D37}" type="pres">
      <dgm:prSet presAssocID="{99072CE4-D241-4934-9123-7E3DD212C462}" presName="rootConnector" presStyleLbl="node3" presStyleIdx="0" presStyleCnt="3"/>
      <dgm:spPr/>
    </dgm:pt>
    <dgm:pt modelId="{92E6FE8F-ABD5-4AC9-B9C8-3A133DCDDC60}" type="pres">
      <dgm:prSet presAssocID="{99072CE4-D241-4934-9123-7E3DD212C462}" presName="hierChild4" presStyleCnt="0"/>
      <dgm:spPr/>
    </dgm:pt>
    <dgm:pt modelId="{B5C30B09-C75E-4ADE-935D-693CFFB701F6}" type="pres">
      <dgm:prSet presAssocID="{99072CE4-D241-4934-9123-7E3DD212C462}" presName="hierChild5" presStyleCnt="0"/>
      <dgm:spPr/>
    </dgm:pt>
    <dgm:pt modelId="{F18E617D-38A3-4410-9649-A8C36853BDB4}" type="pres">
      <dgm:prSet presAssocID="{77671C8A-89E6-4C89-B420-368F93EDB523}" presName="hierChild5" presStyleCnt="0"/>
      <dgm:spPr/>
    </dgm:pt>
    <dgm:pt modelId="{080FF7D2-8D2C-4813-9726-4AAEC480AD67}" type="pres">
      <dgm:prSet presAssocID="{AB936432-F601-42BF-B995-EC002FC240D6}" presName="Name37" presStyleLbl="parChTrans1D2" presStyleIdx="1" presStyleCnt="3"/>
      <dgm:spPr/>
    </dgm:pt>
    <dgm:pt modelId="{145AE3A1-110C-4AC4-8E1D-8AB39DB6A500}" type="pres">
      <dgm:prSet presAssocID="{AA4BE582-403C-49C2-8931-F679EEC5E917}" presName="hierRoot2" presStyleCnt="0">
        <dgm:presLayoutVars>
          <dgm:hierBranch val="init"/>
        </dgm:presLayoutVars>
      </dgm:prSet>
      <dgm:spPr/>
    </dgm:pt>
    <dgm:pt modelId="{F2A44ED8-C5A7-4778-AEE9-F97F1DFF06E4}" type="pres">
      <dgm:prSet presAssocID="{AA4BE582-403C-49C2-8931-F679EEC5E917}" presName="rootComposite" presStyleCnt="0"/>
      <dgm:spPr/>
    </dgm:pt>
    <dgm:pt modelId="{9403BD8C-144F-41F0-80AC-20B66F0359D6}" type="pres">
      <dgm:prSet presAssocID="{AA4BE582-403C-49C2-8931-F679EEC5E917}" presName="rootText" presStyleLbl="node2" presStyleIdx="1" presStyleCnt="3">
        <dgm:presLayoutVars>
          <dgm:chPref val="3"/>
        </dgm:presLayoutVars>
      </dgm:prSet>
      <dgm:spPr/>
    </dgm:pt>
    <dgm:pt modelId="{568ADF19-5D3D-472D-9506-8FF78D360726}" type="pres">
      <dgm:prSet presAssocID="{AA4BE582-403C-49C2-8931-F679EEC5E917}" presName="rootConnector" presStyleLbl="node2" presStyleIdx="1" presStyleCnt="3"/>
      <dgm:spPr/>
    </dgm:pt>
    <dgm:pt modelId="{E639ABA3-E50D-435A-B0B1-C60DF91324C6}" type="pres">
      <dgm:prSet presAssocID="{AA4BE582-403C-49C2-8931-F679EEC5E917}" presName="hierChild4" presStyleCnt="0"/>
      <dgm:spPr/>
    </dgm:pt>
    <dgm:pt modelId="{6E3F41B8-F1BF-4098-B31E-DF011CDF2E42}" type="pres">
      <dgm:prSet presAssocID="{79A464F7-A433-4F63-A188-8FDD751AD938}" presName="Name37" presStyleLbl="parChTrans1D3" presStyleIdx="1" presStyleCnt="3"/>
      <dgm:spPr/>
    </dgm:pt>
    <dgm:pt modelId="{A1619CE5-707B-4F33-9A1B-C4C3DC1F70C9}" type="pres">
      <dgm:prSet presAssocID="{09DD6110-87EC-42ED-9636-77D437D2075D}" presName="hierRoot2" presStyleCnt="0">
        <dgm:presLayoutVars>
          <dgm:hierBranch val="init"/>
        </dgm:presLayoutVars>
      </dgm:prSet>
      <dgm:spPr/>
    </dgm:pt>
    <dgm:pt modelId="{EF4BB69D-9ED8-42F5-BD9E-5941ECF15EE2}" type="pres">
      <dgm:prSet presAssocID="{09DD6110-87EC-42ED-9636-77D437D2075D}" presName="rootComposite" presStyleCnt="0"/>
      <dgm:spPr/>
    </dgm:pt>
    <dgm:pt modelId="{8AC9B284-DC91-4F3C-84B3-C8D5DE8B8DF1}" type="pres">
      <dgm:prSet presAssocID="{09DD6110-87EC-42ED-9636-77D437D2075D}" presName="rootText" presStyleLbl="node3" presStyleIdx="1" presStyleCnt="3">
        <dgm:presLayoutVars>
          <dgm:chPref val="3"/>
        </dgm:presLayoutVars>
      </dgm:prSet>
      <dgm:spPr/>
    </dgm:pt>
    <dgm:pt modelId="{199DE2C4-ADB2-4BD8-B8E2-847D8ED34EE8}" type="pres">
      <dgm:prSet presAssocID="{09DD6110-87EC-42ED-9636-77D437D2075D}" presName="rootConnector" presStyleLbl="node3" presStyleIdx="1" presStyleCnt="3"/>
      <dgm:spPr/>
    </dgm:pt>
    <dgm:pt modelId="{906342AA-0ACD-4F50-A785-FD34DA66C304}" type="pres">
      <dgm:prSet presAssocID="{09DD6110-87EC-42ED-9636-77D437D2075D}" presName="hierChild4" presStyleCnt="0"/>
      <dgm:spPr/>
    </dgm:pt>
    <dgm:pt modelId="{F583A512-E354-4920-9793-96CA301FBC5A}" type="pres">
      <dgm:prSet presAssocID="{09DD6110-87EC-42ED-9636-77D437D2075D}" presName="hierChild5" presStyleCnt="0"/>
      <dgm:spPr/>
    </dgm:pt>
    <dgm:pt modelId="{0961D701-FF23-4231-A077-344503647BDA}" type="pres">
      <dgm:prSet presAssocID="{AA4BE582-403C-49C2-8931-F679EEC5E917}" presName="hierChild5" presStyleCnt="0"/>
      <dgm:spPr/>
    </dgm:pt>
    <dgm:pt modelId="{E7A912F2-6DFA-4990-AD31-B67A24ACCD22}" type="pres">
      <dgm:prSet presAssocID="{77BB047B-F4CC-451A-9526-5037DB3F42C9}" presName="Name37" presStyleLbl="parChTrans1D2" presStyleIdx="2" presStyleCnt="3"/>
      <dgm:spPr/>
    </dgm:pt>
    <dgm:pt modelId="{8B8A1E1F-F17D-4250-8209-10A15397A519}" type="pres">
      <dgm:prSet presAssocID="{4F74EFBF-DCE6-4FDA-B5D8-7DAEAFF06C20}" presName="hierRoot2" presStyleCnt="0">
        <dgm:presLayoutVars>
          <dgm:hierBranch val="init"/>
        </dgm:presLayoutVars>
      </dgm:prSet>
      <dgm:spPr/>
    </dgm:pt>
    <dgm:pt modelId="{354D75F7-4BEC-4150-97CE-2DF861B24AEA}" type="pres">
      <dgm:prSet presAssocID="{4F74EFBF-DCE6-4FDA-B5D8-7DAEAFF06C20}" presName="rootComposite" presStyleCnt="0"/>
      <dgm:spPr/>
    </dgm:pt>
    <dgm:pt modelId="{8F8AC6FB-CAB0-4FAB-B1CA-B9B29AE7FCB1}" type="pres">
      <dgm:prSet presAssocID="{4F74EFBF-DCE6-4FDA-B5D8-7DAEAFF06C20}" presName="rootText" presStyleLbl="node2" presStyleIdx="2" presStyleCnt="3">
        <dgm:presLayoutVars>
          <dgm:chPref val="3"/>
        </dgm:presLayoutVars>
      </dgm:prSet>
      <dgm:spPr/>
    </dgm:pt>
    <dgm:pt modelId="{49B9DD48-9211-4CC8-A598-2CD98FBE23CE}" type="pres">
      <dgm:prSet presAssocID="{4F74EFBF-DCE6-4FDA-B5D8-7DAEAFF06C20}" presName="rootConnector" presStyleLbl="node2" presStyleIdx="2" presStyleCnt="3"/>
      <dgm:spPr/>
    </dgm:pt>
    <dgm:pt modelId="{518033C5-2685-4E97-AF78-4526084935C0}" type="pres">
      <dgm:prSet presAssocID="{4F74EFBF-DCE6-4FDA-B5D8-7DAEAFF06C20}" presName="hierChild4" presStyleCnt="0"/>
      <dgm:spPr/>
    </dgm:pt>
    <dgm:pt modelId="{EBA2511D-2E4F-4789-BFA0-E25B42FD334F}" type="pres">
      <dgm:prSet presAssocID="{3CD58183-2646-47FE-A490-577EBD43AD88}" presName="Name37" presStyleLbl="parChTrans1D3" presStyleIdx="2" presStyleCnt="3"/>
      <dgm:spPr/>
    </dgm:pt>
    <dgm:pt modelId="{BB01EC44-ABA1-4D2B-AA1E-F8ACB2B4E037}" type="pres">
      <dgm:prSet presAssocID="{ADE1A0A9-0AE7-4450-87A0-ABE74FE23494}" presName="hierRoot2" presStyleCnt="0">
        <dgm:presLayoutVars>
          <dgm:hierBranch val="init"/>
        </dgm:presLayoutVars>
      </dgm:prSet>
      <dgm:spPr/>
    </dgm:pt>
    <dgm:pt modelId="{940211E4-C38C-4682-B147-A48C75AA2C2E}" type="pres">
      <dgm:prSet presAssocID="{ADE1A0A9-0AE7-4450-87A0-ABE74FE23494}" presName="rootComposite" presStyleCnt="0"/>
      <dgm:spPr/>
    </dgm:pt>
    <dgm:pt modelId="{C2C4003E-DC95-4AEF-9E69-E17DBB56AF33}" type="pres">
      <dgm:prSet presAssocID="{ADE1A0A9-0AE7-4450-87A0-ABE74FE23494}" presName="rootText" presStyleLbl="node3" presStyleIdx="2" presStyleCnt="3">
        <dgm:presLayoutVars>
          <dgm:chPref val="3"/>
        </dgm:presLayoutVars>
      </dgm:prSet>
      <dgm:spPr/>
    </dgm:pt>
    <dgm:pt modelId="{29C7EE89-BE4E-425C-904B-4C346338D9C2}" type="pres">
      <dgm:prSet presAssocID="{ADE1A0A9-0AE7-4450-87A0-ABE74FE23494}" presName="rootConnector" presStyleLbl="node3" presStyleIdx="2" presStyleCnt="3"/>
      <dgm:spPr/>
    </dgm:pt>
    <dgm:pt modelId="{1F6694A4-380D-49CF-A5F1-706763B8402B}" type="pres">
      <dgm:prSet presAssocID="{ADE1A0A9-0AE7-4450-87A0-ABE74FE23494}" presName="hierChild4" presStyleCnt="0"/>
      <dgm:spPr/>
    </dgm:pt>
    <dgm:pt modelId="{DE95B8D0-3741-41A2-9BB2-183A00EA6C6F}" type="pres">
      <dgm:prSet presAssocID="{ADE1A0A9-0AE7-4450-87A0-ABE74FE23494}" presName="hierChild5" presStyleCnt="0"/>
      <dgm:spPr/>
    </dgm:pt>
    <dgm:pt modelId="{BFD27F39-3A2D-4E00-A2B2-98C3109042C3}" type="pres">
      <dgm:prSet presAssocID="{4F74EFBF-DCE6-4FDA-B5D8-7DAEAFF06C20}" presName="hierChild5" presStyleCnt="0"/>
      <dgm:spPr/>
    </dgm:pt>
    <dgm:pt modelId="{D36C7701-767C-45E4-9D19-100B63B05663}" type="pres">
      <dgm:prSet presAssocID="{6B49714B-F8B2-4A99-8724-EF4BA081500E}" presName="hierChild3" presStyleCnt="0"/>
      <dgm:spPr/>
    </dgm:pt>
  </dgm:ptLst>
  <dgm:cxnLst>
    <dgm:cxn modelId="{22650405-6FFC-4C6B-9483-7EB9D454E1F7}" srcId="{1BB0ED7B-BE6E-4A9D-B510-0A97F1CEE7DC}" destId="{6B49714B-F8B2-4A99-8724-EF4BA081500E}" srcOrd="0" destOrd="0" parTransId="{EB8FBABB-F0DC-4CE8-9623-929A172DF60B}" sibTransId="{76C5862F-554C-4396-AE54-9041F551F09D}"/>
    <dgm:cxn modelId="{CFFF750B-A109-48A5-AB4F-CD24A2032493}" type="presOf" srcId="{6B49714B-F8B2-4A99-8724-EF4BA081500E}" destId="{839DEDFD-65AA-4D6C-A552-F2886A53837D}" srcOrd="0" destOrd="0" presId="urn:microsoft.com/office/officeart/2005/8/layout/orgChart1"/>
    <dgm:cxn modelId="{7D8E8C0B-1EE6-4426-955C-0C3973C943CF}" srcId="{4F74EFBF-DCE6-4FDA-B5D8-7DAEAFF06C20}" destId="{ADE1A0A9-0AE7-4450-87A0-ABE74FE23494}" srcOrd="0" destOrd="0" parTransId="{3CD58183-2646-47FE-A490-577EBD43AD88}" sibTransId="{F5B88F16-3B8E-454D-B3AF-C0A89F7CDBB1}"/>
    <dgm:cxn modelId="{B6B6830C-A909-488B-9919-39825145B58C}" type="presOf" srcId="{99072CE4-D241-4934-9123-7E3DD212C462}" destId="{7311A14D-8F0D-4D8D-AF3A-D2028DDBE5FE}" srcOrd="0" destOrd="0" presId="urn:microsoft.com/office/officeart/2005/8/layout/orgChart1"/>
    <dgm:cxn modelId="{75EF171E-346E-4DD7-9CF1-CCA97C0241A5}" type="presOf" srcId="{82E6B7B1-FB44-470A-98FE-71E76037542E}" destId="{54714316-9A93-4E42-8CA8-61ACA7B52AB1}" srcOrd="0" destOrd="0" presId="urn:microsoft.com/office/officeart/2005/8/layout/orgChart1"/>
    <dgm:cxn modelId="{BBF7C62B-88A1-4ECF-9D37-A480A637EA96}" type="presOf" srcId="{1BB0ED7B-BE6E-4A9D-B510-0A97F1CEE7DC}" destId="{8A9B3B33-5939-4340-93F1-9AEE6E47B30E}" srcOrd="0" destOrd="0" presId="urn:microsoft.com/office/officeart/2005/8/layout/orgChart1"/>
    <dgm:cxn modelId="{F4E85266-6849-41AF-B006-740B11B5AE5C}" srcId="{6B49714B-F8B2-4A99-8724-EF4BA081500E}" destId="{4F74EFBF-DCE6-4FDA-B5D8-7DAEAFF06C20}" srcOrd="2" destOrd="0" parTransId="{77BB047B-F4CC-451A-9526-5037DB3F42C9}" sibTransId="{3C1A6B73-7C77-420D-8CDB-D7D7F3E2F618}"/>
    <dgm:cxn modelId="{6C17026F-5117-4510-BF40-74D21BABAC5A}" type="presOf" srcId="{ADE1A0A9-0AE7-4450-87A0-ABE74FE23494}" destId="{29C7EE89-BE4E-425C-904B-4C346338D9C2}" srcOrd="1" destOrd="0" presId="urn:microsoft.com/office/officeart/2005/8/layout/orgChart1"/>
    <dgm:cxn modelId="{8367A353-1897-4A6D-90EE-676795973C8C}" srcId="{AA4BE582-403C-49C2-8931-F679EEC5E917}" destId="{09DD6110-87EC-42ED-9636-77D437D2075D}" srcOrd="0" destOrd="0" parTransId="{79A464F7-A433-4F63-A188-8FDD751AD938}" sibTransId="{D495D679-CD34-4D0C-BE35-AA378527401F}"/>
    <dgm:cxn modelId="{8B9EAA77-6EDB-41A4-B1D2-5CD2DB51CC4F}" type="presOf" srcId="{AA4BE582-403C-49C2-8931-F679EEC5E917}" destId="{9403BD8C-144F-41F0-80AC-20B66F0359D6}" srcOrd="0" destOrd="0" presId="urn:microsoft.com/office/officeart/2005/8/layout/orgChart1"/>
    <dgm:cxn modelId="{08C42959-04AE-4B4F-AB59-E878AC112A43}" type="presOf" srcId="{77BB047B-F4CC-451A-9526-5037DB3F42C9}" destId="{E7A912F2-6DFA-4990-AD31-B67A24ACCD22}" srcOrd="0" destOrd="0" presId="urn:microsoft.com/office/officeart/2005/8/layout/orgChart1"/>
    <dgm:cxn modelId="{576DE980-8193-4A3D-9E27-CB3E734C3C73}" type="presOf" srcId="{77671C8A-89E6-4C89-B420-368F93EDB523}" destId="{C799A72A-DE50-4EFC-AE8E-40F42960E240}" srcOrd="0" destOrd="0" presId="urn:microsoft.com/office/officeart/2005/8/layout/orgChart1"/>
    <dgm:cxn modelId="{73F00E8D-1C3F-448B-AE09-0EC6438E6835}" type="presOf" srcId="{6B49714B-F8B2-4A99-8724-EF4BA081500E}" destId="{4F6F53B2-2D91-4AF6-9DD3-B01523B0FA68}" srcOrd="1" destOrd="0" presId="urn:microsoft.com/office/officeart/2005/8/layout/orgChart1"/>
    <dgm:cxn modelId="{15C3379A-10A8-41A8-BDF1-A1B3FF684092}" type="presOf" srcId="{77671C8A-89E6-4C89-B420-368F93EDB523}" destId="{33BE7855-1196-4E14-85FE-95F69A9C44FB}" srcOrd="1" destOrd="0" presId="urn:microsoft.com/office/officeart/2005/8/layout/orgChart1"/>
    <dgm:cxn modelId="{4292109E-353C-46FE-9CB0-398BA7BE3151}" type="presOf" srcId="{3CD58183-2646-47FE-A490-577EBD43AD88}" destId="{EBA2511D-2E4F-4789-BFA0-E25B42FD334F}" srcOrd="0" destOrd="0" presId="urn:microsoft.com/office/officeart/2005/8/layout/orgChart1"/>
    <dgm:cxn modelId="{2C6FEEA1-0FE2-47E5-B747-4F4D3A6B88C2}" type="presOf" srcId="{4F74EFBF-DCE6-4FDA-B5D8-7DAEAFF06C20}" destId="{49B9DD48-9211-4CC8-A598-2CD98FBE23CE}" srcOrd="1" destOrd="0" presId="urn:microsoft.com/office/officeart/2005/8/layout/orgChart1"/>
    <dgm:cxn modelId="{AD33DFA8-181D-461C-BFA0-734374E62594}" type="presOf" srcId="{ADE1A0A9-0AE7-4450-87A0-ABE74FE23494}" destId="{C2C4003E-DC95-4AEF-9E69-E17DBB56AF33}" srcOrd="0" destOrd="0" presId="urn:microsoft.com/office/officeart/2005/8/layout/orgChart1"/>
    <dgm:cxn modelId="{792D59B2-5511-4CC2-92F5-615168917DDF}" type="presOf" srcId="{09DD6110-87EC-42ED-9636-77D437D2075D}" destId="{8AC9B284-DC91-4F3C-84B3-C8D5DE8B8DF1}" srcOrd="0" destOrd="0" presId="urn:microsoft.com/office/officeart/2005/8/layout/orgChart1"/>
    <dgm:cxn modelId="{6CE3C7B5-17FC-4F2B-90AD-7C8F7928F7A5}" type="presOf" srcId="{AB936432-F601-42BF-B995-EC002FC240D6}" destId="{080FF7D2-8D2C-4813-9726-4AAEC480AD67}" srcOrd="0" destOrd="0" presId="urn:microsoft.com/office/officeart/2005/8/layout/orgChart1"/>
    <dgm:cxn modelId="{7A21A7BF-687E-493C-9CBF-95DF73A95B46}" type="presOf" srcId="{40B6ED25-CCE3-40BB-8B0B-0962EEC05461}" destId="{5BD525E0-2E02-428F-9411-1A69A614A9CA}" srcOrd="0" destOrd="0" presId="urn:microsoft.com/office/officeart/2005/8/layout/orgChart1"/>
    <dgm:cxn modelId="{EEB97BC3-60E4-4619-8D6A-71280379F946}" type="presOf" srcId="{AA4BE582-403C-49C2-8931-F679EEC5E917}" destId="{568ADF19-5D3D-472D-9506-8FF78D360726}" srcOrd="1" destOrd="0" presId="urn:microsoft.com/office/officeart/2005/8/layout/orgChart1"/>
    <dgm:cxn modelId="{7DBD87C4-78EF-48BE-A6AC-BA9336560636}" type="presOf" srcId="{09DD6110-87EC-42ED-9636-77D437D2075D}" destId="{199DE2C4-ADB2-4BD8-B8E2-847D8ED34EE8}" srcOrd="1" destOrd="0" presId="urn:microsoft.com/office/officeart/2005/8/layout/orgChart1"/>
    <dgm:cxn modelId="{7C520FCE-636D-43A2-AF44-2EC1C968FDD1}" type="presOf" srcId="{79A464F7-A433-4F63-A188-8FDD751AD938}" destId="{6E3F41B8-F1BF-4098-B31E-DF011CDF2E42}" srcOrd="0" destOrd="0" presId="urn:microsoft.com/office/officeart/2005/8/layout/orgChart1"/>
    <dgm:cxn modelId="{A40CD9D5-DD41-41ED-BEC6-8D17552A6032}" type="presOf" srcId="{99072CE4-D241-4934-9123-7E3DD212C462}" destId="{76ECA59C-D4E9-4C24-9D6B-1347C5DF8D37}" srcOrd="1" destOrd="0" presId="urn:microsoft.com/office/officeart/2005/8/layout/orgChart1"/>
    <dgm:cxn modelId="{15C7DAE1-4697-4FDA-BF17-640C6EC0E90E}" srcId="{6B49714B-F8B2-4A99-8724-EF4BA081500E}" destId="{AA4BE582-403C-49C2-8931-F679EEC5E917}" srcOrd="1" destOrd="0" parTransId="{AB936432-F601-42BF-B995-EC002FC240D6}" sibTransId="{FE0EE068-0CA3-48CD-AF3B-CE99A596BF20}"/>
    <dgm:cxn modelId="{C328D0EA-F62A-4666-8C3A-B8D517C3DBC3}" srcId="{77671C8A-89E6-4C89-B420-368F93EDB523}" destId="{99072CE4-D241-4934-9123-7E3DD212C462}" srcOrd="0" destOrd="0" parTransId="{82E6B7B1-FB44-470A-98FE-71E76037542E}" sibTransId="{40D74310-85A7-480D-80E2-EA4FE273FF84}"/>
    <dgm:cxn modelId="{4930ACEF-F3FA-437B-8062-9BADAFD67C86}" type="presOf" srcId="{4F74EFBF-DCE6-4FDA-B5D8-7DAEAFF06C20}" destId="{8F8AC6FB-CAB0-4FAB-B1CA-B9B29AE7FCB1}" srcOrd="0" destOrd="0" presId="urn:microsoft.com/office/officeart/2005/8/layout/orgChart1"/>
    <dgm:cxn modelId="{0A2B52F1-56C2-4961-9F17-C4BDDCE4EE60}" srcId="{6B49714B-F8B2-4A99-8724-EF4BA081500E}" destId="{77671C8A-89E6-4C89-B420-368F93EDB523}" srcOrd="0" destOrd="0" parTransId="{40B6ED25-CCE3-40BB-8B0B-0962EEC05461}" sibTransId="{D791B295-D4E5-4214-A051-DEBDE508BD02}"/>
    <dgm:cxn modelId="{77C0364C-1334-4F3C-B143-D3FD4466B0FE}" type="presParOf" srcId="{8A9B3B33-5939-4340-93F1-9AEE6E47B30E}" destId="{E331BC8F-F4E9-4B00-9797-286D020CA176}" srcOrd="0" destOrd="0" presId="urn:microsoft.com/office/officeart/2005/8/layout/orgChart1"/>
    <dgm:cxn modelId="{DFB03F43-392C-4185-8EC9-151FB883A980}" type="presParOf" srcId="{E331BC8F-F4E9-4B00-9797-286D020CA176}" destId="{C5C8FD47-06B2-4645-9002-117793918336}" srcOrd="0" destOrd="0" presId="urn:microsoft.com/office/officeart/2005/8/layout/orgChart1"/>
    <dgm:cxn modelId="{2D4C3D3E-01EA-4E5C-A4AF-9A759678670A}" type="presParOf" srcId="{C5C8FD47-06B2-4645-9002-117793918336}" destId="{839DEDFD-65AA-4D6C-A552-F2886A53837D}" srcOrd="0" destOrd="0" presId="urn:microsoft.com/office/officeart/2005/8/layout/orgChart1"/>
    <dgm:cxn modelId="{351368CD-D11D-417A-B2F9-83DD6AB1A6E8}" type="presParOf" srcId="{C5C8FD47-06B2-4645-9002-117793918336}" destId="{4F6F53B2-2D91-4AF6-9DD3-B01523B0FA68}" srcOrd="1" destOrd="0" presId="urn:microsoft.com/office/officeart/2005/8/layout/orgChart1"/>
    <dgm:cxn modelId="{A54A5FBC-A14B-47EA-B6D8-7FE4D57163D4}" type="presParOf" srcId="{E331BC8F-F4E9-4B00-9797-286D020CA176}" destId="{3B75CF94-1081-4CAC-B178-ECF42CDBF57B}" srcOrd="1" destOrd="0" presId="urn:microsoft.com/office/officeart/2005/8/layout/orgChart1"/>
    <dgm:cxn modelId="{A8308FC3-8C57-47BD-9E12-A55230002D02}" type="presParOf" srcId="{3B75CF94-1081-4CAC-B178-ECF42CDBF57B}" destId="{5BD525E0-2E02-428F-9411-1A69A614A9CA}" srcOrd="0" destOrd="0" presId="urn:microsoft.com/office/officeart/2005/8/layout/orgChart1"/>
    <dgm:cxn modelId="{386439B3-48EF-45C2-A470-AA25E48B7CBC}" type="presParOf" srcId="{3B75CF94-1081-4CAC-B178-ECF42CDBF57B}" destId="{B328EED5-1FF7-48AC-BDDF-001DFA793B78}" srcOrd="1" destOrd="0" presId="urn:microsoft.com/office/officeart/2005/8/layout/orgChart1"/>
    <dgm:cxn modelId="{5FA94D1D-87A2-4B06-9B50-2C56777883CA}" type="presParOf" srcId="{B328EED5-1FF7-48AC-BDDF-001DFA793B78}" destId="{1F2A0598-6566-46AC-A4FC-632D60A6BE94}" srcOrd="0" destOrd="0" presId="urn:microsoft.com/office/officeart/2005/8/layout/orgChart1"/>
    <dgm:cxn modelId="{320DD3F4-2B4B-4B0C-A21C-59C201310953}" type="presParOf" srcId="{1F2A0598-6566-46AC-A4FC-632D60A6BE94}" destId="{C799A72A-DE50-4EFC-AE8E-40F42960E240}" srcOrd="0" destOrd="0" presId="urn:microsoft.com/office/officeart/2005/8/layout/orgChart1"/>
    <dgm:cxn modelId="{84E981C3-AD03-4BC2-95EA-8317D41FDD86}" type="presParOf" srcId="{1F2A0598-6566-46AC-A4FC-632D60A6BE94}" destId="{33BE7855-1196-4E14-85FE-95F69A9C44FB}" srcOrd="1" destOrd="0" presId="urn:microsoft.com/office/officeart/2005/8/layout/orgChart1"/>
    <dgm:cxn modelId="{B416E67E-0285-476A-BE21-B67486D05957}" type="presParOf" srcId="{B328EED5-1FF7-48AC-BDDF-001DFA793B78}" destId="{B8986466-00DF-42D2-B2AC-CEE6755D7979}" srcOrd="1" destOrd="0" presId="urn:microsoft.com/office/officeart/2005/8/layout/orgChart1"/>
    <dgm:cxn modelId="{91EA86DB-AEAC-48EC-943D-2C759C511DBA}" type="presParOf" srcId="{B8986466-00DF-42D2-B2AC-CEE6755D7979}" destId="{54714316-9A93-4E42-8CA8-61ACA7B52AB1}" srcOrd="0" destOrd="0" presId="urn:microsoft.com/office/officeart/2005/8/layout/orgChart1"/>
    <dgm:cxn modelId="{879A7F29-D51B-4C49-9BB0-5F10331B429F}" type="presParOf" srcId="{B8986466-00DF-42D2-B2AC-CEE6755D7979}" destId="{FCD1A99D-B2C4-462C-9496-ADFFC2A4A6F1}" srcOrd="1" destOrd="0" presId="urn:microsoft.com/office/officeart/2005/8/layout/orgChart1"/>
    <dgm:cxn modelId="{74346BB4-2D4C-489A-9F48-56F06ECFDC10}" type="presParOf" srcId="{FCD1A99D-B2C4-462C-9496-ADFFC2A4A6F1}" destId="{007D18B7-B9C4-4F0C-97E4-BE7DC13E9E8D}" srcOrd="0" destOrd="0" presId="urn:microsoft.com/office/officeart/2005/8/layout/orgChart1"/>
    <dgm:cxn modelId="{0832EAD7-F9F4-466E-BE87-460C83D57F19}" type="presParOf" srcId="{007D18B7-B9C4-4F0C-97E4-BE7DC13E9E8D}" destId="{7311A14D-8F0D-4D8D-AF3A-D2028DDBE5FE}" srcOrd="0" destOrd="0" presId="urn:microsoft.com/office/officeart/2005/8/layout/orgChart1"/>
    <dgm:cxn modelId="{C1E065EA-3030-414D-A9AF-F349C4C0CBCC}" type="presParOf" srcId="{007D18B7-B9C4-4F0C-97E4-BE7DC13E9E8D}" destId="{76ECA59C-D4E9-4C24-9D6B-1347C5DF8D37}" srcOrd="1" destOrd="0" presId="urn:microsoft.com/office/officeart/2005/8/layout/orgChart1"/>
    <dgm:cxn modelId="{17CB2B88-4CD8-4BBD-AD63-7617760DC593}" type="presParOf" srcId="{FCD1A99D-B2C4-462C-9496-ADFFC2A4A6F1}" destId="{92E6FE8F-ABD5-4AC9-B9C8-3A133DCDDC60}" srcOrd="1" destOrd="0" presId="urn:microsoft.com/office/officeart/2005/8/layout/orgChart1"/>
    <dgm:cxn modelId="{6D602C07-852A-42D5-8531-A99A84A87A01}" type="presParOf" srcId="{FCD1A99D-B2C4-462C-9496-ADFFC2A4A6F1}" destId="{B5C30B09-C75E-4ADE-935D-693CFFB701F6}" srcOrd="2" destOrd="0" presId="urn:microsoft.com/office/officeart/2005/8/layout/orgChart1"/>
    <dgm:cxn modelId="{1D284836-8630-4C5D-88AF-BC0D358E1B25}" type="presParOf" srcId="{B328EED5-1FF7-48AC-BDDF-001DFA793B78}" destId="{F18E617D-38A3-4410-9649-A8C36853BDB4}" srcOrd="2" destOrd="0" presId="urn:microsoft.com/office/officeart/2005/8/layout/orgChart1"/>
    <dgm:cxn modelId="{5DD4912C-17A9-4E1E-A0EF-16659B97A48E}" type="presParOf" srcId="{3B75CF94-1081-4CAC-B178-ECF42CDBF57B}" destId="{080FF7D2-8D2C-4813-9726-4AAEC480AD67}" srcOrd="2" destOrd="0" presId="urn:microsoft.com/office/officeart/2005/8/layout/orgChart1"/>
    <dgm:cxn modelId="{E57AA739-CE06-4AA2-A8FB-6886C115EBD0}" type="presParOf" srcId="{3B75CF94-1081-4CAC-B178-ECF42CDBF57B}" destId="{145AE3A1-110C-4AC4-8E1D-8AB39DB6A500}" srcOrd="3" destOrd="0" presId="urn:microsoft.com/office/officeart/2005/8/layout/orgChart1"/>
    <dgm:cxn modelId="{8F842F27-4694-4BD6-BEEC-7CAF7260A286}" type="presParOf" srcId="{145AE3A1-110C-4AC4-8E1D-8AB39DB6A500}" destId="{F2A44ED8-C5A7-4778-AEE9-F97F1DFF06E4}" srcOrd="0" destOrd="0" presId="urn:microsoft.com/office/officeart/2005/8/layout/orgChart1"/>
    <dgm:cxn modelId="{6C8BA637-3F7B-4B81-9644-64D8A3D808F8}" type="presParOf" srcId="{F2A44ED8-C5A7-4778-AEE9-F97F1DFF06E4}" destId="{9403BD8C-144F-41F0-80AC-20B66F0359D6}" srcOrd="0" destOrd="0" presId="urn:microsoft.com/office/officeart/2005/8/layout/orgChart1"/>
    <dgm:cxn modelId="{98E9BD65-B12C-4FD7-B8C9-87C5A6AF2D0A}" type="presParOf" srcId="{F2A44ED8-C5A7-4778-AEE9-F97F1DFF06E4}" destId="{568ADF19-5D3D-472D-9506-8FF78D360726}" srcOrd="1" destOrd="0" presId="urn:microsoft.com/office/officeart/2005/8/layout/orgChart1"/>
    <dgm:cxn modelId="{93B54541-69E2-4665-A2AD-067362533071}" type="presParOf" srcId="{145AE3A1-110C-4AC4-8E1D-8AB39DB6A500}" destId="{E639ABA3-E50D-435A-B0B1-C60DF91324C6}" srcOrd="1" destOrd="0" presId="urn:microsoft.com/office/officeart/2005/8/layout/orgChart1"/>
    <dgm:cxn modelId="{6C49BD3B-9A60-4317-B67E-52DD428C2B46}" type="presParOf" srcId="{E639ABA3-E50D-435A-B0B1-C60DF91324C6}" destId="{6E3F41B8-F1BF-4098-B31E-DF011CDF2E42}" srcOrd="0" destOrd="0" presId="urn:microsoft.com/office/officeart/2005/8/layout/orgChart1"/>
    <dgm:cxn modelId="{1F8C1A68-6BA4-4867-8BA0-0DCB7B95E9FE}" type="presParOf" srcId="{E639ABA3-E50D-435A-B0B1-C60DF91324C6}" destId="{A1619CE5-707B-4F33-9A1B-C4C3DC1F70C9}" srcOrd="1" destOrd="0" presId="urn:microsoft.com/office/officeart/2005/8/layout/orgChart1"/>
    <dgm:cxn modelId="{3FD93C8C-4B48-4AE6-B109-83B081851C93}" type="presParOf" srcId="{A1619CE5-707B-4F33-9A1B-C4C3DC1F70C9}" destId="{EF4BB69D-9ED8-42F5-BD9E-5941ECF15EE2}" srcOrd="0" destOrd="0" presId="urn:microsoft.com/office/officeart/2005/8/layout/orgChart1"/>
    <dgm:cxn modelId="{2D86659F-5F4D-402E-85A5-33FCAAB4D045}" type="presParOf" srcId="{EF4BB69D-9ED8-42F5-BD9E-5941ECF15EE2}" destId="{8AC9B284-DC91-4F3C-84B3-C8D5DE8B8DF1}" srcOrd="0" destOrd="0" presId="urn:microsoft.com/office/officeart/2005/8/layout/orgChart1"/>
    <dgm:cxn modelId="{6AA31017-F536-47D6-9BC1-AD252D5E376C}" type="presParOf" srcId="{EF4BB69D-9ED8-42F5-BD9E-5941ECF15EE2}" destId="{199DE2C4-ADB2-4BD8-B8E2-847D8ED34EE8}" srcOrd="1" destOrd="0" presId="urn:microsoft.com/office/officeart/2005/8/layout/orgChart1"/>
    <dgm:cxn modelId="{1C7968B4-BCD4-4405-BD40-59265953934D}" type="presParOf" srcId="{A1619CE5-707B-4F33-9A1B-C4C3DC1F70C9}" destId="{906342AA-0ACD-4F50-A785-FD34DA66C304}" srcOrd="1" destOrd="0" presId="urn:microsoft.com/office/officeart/2005/8/layout/orgChart1"/>
    <dgm:cxn modelId="{36A2BC7E-A0F7-4824-B50B-5181D90488A8}" type="presParOf" srcId="{A1619CE5-707B-4F33-9A1B-C4C3DC1F70C9}" destId="{F583A512-E354-4920-9793-96CA301FBC5A}" srcOrd="2" destOrd="0" presId="urn:microsoft.com/office/officeart/2005/8/layout/orgChart1"/>
    <dgm:cxn modelId="{D84CC473-1C73-4D58-93FB-B15F8B493A25}" type="presParOf" srcId="{145AE3A1-110C-4AC4-8E1D-8AB39DB6A500}" destId="{0961D701-FF23-4231-A077-344503647BDA}" srcOrd="2" destOrd="0" presId="urn:microsoft.com/office/officeart/2005/8/layout/orgChart1"/>
    <dgm:cxn modelId="{3871586A-89E8-4429-BD84-D86AA2022E3E}" type="presParOf" srcId="{3B75CF94-1081-4CAC-B178-ECF42CDBF57B}" destId="{E7A912F2-6DFA-4990-AD31-B67A24ACCD22}" srcOrd="4" destOrd="0" presId="urn:microsoft.com/office/officeart/2005/8/layout/orgChart1"/>
    <dgm:cxn modelId="{ACCFB430-AA7A-4FF4-A7FE-403008936F31}" type="presParOf" srcId="{3B75CF94-1081-4CAC-B178-ECF42CDBF57B}" destId="{8B8A1E1F-F17D-4250-8209-10A15397A519}" srcOrd="5" destOrd="0" presId="urn:microsoft.com/office/officeart/2005/8/layout/orgChart1"/>
    <dgm:cxn modelId="{A618C5C5-0CD5-4C84-9141-6CACF49B204E}" type="presParOf" srcId="{8B8A1E1F-F17D-4250-8209-10A15397A519}" destId="{354D75F7-4BEC-4150-97CE-2DF861B24AEA}" srcOrd="0" destOrd="0" presId="urn:microsoft.com/office/officeart/2005/8/layout/orgChart1"/>
    <dgm:cxn modelId="{1DA4D0E0-D68F-45CB-88DD-CBCA916A1690}" type="presParOf" srcId="{354D75F7-4BEC-4150-97CE-2DF861B24AEA}" destId="{8F8AC6FB-CAB0-4FAB-B1CA-B9B29AE7FCB1}" srcOrd="0" destOrd="0" presId="urn:microsoft.com/office/officeart/2005/8/layout/orgChart1"/>
    <dgm:cxn modelId="{21D9512B-9CD2-4BFE-B2B1-A4FF293E6482}" type="presParOf" srcId="{354D75F7-4BEC-4150-97CE-2DF861B24AEA}" destId="{49B9DD48-9211-4CC8-A598-2CD98FBE23CE}" srcOrd="1" destOrd="0" presId="urn:microsoft.com/office/officeart/2005/8/layout/orgChart1"/>
    <dgm:cxn modelId="{F772BC72-3DED-4B01-A126-26F19BDAEA90}" type="presParOf" srcId="{8B8A1E1F-F17D-4250-8209-10A15397A519}" destId="{518033C5-2685-4E97-AF78-4526084935C0}" srcOrd="1" destOrd="0" presId="urn:microsoft.com/office/officeart/2005/8/layout/orgChart1"/>
    <dgm:cxn modelId="{4E12A744-1A5C-4FA8-8208-D111C8F14C44}" type="presParOf" srcId="{518033C5-2685-4E97-AF78-4526084935C0}" destId="{EBA2511D-2E4F-4789-BFA0-E25B42FD334F}" srcOrd="0" destOrd="0" presId="urn:microsoft.com/office/officeart/2005/8/layout/orgChart1"/>
    <dgm:cxn modelId="{073BEA8D-EE64-4B63-9B84-C2D9005B0E37}" type="presParOf" srcId="{518033C5-2685-4E97-AF78-4526084935C0}" destId="{BB01EC44-ABA1-4D2B-AA1E-F8ACB2B4E037}" srcOrd="1" destOrd="0" presId="urn:microsoft.com/office/officeart/2005/8/layout/orgChart1"/>
    <dgm:cxn modelId="{FB590F9A-9019-4A75-B80F-815D694767E6}" type="presParOf" srcId="{BB01EC44-ABA1-4D2B-AA1E-F8ACB2B4E037}" destId="{940211E4-C38C-4682-B147-A48C75AA2C2E}" srcOrd="0" destOrd="0" presId="urn:microsoft.com/office/officeart/2005/8/layout/orgChart1"/>
    <dgm:cxn modelId="{848D414D-490A-476C-BA5E-CD6C871D6F0A}" type="presParOf" srcId="{940211E4-C38C-4682-B147-A48C75AA2C2E}" destId="{C2C4003E-DC95-4AEF-9E69-E17DBB56AF33}" srcOrd="0" destOrd="0" presId="urn:microsoft.com/office/officeart/2005/8/layout/orgChart1"/>
    <dgm:cxn modelId="{389AE74E-3B6E-42E4-9D14-4965255E2094}" type="presParOf" srcId="{940211E4-C38C-4682-B147-A48C75AA2C2E}" destId="{29C7EE89-BE4E-425C-904B-4C346338D9C2}" srcOrd="1" destOrd="0" presId="urn:microsoft.com/office/officeart/2005/8/layout/orgChart1"/>
    <dgm:cxn modelId="{882EF5E7-396B-48C3-AA64-D277A8675BA7}" type="presParOf" srcId="{BB01EC44-ABA1-4D2B-AA1E-F8ACB2B4E037}" destId="{1F6694A4-380D-49CF-A5F1-706763B8402B}" srcOrd="1" destOrd="0" presId="urn:microsoft.com/office/officeart/2005/8/layout/orgChart1"/>
    <dgm:cxn modelId="{B952D79D-F097-4FFC-AC85-B7EC8C3DC70C}" type="presParOf" srcId="{BB01EC44-ABA1-4D2B-AA1E-F8ACB2B4E037}" destId="{DE95B8D0-3741-41A2-9BB2-183A00EA6C6F}" srcOrd="2" destOrd="0" presId="urn:microsoft.com/office/officeart/2005/8/layout/orgChart1"/>
    <dgm:cxn modelId="{BB33D76C-D520-4803-A0BB-CA5138FFE406}" type="presParOf" srcId="{8B8A1E1F-F17D-4250-8209-10A15397A519}" destId="{BFD27F39-3A2D-4E00-A2B2-98C3109042C3}" srcOrd="2" destOrd="0" presId="urn:microsoft.com/office/officeart/2005/8/layout/orgChart1"/>
    <dgm:cxn modelId="{7B094A54-22ED-4FF5-925A-7E0EC81D45CD}" type="presParOf" srcId="{E331BC8F-F4E9-4B00-9797-286D020CA176}" destId="{D36C7701-767C-45E4-9D19-100B63B05663}"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900F03-A022-4BA4-A1C7-2474B7DE9A5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C4D61D3-37DD-417B-9FFF-B7631D7C30A1}">
      <dgm:prSet custT="1"/>
      <dgm:spPr/>
      <dgm:t>
        <a:bodyPr/>
        <a:lstStyle/>
        <a:p>
          <a:pPr marL="0" indent="0" algn="l">
            <a:lnSpc>
              <a:spcPct val="100000"/>
            </a:lnSpc>
            <a:spcAft>
              <a:spcPts val="600"/>
            </a:spcAft>
            <a:buNone/>
          </a:pPr>
          <a:r>
            <a:rPr lang="en-US" sz="2400">
              <a:latin typeface="Segoe UI Semibold" panose="020B0702040204020203" pitchFamily="34" charset="0"/>
              <a:cs typeface="Segoe UI Semibold" panose="020B0702040204020203" pitchFamily="34" charset="0"/>
            </a:rPr>
            <a:t>Policy Noncompliance</a:t>
          </a:r>
        </a:p>
      </dgm:t>
    </dgm:pt>
    <dgm:pt modelId="{C4DEE9BD-3BBB-4C62-87DC-2C0F8C8B454D}" type="parTrans" cxnId="{D7D72A4F-F949-40A7-B6E5-2B6219212F8A}">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2642DA6F-96EB-45F4-8331-B6693173DCED}" type="sibTrans" cxnId="{D7D72A4F-F949-40A7-B6E5-2B6219212F8A}">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23714986-7E39-4CEB-85ED-B5469927163C}">
      <dgm:prSet custT="1"/>
      <dgm:spPr/>
      <dgm:t>
        <a:bodyPr/>
        <a:lstStyle/>
        <a:p>
          <a:pPr marL="182880" indent="0" algn="l">
            <a:lnSpc>
              <a:spcPct val="100000"/>
            </a:lnSpc>
            <a:spcAft>
              <a:spcPts val="0"/>
            </a:spcAft>
            <a:buNone/>
          </a:pPr>
          <a:r>
            <a:rPr lang="en-US" sz="2000">
              <a:latin typeface="Segoe UI Semilight" panose="020B0402040204020203" pitchFamily="34" charset="0"/>
              <a:cs typeface="Segoe UI Semilight" panose="020B0402040204020203" pitchFamily="34" charset="0"/>
            </a:rPr>
            <a:t>Verify policies are being followed</a:t>
          </a:r>
        </a:p>
      </dgm:t>
    </dgm:pt>
    <dgm:pt modelId="{91954C9A-0688-42B3-A41B-C4EC7B2E4A3C}" type="parTrans" cxnId="{386E6B09-34C8-443D-9B42-2D3994197CD9}">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5A0CCB49-EBF8-4B0D-A99C-E90F9F6DD5AE}" type="sibTrans" cxnId="{386E6B09-34C8-443D-9B42-2D3994197CD9}">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D0608B34-4F61-4892-89D2-F5F389F5C11C}">
      <dgm:prSet custT="1"/>
      <dgm:spPr/>
      <dgm:t>
        <a:bodyPr/>
        <a:lstStyle/>
        <a:p>
          <a:pPr marL="0" indent="0" algn="l">
            <a:lnSpc>
              <a:spcPct val="100000"/>
            </a:lnSpc>
            <a:spcAft>
              <a:spcPts val="600"/>
            </a:spcAft>
            <a:buNone/>
          </a:pPr>
          <a:r>
            <a:rPr lang="en-US" sz="2400">
              <a:latin typeface="Segoe UI Semibold" panose="020B0702040204020203" pitchFamily="34" charset="0"/>
              <a:cs typeface="Segoe UI Semibold" panose="020B0702040204020203" pitchFamily="34" charset="0"/>
            </a:rPr>
            <a:t>Fraud or Misconduct</a:t>
          </a:r>
        </a:p>
        <a:p>
          <a:pPr marL="0" indent="0" algn="l">
            <a:lnSpc>
              <a:spcPct val="100000"/>
            </a:lnSpc>
            <a:spcAft>
              <a:spcPts val="600"/>
            </a:spcAft>
            <a:buNone/>
          </a:pPr>
          <a:r>
            <a:rPr lang="en-US" sz="2000">
              <a:latin typeface="Segoe UI Semilight" panose="020B0402040204020203" pitchFamily="34" charset="0"/>
              <a:cs typeface="Segoe UI Semilight" panose="020B0402040204020203" pitchFamily="34" charset="0"/>
            </a:rPr>
            <a:t>Find trends in complex systems that could be indicative of fraud or misconduct</a:t>
          </a:r>
          <a:endParaRPr lang="en-US" sz="2400">
            <a:latin typeface="Segoe UI Semibold" panose="020B0702040204020203" pitchFamily="34" charset="0"/>
            <a:cs typeface="Segoe UI Semibold" panose="020B0702040204020203" pitchFamily="34" charset="0"/>
          </a:endParaRPr>
        </a:p>
      </dgm:t>
    </dgm:pt>
    <dgm:pt modelId="{481FBD90-4E4F-4B66-9257-F1A111B797BA}" type="parTrans" cxnId="{280A31BC-C949-4BB4-A0C9-B9B6D3BE8106}">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B69307E7-8EAB-41A9-91F9-AF4F2F525719}" type="sibTrans" cxnId="{280A31BC-C949-4BB4-A0C9-B9B6D3BE8106}">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26966EAF-F86E-4CF4-9F61-FC00B34F54E5}">
      <dgm:prSet custT="1"/>
      <dgm:spPr/>
      <dgm:t>
        <a:bodyPr/>
        <a:lstStyle/>
        <a:p>
          <a:pPr marL="0" indent="0" algn="l">
            <a:lnSpc>
              <a:spcPct val="100000"/>
            </a:lnSpc>
            <a:spcAft>
              <a:spcPts val="600"/>
            </a:spcAft>
            <a:buNone/>
          </a:pPr>
          <a:r>
            <a:rPr lang="en-US" sz="2400">
              <a:latin typeface="Segoe UI Semibold" panose="020B0702040204020203" pitchFamily="34" charset="0"/>
              <a:cs typeface="Segoe UI Semibold" panose="020B0702040204020203" pitchFamily="34" charset="0"/>
            </a:rPr>
            <a:t>Performance Improvements</a:t>
          </a:r>
        </a:p>
      </dgm:t>
    </dgm:pt>
    <dgm:pt modelId="{3DD917D3-CFD4-4470-814B-9662AB20064C}" type="parTrans" cxnId="{56B6D533-3026-42A0-B397-9395CA20ACFF}">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B331B98E-B130-485F-9D9B-2F95199E0C12}" type="sibTrans" cxnId="{56B6D533-3026-42A0-B397-9395CA20ACFF}">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3D96CAA3-C77D-4C1B-8A9D-9BA4C168FDCA}">
      <dgm:prSet custT="1"/>
      <dgm:spPr/>
      <dgm:t>
        <a:bodyPr/>
        <a:lstStyle/>
        <a:p>
          <a:pPr marL="182880" indent="0" algn="l">
            <a:lnSpc>
              <a:spcPct val="100000"/>
            </a:lnSpc>
            <a:spcAft>
              <a:spcPts val="0"/>
            </a:spcAft>
            <a:buNone/>
          </a:pPr>
          <a:r>
            <a:rPr lang="en-US" sz="2000">
              <a:latin typeface="Segoe UI Semilight" panose="020B0402040204020203" pitchFamily="34" charset="0"/>
              <a:cs typeface="Segoe UI Semilight" panose="020B0402040204020203" pitchFamily="34" charset="0"/>
            </a:rPr>
            <a:t>Detect operational inefficiencies</a:t>
          </a:r>
        </a:p>
      </dgm:t>
    </dgm:pt>
    <dgm:pt modelId="{560B53C1-4ECD-485B-BCB6-CFD9DC5C6908}" type="parTrans" cxnId="{169D9030-D572-41E5-9866-E35A3567839A}">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AF175C74-B82E-40A9-A789-A61A4AA2D457}" type="sibTrans" cxnId="{169D9030-D572-41E5-9866-E35A3567839A}">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D98E3881-8797-4E94-AF76-74149C945370}">
      <dgm:prSet custT="1"/>
      <dgm:spPr/>
      <dgm:t>
        <a:bodyPr/>
        <a:lstStyle/>
        <a:p>
          <a:pPr marL="0" indent="0" algn="l">
            <a:lnSpc>
              <a:spcPct val="100000"/>
            </a:lnSpc>
            <a:spcAft>
              <a:spcPts val="600"/>
            </a:spcAft>
            <a:buNone/>
          </a:pPr>
          <a:r>
            <a:rPr lang="en-US" sz="2400">
              <a:latin typeface="Segoe UI Semibold" panose="020B0702040204020203" pitchFamily="34" charset="0"/>
              <a:cs typeface="Segoe UI Semibold" panose="020B0702040204020203" pitchFamily="34" charset="0"/>
            </a:rPr>
            <a:t>Effective Controls</a:t>
          </a:r>
        </a:p>
        <a:p>
          <a:pPr marL="0" indent="0" algn="l">
            <a:lnSpc>
              <a:spcPct val="100000"/>
            </a:lnSpc>
            <a:spcAft>
              <a:spcPts val="600"/>
            </a:spcAft>
            <a:buNone/>
          </a:pPr>
          <a:r>
            <a:rPr lang="en-US" sz="2000">
              <a:latin typeface="Segoe UI Semilight" panose="020B0402040204020203" pitchFamily="34" charset="0"/>
              <a:cs typeface="Segoe UI Semilight" panose="020B0402040204020203" pitchFamily="34" charset="0"/>
            </a:rPr>
            <a:t>Ensure safeguards and counter-measures are in place and operating effectively</a:t>
          </a:r>
          <a:endParaRPr lang="en-US" sz="2400">
            <a:latin typeface="Segoe UI Semibold" panose="020B0702040204020203" pitchFamily="34" charset="0"/>
            <a:cs typeface="Segoe UI Semibold" panose="020B0702040204020203" pitchFamily="34" charset="0"/>
          </a:endParaRPr>
        </a:p>
      </dgm:t>
    </dgm:pt>
    <dgm:pt modelId="{5ACD89CC-BD74-4398-AA4A-1701B9C1F015}" type="parTrans" cxnId="{16A4D7F1-22D8-4A6F-B42B-440C5A7BB38F}">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4DBA7976-DC8E-45B9-94F2-1F57D12C063E}" type="sibTrans" cxnId="{16A4D7F1-22D8-4A6F-B42B-440C5A7BB38F}">
      <dgm:prSet/>
      <dgm:spPr/>
      <dgm:t>
        <a:bodyPr/>
        <a:lstStyle/>
        <a:p>
          <a:pPr indent="0" algn="l">
            <a:lnSpc>
              <a:spcPct val="100000"/>
            </a:lnSpc>
          </a:pPr>
          <a:endParaRPr lang="en-US">
            <a:latin typeface="Segoe UI Semibold" panose="020B0702040204020203" pitchFamily="34" charset="0"/>
            <a:cs typeface="Segoe UI Semibold" panose="020B0702040204020203" pitchFamily="34" charset="0"/>
          </a:endParaRPr>
        </a:p>
      </dgm:t>
    </dgm:pt>
    <dgm:pt modelId="{B56EB228-CAF2-4524-B97D-617850A2106C}" type="pres">
      <dgm:prSet presAssocID="{E1900F03-A022-4BA4-A1C7-2474B7DE9A51}" presName="Name0" presStyleCnt="0">
        <dgm:presLayoutVars>
          <dgm:dir/>
          <dgm:resizeHandles val="exact"/>
        </dgm:presLayoutVars>
      </dgm:prSet>
      <dgm:spPr/>
    </dgm:pt>
    <dgm:pt modelId="{94DE2070-4C9F-47EC-9A74-CBFA3DFA2E40}" type="pres">
      <dgm:prSet presAssocID="{3C4D61D3-37DD-417B-9FFF-B7631D7C30A1}" presName="composite" presStyleCnt="0"/>
      <dgm:spPr/>
    </dgm:pt>
    <dgm:pt modelId="{086C8F76-700A-4AF3-85F0-1C38B996E1D3}" type="pres">
      <dgm:prSet presAssocID="{3C4D61D3-37DD-417B-9FFF-B7631D7C30A1}" presName="rect1" presStyleLbl="trAlignAcc1" presStyleIdx="0" presStyleCnt="4">
        <dgm:presLayoutVars>
          <dgm:bulletEnabled val="1"/>
        </dgm:presLayoutVars>
      </dgm:prSet>
      <dgm:spPr/>
    </dgm:pt>
    <dgm:pt modelId="{7F3E8F2D-0141-49F7-BF7A-9F09CB395B27}" type="pres">
      <dgm:prSet presAssocID="{3C4D61D3-37DD-417B-9FFF-B7631D7C30A1}" presName="rect2"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7778" b="27778"/>
          </a:stretch>
        </a:blipFill>
      </dgm:spPr>
    </dgm:pt>
    <dgm:pt modelId="{7337B0E6-A5DB-4FD2-A5F1-B119995B5352}" type="pres">
      <dgm:prSet presAssocID="{2642DA6F-96EB-45F4-8331-B6693173DCED}" presName="sibTrans" presStyleCnt="0"/>
      <dgm:spPr/>
    </dgm:pt>
    <dgm:pt modelId="{19DBB1BC-E316-469E-B641-2B813B39CDA4}" type="pres">
      <dgm:prSet presAssocID="{D0608B34-4F61-4892-89D2-F5F389F5C11C}" presName="composite" presStyleCnt="0"/>
      <dgm:spPr/>
    </dgm:pt>
    <dgm:pt modelId="{32FE1814-9A8A-4988-92AC-8BB160B9D71D}" type="pres">
      <dgm:prSet presAssocID="{D0608B34-4F61-4892-89D2-F5F389F5C11C}" presName="rect1" presStyleLbl="trAlignAcc1" presStyleIdx="1" presStyleCnt="4">
        <dgm:presLayoutVars>
          <dgm:bulletEnabled val="1"/>
        </dgm:presLayoutVars>
      </dgm:prSet>
      <dgm:spPr/>
    </dgm:pt>
    <dgm:pt modelId="{FDD7D152-F775-45C3-9F55-A842312368E7}" type="pres">
      <dgm:prSet presAssocID="{D0608B34-4F61-4892-89D2-F5F389F5C11C}" presName="rect2"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7896" b="27896"/>
          </a:stretch>
        </a:blipFill>
      </dgm:spPr>
    </dgm:pt>
    <dgm:pt modelId="{5843DBFD-D1DE-4A80-9A90-DCE6B52F9610}" type="pres">
      <dgm:prSet presAssocID="{B69307E7-8EAB-41A9-91F9-AF4F2F525719}" presName="sibTrans" presStyleCnt="0"/>
      <dgm:spPr/>
    </dgm:pt>
    <dgm:pt modelId="{4F699A8B-60A1-49A5-98FA-C00985633E9B}" type="pres">
      <dgm:prSet presAssocID="{26966EAF-F86E-4CF4-9F61-FC00B34F54E5}" presName="composite" presStyleCnt="0"/>
      <dgm:spPr/>
    </dgm:pt>
    <dgm:pt modelId="{006B1E32-FD06-4F5F-AB64-F54FC4FB9A82}" type="pres">
      <dgm:prSet presAssocID="{26966EAF-F86E-4CF4-9F61-FC00B34F54E5}" presName="rect1" presStyleLbl="trAlignAcc1" presStyleIdx="2" presStyleCnt="4">
        <dgm:presLayoutVars>
          <dgm:bulletEnabled val="1"/>
        </dgm:presLayoutVars>
      </dgm:prSet>
      <dgm:spPr/>
    </dgm:pt>
    <dgm:pt modelId="{7015BF04-225A-4B20-A518-78301A50A1A4}" type="pres">
      <dgm:prSet presAssocID="{26966EAF-F86E-4CF4-9F61-FC00B34F54E5}" presName="rect2"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7896" b="27896"/>
          </a:stretch>
        </a:blipFill>
      </dgm:spPr>
    </dgm:pt>
    <dgm:pt modelId="{1842393A-A593-4712-83C2-989A73258482}" type="pres">
      <dgm:prSet presAssocID="{B331B98E-B130-485F-9D9B-2F95199E0C12}" presName="sibTrans" presStyleCnt="0"/>
      <dgm:spPr/>
    </dgm:pt>
    <dgm:pt modelId="{36DB59D3-FBA0-46A0-A033-9179735F3A9C}" type="pres">
      <dgm:prSet presAssocID="{D98E3881-8797-4E94-AF76-74149C945370}" presName="composite" presStyleCnt="0"/>
      <dgm:spPr/>
    </dgm:pt>
    <dgm:pt modelId="{F0035172-481E-4F98-986A-11FCDC0748CC}" type="pres">
      <dgm:prSet presAssocID="{D98E3881-8797-4E94-AF76-74149C945370}" presName="rect1" presStyleLbl="trAlignAcc1" presStyleIdx="3" presStyleCnt="4">
        <dgm:presLayoutVars>
          <dgm:bulletEnabled val="1"/>
        </dgm:presLayoutVars>
      </dgm:prSet>
      <dgm:spPr/>
    </dgm:pt>
    <dgm:pt modelId="{AF41BE9A-7965-417B-9FF0-1D7863CAD771}" type="pres">
      <dgm:prSet presAssocID="{D98E3881-8797-4E94-AF76-74149C945370}" presName="rect2"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7778" b="27778"/>
          </a:stretch>
        </a:blipFill>
      </dgm:spPr>
    </dgm:pt>
  </dgm:ptLst>
  <dgm:cxnLst>
    <dgm:cxn modelId="{386E6B09-34C8-443D-9B42-2D3994197CD9}" srcId="{3C4D61D3-37DD-417B-9FFF-B7631D7C30A1}" destId="{23714986-7E39-4CEB-85ED-B5469927163C}" srcOrd="0" destOrd="0" parTransId="{91954C9A-0688-42B3-A41B-C4EC7B2E4A3C}" sibTransId="{5A0CCB49-EBF8-4B0D-A99C-E90F9F6DD5AE}"/>
    <dgm:cxn modelId="{4413661D-884C-4E3B-BFF6-194F5722E351}" type="presOf" srcId="{3D96CAA3-C77D-4C1B-8A9D-9BA4C168FDCA}" destId="{006B1E32-FD06-4F5F-AB64-F54FC4FB9A82}" srcOrd="0" destOrd="1" presId="urn:microsoft.com/office/officeart/2008/layout/PictureStrips"/>
    <dgm:cxn modelId="{169D9030-D572-41E5-9866-E35A3567839A}" srcId="{26966EAF-F86E-4CF4-9F61-FC00B34F54E5}" destId="{3D96CAA3-C77D-4C1B-8A9D-9BA4C168FDCA}" srcOrd="0" destOrd="0" parTransId="{560B53C1-4ECD-485B-BCB6-CFD9DC5C6908}" sibTransId="{AF175C74-B82E-40A9-A789-A61A4AA2D457}"/>
    <dgm:cxn modelId="{56B6D533-3026-42A0-B397-9395CA20ACFF}" srcId="{E1900F03-A022-4BA4-A1C7-2474B7DE9A51}" destId="{26966EAF-F86E-4CF4-9F61-FC00B34F54E5}" srcOrd="2" destOrd="0" parTransId="{3DD917D3-CFD4-4470-814B-9662AB20064C}" sibTransId="{B331B98E-B130-485F-9D9B-2F95199E0C12}"/>
    <dgm:cxn modelId="{D7D72A4F-F949-40A7-B6E5-2B6219212F8A}" srcId="{E1900F03-A022-4BA4-A1C7-2474B7DE9A51}" destId="{3C4D61D3-37DD-417B-9FFF-B7631D7C30A1}" srcOrd="0" destOrd="0" parTransId="{C4DEE9BD-3BBB-4C62-87DC-2C0F8C8B454D}" sibTransId="{2642DA6F-96EB-45F4-8331-B6693173DCED}"/>
    <dgm:cxn modelId="{18472053-1611-44C7-A2C4-D0A251A7C491}" type="presOf" srcId="{E1900F03-A022-4BA4-A1C7-2474B7DE9A51}" destId="{B56EB228-CAF2-4524-B97D-617850A2106C}" srcOrd="0" destOrd="0" presId="urn:microsoft.com/office/officeart/2008/layout/PictureStrips"/>
    <dgm:cxn modelId="{3EE58057-C991-4954-ABDB-FFD64D23B825}" type="presOf" srcId="{26966EAF-F86E-4CF4-9F61-FC00B34F54E5}" destId="{006B1E32-FD06-4F5F-AB64-F54FC4FB9A82}" srcOrd="0" destOrd="0" presId="urn:microsoft.com/office/officeart/2008/layout/PictureStrips"/>
    <dgm:cxn modelId="{EC653698-CDC2-47EA-A39D-6320B810D0F6}" type="presOf" srcId="{D98E3881-8797-4E94-AF76-74149C945370}" destId="{F0035172-481E-4F98-986A-11FCDC0748CC}" srcOrd="0" destOrd="0" presId="urn:microsoft.com/office/officeart/2008/layout/PictureStrips"/>
    <dgm:cxn modelId="{280A31BC-C949-4BB4-A0C9-B9B6D3BE8106}" srcId="{E1900F03-A022-4BA4-A1C7-2474B7DE9A51}" destId="{D0608B34-4F61-4892-89D2-F5F389F5C11C}" srcOrd="1" destOrd="0" parTransId="{481FBD90-4E4F-4B66-9257-F1A111B797BA}" sibTransId="{B69307E7-8EAB-41A9-91F9-AF4F2F525719}"/>
    <dgm:cxn modelId="{782A51C4-3182-4195-9D21-AAEE89958C1C}" type="presOf" srcId="{D0608B34-4F61-4892-89D2-F5F389F5C11C}" destId="{32FE1814-9A8A-4988-92AC-8BB160B9D71D}" srcOrd="0" destOrd="0" presId="urn:microsoft.com/office/officeart/2008/layout/PictureStrips"/>
    <dgm:cxn modelId="{8A1452D3-743D-4F28-95B8-FA7B4FE69F3B}" type="presOf" srcId="{3C4D61D3-37DD-417B-9FFF-B7631D7C30A1}" destId="{086C8F76-700A-4AF3-85F0-1C38B996E1D3}" srcOrd="0" destOrd="0" presId="urn:microsoft.com/office/officeart/2008/layout/PictureStrips"/>
    <dgm:cxn modelId="{A5939CF1-89FE-4E42-8336-02EDB6C54EC2}" type="presOf" srcId="{23714986-7E39-4CEB-85ED-B5469927163C}" destId="{086C8F76-700A-4AF3-85F0-1C38B996E1D3}" srcOrd="0" destOrd="1" presId="urn:microsoft.com/office/officeart/2008/layout/PictureStrips"/>
    <dgm:cxn modelId="{16A4D7F1-22D8-4A6F-B42B-440C5A7BB38F}" srcId="{E1900F03-A022-4BA4-A1C7-2474B7DE9A51}" destId="{D98E3881-8797-4E94-AF76-74149C945370}" srcOrd="3" destOrd="0" parTransId="{5ACD89CC-BD74-4398-AA4A-1701B9C1F015}" sibTransId="{4DBA7976-DC8E-45B9-94F2-1F57D12C063E}"/>
    <dgm:cxn modelId="{AB0E4677-CD17-4FA2-8FF0-47B37CC3FBB8}" type="presParOf" srcId="{B56EB228-CAF2-4524-B97D-617850A2106C}" destId="{94DE2070-4C9F-47EC-9A74-CBFA3DFA2E40}" srcOrd="0" destOrd="0" presId="urn:microsoft.com/office/officeart/2008/layout/PictureStrips"/>
    <dgm:cxn modelId="{2D2AE68A-231C-49B8-A567-4EDCA61351BA}" type="presParOf" srcId="{94DE2070-4C9F-47EC-9A74-CBFA3DFA2E40}" destId="{086C8F76-700A-4AF3-85F0-1C38B996E1D3}" srcOrd="0" destOrd="0" presId="urn:microsoft.com/office/officeart/2008/layout/PictureStrips"/>
    <dgm:cxn modelId="{5BBDD5BA-4E1C-4551-BAA1-D434480B8505}" type="presParOf" srcId="{94DE2070-4C9F-47EC-9A74-CBFA3DFA2E40}" destId="{7F3E8F2D-0141-49F7-BF7A-9F09CB395B27}" srcOrd="1" destOrd="0" presId="urn:microsoft.com/office/officeart/2008/layout/PictureStrips"/>
    <dgm:cxn modelId="{C679615E-949A-4A57-8E12-908E91DB0F01}" type="presParOf" srcId="{B56EB228-CAF2-4524-B97D-617850A2106C}" destId="{7337B0E6-A5DB-4FD2-A5F1-B119995B5352}" srcOrd="1" destOrd="0" presId="urn:microsoft.com/office/officeart/2008/layout/PictureStrips"/>
    <dgm:cxn modelId="{57AE0D0F-3A8B-4C64-8606-C2200F1AFA78}" type="presParOf" srcId="{B56EB228-CAF2-4524-B97D-617850A2106C}" destId="{19DBB1BC-E316-469E-B641-2B813B39CDA4}" srcOrd="2" destOrd="0" presId="urn:microsoft.com/office/officeart/2008/layout/PictureStrips"/>
    <dgm:cxn modelId="{4496144B-E258-4385-8D7B-82DE3733E719}" type="presParOf" srcId="{19DBB1BC-E316-469E-B641-2B813B39CDA4}" destId="{32FE1814-9A8A-4988-92AC-8BB160B9D71D}" srcOrd="0" destOrd="0" presId="urn:microsoft.com/office/officeart/2008/layout/PictureStrips"/>
    <dgm:cxn modelId="{CBA64EFE-4FB4-4DE3-9105-8EAE1B1E73CE}" type="presParOf" srcId="{19DBB1BC-E316-469E-B641-2B813B39CDA4}" destId="{FDD7D152-F775-45C3-9F55-A842312368E7}" srcOrd="1" destOrd="0" presId="urn:microsoft.com/office/officeart/2008/layout/PictureStrips"/>
    <dgm:cxn modelId="{61C21E69-CB62-4B58-A37D-8EFA22807E63}" type="presParOf" srcId="{B56EB228-CAF2-4524-B97D-617850A2106C}" destId="{5843DBFD-D1DE-4A80-9A90-DCE6B52F9610}" srcOrd="3" destOrd="0" presId="urn:microsoft.com/office/officeart/2008/layout/PictureStrips"/>
    <dgm:cxn modelId="{7AFC28F5-24DB-488B-B928-0B75BA86FCFD}" type="presParOf" srcId="{B56EB228-CAF2-4524-B97D-617850A2106C}" destId="{4F699A8B-60A1-49A5-98FA-C00985633E9B}" srcOrd="4" destOrd="0" presId="urn:microsoft.com/office/officeart/2008/layout/PictureStrips"/>
    <dgm:cxn modelId="{43ED9E72-B66C-4618-A44E-D804E0B455F9}" type="presParOf" srcId="{4F699A8B-60A1-49A5-98FA-C00985633E9B}" destId="{006B1E32-FD06-4F5F-AB64-F54FC4FB9A82}" srcOrd="0" destOrd="0" presId="urn:microsoft.com/office/officeart/2008/layout/PictureStrips"/>
    <dgm:cxn modelId="{1A60998B-8496-4C6A-BF60-8260670759CE}" type="presParOf" srcId="{4F699A8B-60A1-49A5-98FA-C00985633E9B}" destId="{7015BF04-225A-4B20-A518-78301A50A1A4}" srcOrd="1" destOrd="0" presId="urn:microsoft.com/office/officeart/2008/layout/PictureStrips"/>
    <dgm:cxn modelId="{E303A843-92E3-4330-8FB5-C7E28D8A24AE}" type="presParOf" srcId="{B56EB228-CAF2-4524-B97D-617850A2106C}" destId="{1842393A-A593-4712-83C2-989A73258482}" srcOrd="5" destOrd="0" presId="urn:microsoft.com/office/officeart/2008/layout/PictureStrips"/>
    <dgm:cxn modelId="{6F8507D0-113F-40D9-BF67-8B92D3977B7C}" type="presParOf" srcId="{B56EB228-CAF2-4524-B97D-617850A2106C}" destId="{36DB59D3-FBA0-46A0-A033-9179735F3A9C}" srcOrd="6" destOrd="0" presId="urn:microsoft.com/office/officeart/2008/layout/PictureStrips"/>
    <dgm:cxn modelId="{27831C56-72F2-4F90-A98D-489D61C15061}" type="presParOf" srcId="{36DB59D3-FBA0-46A0-A033-9179735F3A9C}" destId="{F0035172-481E-4F98-986A-11FCDC0748CC}" srcOrd="0" destOrd="0" presId="urn:microsoft.com/office/officeart/2008/layout/PictureStrips"/>
    <dgm:cxn modelId="{D6270262-91ED-49A2-8129-B9182425C2BF}" type="presParOf" srcId="{36DB59D3-FBA0-46A0-A033-9179735F3A9C}" destId="{AF41BE9A-7965-417B-9FF0-1D7863CAD77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A9500B-FC70-478B-87C6-0F572CDA1917}" type="doc">
      <dgm:prSet loTypeId="urn:microsoft.com/office/officeart/2005/8/layout/lProcess2" loCatId="relationship" qsTypeId="urn:microsoft.com/office/officeart/2005/8/quickstyle/simple3" qsCatId="simple" csTypeId="urn:microsoft.com/office/officeart/2005/8/colors/colorful1" csCatId="colorful" phldr="1"/>
      <dgm:spPr/>
      <dgm:t>
        <a:bodyPr/>
        <a:lstStyle/>
        <a:p>
          <a:endParaRPr lang="en-US"/>
        </a:p>
      </dgm:t>
    </dgm:pt>
    <dgm:pt modelId="{AD471BE1-BFF4-4FE9-92FA-A3CC9151106C}">
      <dgm:prSet custT="1"/>
      <dgm:spPr/>
      <dgm:t>
        <a:bodyPr/>
        <a:lstStyle/>
        <a:p>
          <a:pPr algn="ctr"/>
          <a:r>
            <a:rPr lang="en-US" sz="2000" b="0" dirty="0">
              <a:latin typeface="Segoe UI Semibold" panose="020B0702040204020203" pitchFamily="34" charset="0"/>
              <a:cs typeface="Segoe UI Semibold" panose="020B0702040204020203" pitchFamily="34" charset="0"/>
            </a:rPr>
            <a:t>Analytic Solutions for Business Processes</a:t>
          </a:r>
        </a:p>
      </dgm:t>
    </dgm:pt>
    <dgm:pt modelId="{9D451161-378A-4D41-84E9-E76FA8A0103A}" type="parTrans" cxnId="{20702E17-D8FB-4F93-AE6E-DC85DE05BC75}">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AB469EF5-5F6B-484E-827A-48A780F8579D}" type="sibTrans" cxnId="{20702E17-D8FB-4F93-AE6E-DC85DE05BC75}">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4066809A-B85F-49B4-8F5C-E8A0139969BD}">
      <dgm:prSet custT="1"/>
      <dgm:spPr/>
      <dgm:t>
        <a:bodyPr/>
        <a:lstStyle/>
        <a:p>
          <a:pPr algn="l"/>
          <a:r>
            <a:rPr lang="en-US" sz="1600" b="0">
              <a:latin typeface="Segoe UI Semilight" panose="020B0402040204020203" pitchFamily="34" charset="0"/>
              <a:cs typeface="Segoe UI Semilight" panose="020B0402040204020203" pitchFamily="34" charset="0"/>
            </a:rPr>
            <a:t>Accounts Payable</a:t>
          </a:r>
        </a:p>
      </dgm:t>
    </dgm:pt>
    <dgm:pt modelId="{C2570187-C89B-400F-B8F4-19EA698A80CB}" type="parTrans" cxnId="{0275B106-7001-4853-B23E-71964398DE55}">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E8FFEAFE-817D-4F11-BEE1-8AB6B2723E57}" type="sibTrans" cxnId="{0275B106-7001-4853-B23E-71964398DE55}">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3C8F777B-F8EF-46E2-B5DD-7B7F11A639FF}">
      <dgm:prSet custT="1"/>
      <dgm:spPr/>
      <dgm:t>
        <a:bodyPr/>
        <a:lstStyle/>
        <a:p>
          <a:pPr algn="l"/>
          <a:r>
            <a:rPr lang="en-US" sz="1600" b="0" dirty="0">
              <a:latin typeface="Segoe UI Semilight" panose="020B0402040204020203" pitchFamily="34" charset="0"/>
              <a:cs typeface="Segoe UI Semilight" panose="020B0402040204020203" pitchFamily="34" charset="0"/>
            </a:rPr>
            <a:t>Procurement Cards</a:t>
          </a:r>
        </a:p>
      </dgm:t>
    </dgm:pt>
    <dgm:pt modelId="{EC433BDD-A62B-43E5-B0A4-FB45B0798EEE}" type="parTrans" cxnId="{E450E325-4814-4839-B013-6037BB1226BF}">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340EEC38-DDD1-494C-8DCF-EC926EB39FCE}" type="sibTrans" cxnId="{E450E325-4814-4839-B013-6037BB1226BF}">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16E85A3B-DD80-4793-BD75-09E266D2700B}">
      <dgm:prSet custT="1"/>
      <dgm:spPr/>
      <dgm:t>
        <a:bodyPr/>
        <a:lstStyle/>
        <a:p>
          <a:pPr algn="l"/>
          <a:r>
            <a:rPr lang="en-US" sz="1600" b="0">
              <a:latin typeface="Segoe UI Semilight" panose="020B0402040204020203" pitchFamily="34" charset="0"/>
              <a:cs typeface="Segoe UI Semilight" panose="020B0402040204020203" pitchFamily="34" charset="0"/>
            </a:rPr>
            <a:t>Accounts Receivable</a:t>
          </a:r>
        </a:p>
      </dgm:t>
    </dgm:pt>
    <dgm:pt modelId="{2E05D9B9-A529-42D6-9DAC-C6043A8938F1}" type="parTrans" cxnId="{F22D9F06-482D-4CF6-81DD-A5BB15A9B1D3}">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4DD3F07A-7DA3-411C-ABF4-9604BDD3B742}" type="sibTrans" cxnId="{F22D9F06-482D-4CF6-81DD-A5BB15A9B1D3}">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1D45B500-CF58-40E3-9BC1-DBDD9328EE8E}">
      <dgm:prSet custT="1"/>
      <dgm:spPr/>
      <dgm:t>
        <a:bodyPr/>
        <a:lstStyle/>
        <a:p>
          <a:pPr algn="l"/>
          <a:r>
            <a:rPr lang="en-US" sz="1600" b="0">
              <a:latin typeface="Segoe UI Semilight" panose="020B0402040204020203" pitchFamily="34" charset="0"/>
              <a:cs typeface="Segoe UI Semilight" panose="020B0402040204020203" pitchFamily="34" charset="0"/>
            </a:rPr>
            <a:t>Time and Expense</a:t>
          </a:r>
        </a:p>
      </dgm:t>
    </dgm:pt>
    <dgm:pt modelId="{CDF57371-2CED-459D-BA60-392B36CA36F7}" type="parTrans" cxnId="{538348A5-F180-451B-BBB5-5A64BFF09A47}">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888A77A4-D225-432B-845A-05FF18DFECAE}" type="sibTrans" cxnId="{538348A5-F180-451B-BBB5-5A64BFF09A47}">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99B7C383-BBEC-4A24-B08C-A140BCC2FFC5}">
      <dgm:prSet custT="1"/>
      <dgm:spPr/>
      <dgm:t>
        <a:bodyPr/>
        <a:lstStyle/>
        <a:p>
          <a:pPr algn="l"/>
          <a:r>
            <a:rPr lang="en-US" sz="1600" b="0">
              <a:latin typeface="Segoe UI Semilight" panose="020B0402040204020203" pitchFamily="34" charset="0"/>
              <a:cs typeface="Segoe UI Semilight" panose="020B0402040204020203" pitchFamily="34" charset="0"/>
            </a:rPr>
            <a:t>Fixed Assets</a:t>
          </a:r>
        </a:p>
      </dgm:t>
    </dgm:pt>
    <dgm:pt modelId="{8C27EDD0-6593-4091-805C-DBC1D01A6D42}" type="parTrans" cxnId="{338F9AB8-BD08-4663-BC1B-F564B95E42D7}">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616192F0-2AB5-47E2-BE54-78776A7C352D}" type="sibTrans" cxnId="{338F9AB8-BD08-4663-BC1B-F564B95E42D7}">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05216600-A19B-4F65-9BFF-6CD440EE9BF2}">
      <dgm:prSet custT="1"/>
      <dgm:spPr/>
      <dgm:t>
        <a:bodyPr/>
        <a:lstStyle/>
        <a:p>
          <a:pPr algn="ctr"/>
          <a:r>
            <a:rPr lang="en-US" sz="2000" b="0" dirty="0">
              <a:latin typeface="Segoe UI Semibold" panose="020B0702040204020203" pitchFamily="34" charset="0"/>
              <a:cs typeface="Segoe UI Semibold" panose="020B0702040204020203" pitchFamily="34" charset="0"/>
            </a:rPr>
            <a:t>Analytic Solutions for Industries</a:t>
          </a:r>
        </a:p>
      </dgm:t>
    </dgm:pt>
    <dgm:pt modelId="{BAA440F5-AB10-4077-9ACB-70BE80260751}" type="parTrans" cxnId="{0AB63D63-6C40-4B08-9B70-2C625B4368BF}">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664D9074-4AC7-4464-A20E-458B3FB96454}" type="sibTrans" cxnId="{0AB63D63-6C40-4B08-9B70-2C625B4368BF}">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074E1A13-8F1D-4CB1-856B-7A82E1F4257F}">
      <dgm:prSet custT="1"/>
      <dgm:spPr/>
      <dgm:t>
        <a:bodyPr/>
        <a:lstStyle/>
        <a:p>
          <a:pPr algn="l"/>
          <a:r>
            <a:rPr lang="en-US" sz="1600" b="0" dirty="0">
              <a:latin typeface="Segoe UI Semilight" panose="020B0402040204020203" pitchFamily="34" charset="0"/>
              <a:cs typeface="Segoe UI Semilight" panose="020B0402040204020203" pitchFamily="34" charset="0"/>
            </a:rPr>
            <a:t>Insurance Claims</a:t>
          </a:r>
        </a:p>
      </dgm:t>
    </dgm:pt>
    <dgm:pt modelId="{40C083CE-8BB2-43C2-A806-F537D7446453}" type="parTrans" cxnId="{4EB823B2-7B57-452B-BC4B-619E0AE5BF12}">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51C0F57D-CEB4-4636-BB55-426598B2AAD8}" type="sibTrans" cxnId="{4EB823B2-7B57-452B-BC4B-619E0AE5BF12}">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24703CBE-9B2C-45D9-AEA5-2BBA60C18D0B}">
      <dgm:prSet custT="1"/>
      <dgm:spPr/>
      <dgm:t>
        <a:bodyPr/>
        <a:lstStyle/>
        <a:p>
          <a:pPr algn="l"/>
          <a:r>
            <a:rPr lang="en-US" sz="1600" b="0" dirty="0">
              <a:latin typeface="Segoe UI Semilight" panose="020B0402040204020203" pitchFamily="34" charset="0"/>
              <a:cs typeface="Segoe UI Semilight" panose="020B0402040204020203" pitchFamily="34" charset="0"/>
            </a:rPr>
            <a:t>Financial Institutions Fair Lending</a:t>
          </a:r>
        </a:p>
      </dgm:t>
    </dgm:pt>
    <dgm:pt modelId="{AA1B4A6F-08FE-4CB9-8199-7EA5A4FCF232}" type="parTrans" cxnId="{F1E8D435-88AC-403C-B50A-8157F49EB3CE}">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234A13BC-A4BE-4670-B8AA-9C3A1EC210EB}" type="sibTrans" cxnId="{F1E8D435-88AC-403C-B50A-8157F49EB3CE}">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6D8EE2FF-7461-4D6C-8045-2C4878C24B10}">
      <dgm:prSet custT="1"/>
      <dgm:spPr/>
      <dgm:t>
        <a:bodyPr/>
        <a:lstStyle/>
        <a:p>
          <a:pPr algn="l"/>
          <a:r>
            <a:rPr lang="en-US" sz="1600" b="0">
              <a:latin typeface="Segoe UI Semilight" panose="020B0402040204020203" pitchFamily="34" charset="0"/>
              <a:cs typeface="Segoe UI Semilight" panose="020B0402040204020203" pitchFamily="34" charset="0"/>
            </a:rPr>
            <a:t>Healthcare</a:t>
          </a:r>
        </a:p>
      </dgm:t>
    </dgm:pt>
    <dgm:pt modelId="{9227EB4E-048A-4E41-B7D1-439184A86E7E}" type="parTrans" cxnId="{62CCC5BF-B9F0-4D90-B929-A93F19CCBD2C}">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C5842E03-9737-4D1A-BD24-8B8E653D1071}" type="sibTrans" cxnId="{62CCC5BF-B9F0-4D90-B929-A93F19CCBD2C}">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382E060C-13B7-4223-A98C-5BAE56EF854B}">
      <dgm:prSet custT="1"/>
      <dgm:spPr/>
      <dgm:t>
        <a:bodyPr/>
        <a:lstStyle/>
        <a:p>
          <a:pPr algn="l"/>
          <a:r>
            <a:rPr lang="en-US" sz="1600" b="0">
              <a:latin typeface="Segoe UI Semilight" panose="020B0402040204020203" pitchFamily="34" charset="0"/>
              <a:cs typeface="Segoe UI Semilight" panose="020B0402040204020203" pitchFamily="34" charset="0"/>
            </a:rPr>
            <a:t>Not-for-Profit</a:t>
          </a:r>
        </a:p>
      </dgm:t>
    </dgm:pt>
    <dgm:pt modelId="{EDD6BA46-757B-4C68-8BF2-9C251292CC9C}" type="parTrans" cxnId="{78E15B5F-9578-424D-846C-EBEFC419D690}">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56D48BA2-809B-4F3D-9D31-026039C9CCF8}" type="sibTrans" cxnId="{78E15B5F-9578-424D-846C-EBEFC419D690}">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5E922C73-8BC5-4E13-B3B5-93E3E348BA94}">
      <dgm:prSet custT="1"/>
      <dgm:spPr/>
      <dgm:t>
        <a:bodyPr/>
        <a:lstStyle/>
        <a:p>
          <a:pPr algn="l"/>
          <a:r>
            <a:rPr lang="en-US" sz="1600" b="0">
              <a:latin typeface="Segoe UI Semilight" panose="020B0402040204020203" pitchFamily="34" charset="0"/>
              <a:cs typeface="Segoe UI Semilight" panose="020B0402040204020203" pitchFamily="34" charset="0"/>
            </a:rPr>
            <a:t>Auto Dealers</a:t>
          </a:r>
        </a:p>
      </dgm:t>
    </dgm:pt>
    <dgm:pt modelId="{013C3401-F31D-434B-AAED-E3C5B7291D09}" type="parTrans" cxnId="{B092889F-BF94-45F8-B411-331A7BC5927A}">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A45D833C-DE0D-4BEA-A498-380E6B3CE580}" type="sibTrans" cxnId="{B092889F-BF94-45F8-B411-331A7BC5927A}">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7AE45A6A-D02B-4715-92C8-472333520458}">
      <dgm:prSet custT="1"/>
      <dgm:spPr/>
      <dgm:t>
        <a:bodyPr/>
        <a:lstStyle/>
        <a:p>
          <a:pPr algn="l"/>
          <a:r>
            <a:rPr lang="en-US" sz="1600" b="0">
              <a:latin typeface="Segoe UI Semilight" panose="020B0402040204020203" pitchFamily="34" charset="0"/>
              <a:cs typeface="Segoe UI Semilight" panose="020B0402040204020203" pitchFamily="34" charset="0"/>
            </a:rPr>
            <a:t>Construction</a:t>
          </a:r>
        </a:p>
      </dgm:t>
    </dgm:pt>
    <dgm:pt modelId="{4F41881A-2CAE-425E-9659-66BEDD77EA77}" type="parTrans" cxnId="{236E5AC9-EF80-41A9-81DB-D595E3EC7E4B}">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58C56363-4362-4642-81B0-6E3A59A6A953}" type="sibTrans" cxnId="{236E5AC9-EF80-41A9-81DB-D595E3EC7E4B}">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72C7A59E-7F47-461C-8F32-13A4C2511606}">
      <dgm:prSet custT="1"/>
      <dgm:spPr/>
      <dgm:t>
        <a:bodyPr/>
        <a:lstStyle/>
        <a:p>
          <a:pPr algn="l"/>
          <a:r>
            <a:rPr lang="en-US" sz="1600" b="0">
              <a:latin typeface="Segoe UI Semilight" panose="020B0402040204020203" pitchFamily="34" charset="0"/>
              <a:cs typeface="Segoe UI Semilight" panose="020B0402040204020203" pitchFamily="34" charset="0"/>
            </a:rPr>
            <a:t>Real Estate</a:t>
          </a:r>
        </a:p>
      </dgm:t>
    </dgm:pt>
    <dgm:pt modelId="{4757ED9B-65D3-48F7-BB07-4A50029E0345}" type="parTrans" cxnId="{3326A672-410F-4BF0-B21E-4D029A9EE738}">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8E614E6C-74C5-4552-8443-57BEC0BDCBBD}" type="sibTrans" cxnId="{3326A672-410F-4BF0-B21E-4D029A9EE738}">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41CF71C6-B3B7-44EA-92A8-871D0C8EAD18}">
      <dgm:prSet custT="1"/>
      <dgm:spPr/>
      <dgm:t>
        <a:bodyPr/>
        <a:lstStyle/>
        <a:p>
          <a:pPr algn="l"/>
          <a:r>
            <a:rPr lang="en-US" sz="1600" b="0">
              <a:latin typeface="Segoe UI Semilight" panose="020B0402040204020203" pitchFamily="34" charset="0"/>
              <a:cs typeface="Segoe UI Semilight" panose="020B0402040204020203" pitchFamily="34" charset="0"/>
            </a:rPr>
            <a:t>Manufacturing Supply Chain and Inventory</a:t>
          </a:r>
        </a:p>
      </dgm:t>
    </dgm:pt>
    <dgm:pt modelId="{2B66235C-4430-41CC-B25E-B01661AA806C}" type="parTrans" cxnId="{1F061279-7465-4480-A632-E945B835EC41}">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1AD418D4-20A5-4472-BF5E-4E35E777BCD4}" type="sibTrans" cxnId="{1F061279-7465-4480-A632-E945B835EC41}">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24AB67FB-B253-445E-8531-BD7E15DC32CF}">
      <dgm:prSet custT="1"/>
      <dgm:spPr/>
      <dgm:t>
        <a:bodyPr/>
        <a:lstStyle/>
        <a:p>
          <a:pPr algn="l"/>
          <a:r>
            <a:rPr lang="en-US" sz="1600" b="0" dirty="0">
              <a:latin typeface="Segoe UI Semilight" panose="020B0402040204020203" pitchFamily="34" charset="0"/>
              <a:cs typeface="Segoe UI Semilight" panose="020B0402040204020203" pitchFamily="34" charset="0"/>
            </a:rPr>
            <a:t>Consumer Analytics</a:t>
          </a:r>
        </a:p>
      </dgm:t>
    </dgm:pt>
    <dgm:pt modelId="{EB1DA246-F55B-4308-A8E4-90AFF7F07B2C}" type="parTrans" cxnId="{4254E371-4279-463D-A678-25D0106CA561}">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94B62313-CB7D-44EA-AEC6-AB27BCD615E2}" type="sibTrans" cxnId="{4254E371-4279-463D-A678-25D0106CA561}">
      <dgm:prSet/>
      <dgm:spPr/>
      <dgm:t>
        <a:bodyPr/>
        <a:lstStyle/>
        <a:p>
          <a:pPr algn="l"/>
          <a:endParaRPr lang="en-US" sz="1400" b="0">
            <a:latin typeface="Segoe UI Semibold" panose="020B0702040204020203" pitchFamily="34" charset="0"/>
            <a:cs typeface="Segoe UI Semibold" panose="020B0702040204020203" pitchFamily="34" charset="0"/>
          </a:endParaRPr>
        </a:p>
      </dgm:t>
    </dgm:pt>
    <dgm:pt modelId="{4B74A149-3095-43E3-8A7F-06D35C41B805}">
      <dgm:prSet custT="1"/>
      <dgm:spPr/>
      <dgm:t>
        <a:bodyPr/>
        <a:lstStyle/>
        <a:p>
          <a:pPr algn="l"/>
          <a:r>
            <a:rPr lang="en-US" sz="1600" b="0">
              <a:latin typeface="Segoe UI Semilight" panose="020B0402040204020203" pitchFamily="34" charset="0"/>
              <a:cs typeface="Segoe UI Semilight" panose="020B0402040204020203" pitchFamily="34" charset="0"/>
            </a:rPr>
            <a:t>HR Pay Equity</a:t>
          </a:r>
          <a:endParaRPr lang="en-US" sz="1600" b="0" dirty="0">
            <a:latin typeface="Segoe UI Semilight" panose="020B0402040204020203" pitchFamily="34" charset="0"/>
            <a:cs typeface="Segoe UI Semilight" panose="020B0402040204020203" pitchFamily="34" charset="0"/>
          </a:endParaRPr>
        </a:p>
      </dgm:t>
    </dgm:pt>
    <dgm:pt modelId="{77184ECD-981C-4C16-832E-6F45780B3593}" type="parTrans" cxnId="{0F9E830F-0F63-4D03-AB7E-60551C2CCDCA}">
      <dgm:prSet/>
      <dgm:spPr/>
      <dgm:t>
        <a:bodyPr/>
        <a:lstStyle/>
        <a:p>
          <a:endParaRPr lang="en-US"/>
        </a:p>
      </dgm:t>
    </dgm:pt>
    <dgm:pt modelId="{9D839709-11E7-4CE2-B7D7-AAF057F8331F}" type="sibTrans" cxnId="{0F9E830F-0F63-4D03-AB7E-60551C2CCDCA}">
      <dgm:prSet/>
      <dgm:spPr/>
      <dgm:t>
        <a:bodyPr/>
        <a:lstStyle/>
        <a:p>
          <a:endParaRPr lang="en-US"/>
        </a:p>
      </dgm:t>
    </dgm:pt>
    <dgm:pt modelId="{05F161B7-8FD0-42A0-B617-172BF0A7662D}" type="pres">
      <dgm:prSet presAssocID="{6FA9500B-FC70-478B-87C6-0F572CDA1917}" presName="theList" presStyleCnt="0">
        <dgm:presLayoutVars>
          <dgm:dir/>
          <dgm:animLvl val="lvl"/>
          <dgm:resizeHandles val="exact"/>
        </dgm:presLayoutVars>
      </dgm:prSet>
      <dgm:spPr/>
    </dgm:pt>
    <dgm:pt modelId="{615FAECA-86C9-435C-B628-7A3D7EE3BD0B}" type="pres">
      <dgm:prSet presAssocID="{AD471BE1-BFF4-4FE9-92FA-A3CC9151106C}" presName="compNode" presStyleCnt="0"/>
      <dgm:spPr/>
    </dgm:pt>
    <dgm:pt modelId="{A794E01B-1870-4441-B526-467EEF665FC8}" type="pres">
      <dgm:prSet presAssocID="{AD471BE1-BFF4-4FE9-92FA-A3CC9151106C}" presName="aNode" presStyleLbl="bgShp" presStyleIdx="0" presStyleCnt="2"/>
      <dgm:spPr/>
    </dgm:pt>
    <dgm:pt modelId="{5052F6AA-ACEB-4AF3-95A6-D7B3352DAD4A}" type="pres">
      <dgm:prSet presAssocID="{AD471BE1-BFF4-4FE9-92FA-A3CC9151106C}" presName="textNode" presStyleLbl="bgShp" presStyleIdx="0" presStyleCnt="2"/>
      <dgm:spPr/>
    </dgm:pt>
    <dgm:pt modelId="{CB146281-4629-486A-AD84-019EF8C6443E}" type="pres">
      <dgm:prSet presAssocID="{AD471BE1-BFF4-4FE9-92FA-A3CC9151106C}" presName="compChildNode" presStyleCnt="0"/>
      <dgm:spPr/>
    </dgm:pt>
    <dgm:pt modelId="{69C94E83-E0E7-4F8C-8BBB-534871F4FD18}" type="pres">
      <dgm:prSet presAssocID="{AD471BE1-BFF4-4FE9-92FA-A3CC9151106C}" presName="theInnerList" presStyleCnt="0"/>
      <dgm:spPr/>
    </dgm:pt>
    <dgm:pt modelId="{9D4C5CDC-326A-42BB-99CC-D12F8AE44C39}" type="pres">
      <dgm:prSet presAssocID="{4066809A-B85F-49B4-8F5C-E8A0139969BD}" presName="childNode" presStyleLbl="node1" presStyleIdx="0" presStyleCnt="15">
        <dgm:presLayoutVars>
          <dgm:bulletEnabled val="1"/>
        </dgm:presLayoutVars>
      </dgm:prSet>
      <dgm:spPr/>
    </dgm:pt>
    <dgm:pt modelId="{45749E72-9BA8-4243-AF13-04BCA1C7D783}" type="pres">
      <dgm:prSet presAssocID="{4066809A-B85F-49B4-8F5C-E8A0139969BD}" presName="aSpace2" presStyleCnt="0"/>
      <dgm:spPr/>
    </dgm:pt>
    <dgm:pt modelId="{9FFE0158-8F37-404E-8287-245BFB154665}" type="pres">
      <dgm:prSet presAssocID="{3C8F777B-F8EF-46E2-B5DD-7B7F11A639FF}" presName="childNode" presStyleLbl="node1" presStyleIdx="1" presStyleCnt="15">
        <dgm:presLayoutVars>
          <dgm:bulletEnabled val="1"/>
        </dgm:presLayoutVars>
      </dgm:prSet>
      <dgm:spPr/>
    </dgm:pt>
    <dgm:pt modelId="{CF7FE099-8D69-4EB8-80A5-1851DF9D19A8}" type="pres">
      <dgm:prSet presAssocID="{3C8F777B-F8EF-46E2-B5DD-7B7F11A639FF}" presName="aSpace2" presStyleCnt="0"/>
      <dgm:spPr/>
    </dgm:pt>
    <dgm:pt modelId="{D6064C60-A432-438C-8C39-91153B5BEC96}" type="pres">
      <dgm:prSet presAssocID="{4B74A149-3095-43E3-8A7F-06D35C41B805}" presName="childNode" presStyleLbl="node1" presStyleIdx="2" presStyleCnt="15">
        <dgm:presLayoutVars>
          <dgm:bulletEnabled val="1"/>
        </dgm:presLayoutVars>
      </dgm:prSet>
      <dgm:spPr/>
    </dgm:pt>
    <dgm:pt modelId="{562CA181-4833-4FBA-A1E5-29F8C3B6197B}" type="pres">
      <dgm:prSet presAssocID="{4B74A149-3095-43E3-8A7F-06D35C41B805}" presName="aSpace2" presStyleCnt="0"/>
      <dgm:spPr/>
    </dgm:pt>
    <dgm:pt modelId="{6A68D51C-3452-4BE8-9811-926E14756C3A}" type="pres">
      <dgm:prSet presAssocID="{16E85A3B-DD80-4793-BD75-09E266D2700B}" presName="childNode" presStyleLbl="node1" presStyleIdx="3" presStyleCnt="15">
        <dgm:presLayoutVars>
          <dgm:bulletEnabled val="1"/>
        </dgm:presLayoutVars>
      </dgm:prSet>
      <dgm:spPr/>
    </dgm:pt>
    <dgm:pt modelId="{46962233-B9A7-4D15-9E2C-1E6B45C61FAD}" type="pres">
      <dgm:prSet presAssocID="{16E85A3B-DD80-4793-BD75-09E266D2700B}" presName="aSpace2" presStyleCnt="0"/>
      <dgm:spPr/>
    </dgm:pt>
    <dgm:pt modelId="{29F4E82B-CD7F-4851-AA65-F6360B5C3BF4}" type="pres">
      <dgm:prSet presAssocID="{1D45B500-CF58-40E3-9BC1-DBDD9328EE8E}" presName="childNode" presStyleLbl="node1" presStyleIdx="4" presStyleCnt="15">
        <dgm:presLayoutVars>
          <dgm:bulletEnabled val="1"/>
        </dgm:presLayoutVars>
      </dgm:prSet>
      <dgm:spPr/>
    </dgm:pt>
    <dgm:pt modelId="{52A05CCC-37FC-49A0-BB17-C7E714FAC624}" type="pres">
      <dgm:prSet presAssocID="{1D45B500-CF58-40E3-9BC1-DBDD9328EE8E}" presName="aSpace2" presStyleCnt="0"/>
      <dgm:spPr/>
    </dgm:pt>
    <dgm:pt modelId="{0D660821-6652-4128-A23A-890B6234996E}" type="pres">
      <dgm:prSet presAssocID="{99B7C383-BBEC-4A24-B08C-A140BCC2FFC5}" presName="childNode" presStyleLbl="node1" presStyleIdx="5" presStyleCnt="15">
        <dgm:presLayoutVars>
          <dgm:bulletEnabled val="1"/>
        </dgm:presLayoutVars>
      </dgm:prSet>
      <dgm:spPr/>
    </dgm:pt>
    <dgm:pt modelId="{2A0C403A-11F6-418D-9BE3-D79D08270F6A}" type="pres">
      <dgm:prSet presAssocID="{99B7C383-BBEC-4A24-B08C-A140BCC2FFC5}" presName="aSpace2" presStyleCnt="0"/>
      <dgm:spPr/>
    </dgm:pt>
    <dgm:pt modelId="{252FC0E8-E3FC-49AA-BF68-62DD3A7CCD16}" type="pres">
      <dgm:prSet presAssocID="{24AB67FB-B253-445E-8531-BD7E15DC32CF}" presName="childNode" presStyleLbl="node1" presStyleIdx="6" presStyleCnt="15">
        <dgm:presLayoutVars>
          <dgm:bulletEnabled val="1"/>
        </dgm:presLayoutVars>
      </dgm:prSet>
      <dgm:spPr/>
    </dgm:pt>
    <dgm:pt modelId="{AA6F0BD2-9A02-48D1-A482-B5264ED56369}" type="pres">
      <dgm:prSet presAssocID="{AD471BE1-BFF4-4FE9-92FA-A3CC9151106C}" presName="aSpace" presStyleCnt="0"/>
      <dgm:spPr/>
    </dgm:pt>
    <dgm:pt modelId="{9C750A9E-DDC0-47BA-AE21-463562FCB60F}" type="pres">
      <dgm:prSet presAssocID="{05216600-A19B-4F65-9BFF-6CD440EE9BF2}" presName="compNode" presStyleCnt="0"/>
      <dgm:spPr/>
    </dgm:pt>
    <dgm:pt modelId="{B28C22CB-8CFB-4CF6-8BA0-9D572466CF00}" type="pres">
      <dgm:prSet presAssocID="{05216600-A19B-4F65-9BFF-6CD440EE9BF2}" presName="aNode" presStyleLbl="bgShp" presStyleIdx="1" presStyleCnt="2"/>
      <dgm:spPr/>
    </dgm:pt>
    <dgm:pt modelId="{45060842-A03B-4B83-85E3-6F6355B5242F}" type="pres">
      <dgm:prSet presAssocID="{05216600-A19B-4F65-9BFF-6CD440EE9BF2}" presName="textNode" presStyleLbl="bgShp" presStyleIdx="1" presStyleCnt="2"/>
      <dgm:spPr/>
    </dgm:pt>
    <dgm:pt modelId="{B68452F1-631D-44EA-A343-63181587769F}" type="pres">
      <dgm:prSet presAssocID="{05216600-A19B-4F65-9BFF-6CD440EE9BF2}" presName="compChildNode" presStyleCnt="0"/>
      <dgm:spPr/>
    </dgm:pt>
    <dgm:pt modelId="{8735A7B8-7BCE-4A91-AFE7-3058CFAE38DE}" type="pres">
      <dgm:prSet presAssocID="{05216600-A19B-4F65-9BFF-6CD440EE9BF2}" presName="theInnerList" presStyleCnt="0"/>
      <dgm:spPr/>
    </dgm:pt>
    <dgm:pt modelId="{4BD34123-1FD7-4C40-84B6-6DC5E059E2F5}" type="pres">
      <dgm:prSet presAssocID="{074E1A13-8F1D-4CB1-856B-7A82E1F4257F}" presName="childNode" presStyleLbl="node1" presStyleIdx="7" presStyleCnt="15">
        <dgm:presLayoutVars>
          <dgm:bulletEnabled val="1"/>
        </dgm:presLayoutVars>
      </dgm:prSet>
      <dgm:spPr/>
    </dgm:pt>
    <dgm:pt modelId="{6BD563B3-7347-4264-B7BD-40670713BD8C}" type="pres">
      <dgm:prSet presAssocID="{074E1A13-8F1D-4CB1-856B-7A82E1F4257F}" presName="aSpace2" presStyleCnt="0"/>
      <dgm:spPr/>
    </dgm:pt>
    <dgm:pt modelId="{F7D7360F-9629-43EF-8A2E-583D1D286478}" type="pres">
      <dgm:prSet presAssocID="{24703CBE-9B2C-45D9-AEA5-2BBA60C18D0B}" presName="childNode" presStyleLbl="node1" presStyleIdx="8" presStyleCnt="15">
        <dgm:presLayoutVars>
          <dgm:bulletEnabled val="1"/>
        </dgm:presLayoutVars>
      </dgm:prSet>
      <dgm:spPr/>
    </dgm:pt>
    <dgm:pt modelId="{F8248192-31A6-491F-8708-A250572319A1}" type="pres">
      <dgm:prSet presAssocID="{24703CBE-9B2C-45D9-AEA5-2BBA60C18D0B}" presName="aSpace2" presStyleCnt="0"/>
      <dgm:spPr/>
    </dgm:pt>
    <dgm:pt modelId="{C1CCF034-4C1F-4440-A4EC-BA9963629D7A}" type="pres">
      <dgm:prSet presAssocID="{6D8EE2FF-7461-4D6C-8045-2C4878C24B10}" presName="childNode" presStyleLbl="node1" presStyleIdx="9" presStyleCnt="15">
        <dgm:presLayoutVars>
          <dgm:bulletEnabled val="1"/>
        </dgm:presLayoutVars>
      </dgm:prSet>
      <dgm:spPr/>
    </dgm:pt>
    <dgm:pt modelId="{5B51A953-5D4C-4533-BCA7-BC58B02D96C6}" type="pres">
      <dgm:prSet presAssocID="{6D8EE2FF-7461-4D6C-8045-2C4878C24B10}" presName="aSpace2" presStyleCnt="0"/>
      <dgm:spPr/>
    </dgm:pt>
    <dgm:pt modelId="{30164268-E612-436A-83FB-0775AC54C8E9}" type="pres">
      <dgm:prSet presAssocID="{382E060C-13B7-4223-A98C-5BAE56EF854B}" presName="childNode" presStyleLbl="node1" presStyleIdx="10" presStyleCnt="15">
        <dgm:presLayoutVars>
          <dgm:bulletEnabled val="1"/>
        </dgm:presLayoutVars>
      </dgm:prSet>
      <dgm:spPr/>
    </dgm:pt>
    <dgm:pt modelId="{728E7D17-9748-44B7-923A-295B73D41F45}" type="pres">
      <dgm:prSet presAssocID="{382E060C-13B7-4223-A98C-5BAE56EF854B}" presName="aSpace2" presStyleCnt="0"/>
      <dgm:spPr/>
    </dgm:pt>
    <dgm:pt modelId="{43ECB700-1150-4E42-87F7-3FBB13B8BF93}" type="pres">
      <dgm:prSet presAssocID="{5E922C73-8BC5-4E13-B3B5-93E3E348BA94}" presName="childNode" presStyleLbl="node1" presStyleIdx="11" presStyleCnt="15">
        <dgm:presLayoutVars>
          <dgm:bulletEnabled val="1"/>
        </dgm:presLayoutVars>
      </dgm:prSet>
      <dgm:spPr/>
    </dgm:pt>
    <dgm:pt modelId="{E8165BA8-88F4-437C-BD02-8718834BCB51}" type="pres">
      <dgm:prSet presAssocID="{5E922C73-8BC5-4E13-B3B5-93E3E348BA94}" presName="aSpace2" presStyleCnt="0"/>
      <dgm:spPr/>
    </dgm:pt>
    <dgm:pt modelId="{1DAF8C00-3789-479B-9C00-D679CD282E8C}" type="pres">
      <dgm:prSet presAssocID="{7AE45A6A-D02B-4715-92C8-472333520458}" presName="childNode" presStyleLbl="node1" presStyleIdx="12" presStyleCnt="15">
        <dgm:presLayoutVars>
          <dgm:bulletEnabled val="1"/>
        </dgm:presLayoutVars>
      </dgm:prSet>
      <dgm:spPr/>
    </dgm:pt>
    <dgm:pt modelId="{F0530E1B-E025-4856-B6B9-ADD30CD40234}" type="pres">
      <dgm:prSet presAssocID="{7AE45A6A-D02B-4715-92C8-472333520458}" presName="aSpace2" presStyleCnt="0"/>
      <dgm:spPr/>
    </dgm:pt>
    <dgm:pt modelId="{9865BE8C-3C94-4F5D-9164-32D90DA793D6}" type="pres">
      <dgm:prSet presAssocID="{72C7A59E-7F47-461C-8F32-13A4C2511606}" presName="childNode" presStyleLbl="node1" presStyleIdx="13" presStyleCnt="15">
        <dgm:presLayoutVars>
          <dgm:bulletEnabled val="1"/>
        </dgm:presLayoutVars>
      </dgm:prSet>
      <dgm:spPr/>
    </dgm:pt>
    <dgm:pt modelId="{01865D32-7F07-4B17-8666-56F7BCF67ECD}" type="pres">
      <dgm:prSet presAssocID="{72C7A59E-7F47-461C-8F32-13A4C2511606}" presName="aSpace2" presStyleCnt="0"/>
      <dgm:spPr/>
    </dgm:pt>
    <dgm:pt modelId="{EB4758E4-FDB1-439A-8607-01172E804641}" type="pres">
      <dgm:prSet presAssocID="{41CF71C6-B3B7-44EA-92A8-871D0C8EAD18}" presName="childNode" presStyleLbl="node1" presStyleIdx="14" presStyleCnt="15">
        <dgm:presLayoutVars>
          <dgm:bulletEnabled val="1"/>
        </dgm:presLayoutVars>
      </dgm:prSet>
      <dgm:spPr/>
    </dgm:pt>
  </dgm:ptLst>
  <dgm:cxnLst>
    <dgm:cxn modelId="{26DF2502-C225-4D73-B852-03EC95056468}" type="presOf" srcId="{16E85A3B-DD80-4793-BD75-09E266D2700B}" destId="{6A68D51C-3452-4BE8-9811-926E14756C3A}" srcOrd="0" destOrd="0" presId="urn:microsoft.com/office/officeart/2005/8/layout/lProcess2"/>
    <dgm:cxn modelId="{F22D9F06-482D-4CF6-81DD-A5BB15A9B1D3}" srcId="{AD471BE1-BFF4-4FE9-92FA-A3CC9151106C}" destId="{16E85A3B-DD80-4793-BD75-09E266D2700B}" srcOrd="3" destOrd="0" parTransId="{2E05D9B9-A529-42D6-9DAC-C6043A8938F1}" sibTransId="{4DD3F07A-7DA3-411C-ABF4-9604BDD3B742}"/>
    <dgm:cxn modelId="{0275B106-7001-4853-B23E-71964398DE55}" srcId="{AD471BE1-BFF4-4FE9-92FA-A3CC9151106C}" destId="{4066809A-B85F-49B4-8F5C-E8A0139969BD}" srcOrd="0" destOrd="0" parTransId="{C2570187-C89B-400F-B8F4-19EA698A80CB}" sibTransId="{E8FFEAFE-817D-4F11-BEE1-8AB6B2723E57}"/>
    <dgm:cxn modelId="{0F9E830F-0F63-4D03-AB7E-60551C2CCDCA}" srcId="{AD471BE1-BFF4-4FE9-92FA-A3CC9151106C}" destId="{4B74A149-3095-43E3-8A7F-06D35C41B805}" srcOrd="2" destOrd="0" parTransId="{77184ECD-981C-4C16-832E-6F45780B3593}" sibTransId="{9D839709-11E7-4CE2-B7D7-AAF057F8331F}"/>
    <dgm:cxn modelId="{DAF0FB11-91FA-49F3-980D-07297E01D8C8}" type="presOf" srcId="{1D45B500-CF58-40E3-9BC1-DBDD9328EE8E}" destId="{29F4E82B-CD7F-4851-AA65-F6360B5C3BF4}" srcOrd="0" destOrd="0" presId="urn:microsoft.com/office/officeart/2005/8/layout/lProcess2"/>
    <dgm:cxn modelId="{857F9113-7EF4-4C04-968D-1695D36C325C}" type="presOf" srcId="{24AB67FB-B253-445E-8531-BD7E15DC32CF}" destId="{252FC0E8-E3FC-49AA-BF68-62DD3A7CCD16}" srcOrd="0" destOrd="0" presId="urn:microsoft.com/office/officeart/2005/8/layout/lProcess2"/>
    <dgm:cxn modelId="{73A9C813-088C-4809-8A10-113DF014B5CB}" type="presOf" srcId="{AD471BE1-BFF4-4FE9-92FA-A3CC9151106C}" destId="{5052F6AA-ACEB-4AF3-95A6-D7B3352DAD4A}" srcOrd="1" destOrd="0" presId="urn:microsoft.com/office/officeart/2005/8/layout/lProcess2"/>
    <dgm:cxn modelId="{20702E17-D8FB-4F93-AE6E-DC85DE05BC75}" srcId="{6FA9500B-FC70-478B-87C6-0F572CDA1917}" destId="{AD471BE1-BFF4-4FE9-92FA-A3CC9151106C}" srcOrd="0" destOrd="0" parTransId="{9D451161-378A-4D41-84E9-E76FA8A0103A}" sibTransId="{AB469EF5-5F6B-484E-827A-48A780F8579D}"/>
    <dgm:cxn modelId="{CC0BEA18-E438-47FD-A1A8-05F79A9B2FDC}" type="presOf" srcId="{7AE45A6A-D02B-4715-92C8-472333520458}" destId="{1DAF8C00-3789-479B-9C00-D679CD282E8C}" srcOrd="0" destOrd="0" presId="urn:microsoft.com/office/officeart/2005/8/layout/lProcess2"/>
    <dgm:cxn modelId="{C2F7E319-C12F-448E-BE93-7BA6887C6028}" type="presOf" srcId="{6FA9500B-FC70-478B-87C6-0F572CDA1917}" destId="{05F161B7-8FD0-42A0-B617-172BF0A7662D}" srcOrd="0" destOrd="0" presId="urn:microsoft.com/office/officeart/2005/8/layout/lProcess2"/>
    <dgm:cxn modelId="{E450E325-4814-4839-B013-6037BB1226BF}" srcId="{AD471BE1-BFF4-4FE9-92FA-A3CC9151106C}" destId="{3C8F777B-F8EF-46E2-B5DD-7B7F11A639FF}" srcOrd="1" destOrd="0" parTransId="{EC433BDD-A62B-43E5-B0A4-FB45B0798EEE}" sibTransId="{340EEC38-DDD1-494C-8DCF-EC926EB39FCE}"/>
    <dgm:cxn modelId="{F1E8D435-88AC-403C-B50A-8157F49EB3CE}" srcId="{05216600-A19B-4F65-9BFF-6CD440EE9BF2}" destId="{24703CBE-9B2C-45D9-AEA5-2BBA60C18D0B}" srcOrd="1" destOrd="0" parTransId="{AA1B4A6F-08FE-4CB9-8199-7EA5A4FCF232}" sibTransId="{234A13BC-A4BE-4670-B8AA-9C3A1EC210EB}"/>
    <dgm:cxn modelId="{1F098C37-893E-45DD-B5AB-911AE1A09A48}" type="presOf" srcId="{382E060C-13B7-4223-A98C-5BAE56EF854B}" destId="{30164268-E612-436A-83FB-0775AC54C8E9}" srcOrd="0" destOrd="0" presId="urn:microsoft.com/office/officeart/2005/8/layout/lProcess2"/>
    <dgm:cxn modelId="{78E15B5F-9578-424D-846C-EBEFC419D690}" srcId="{05216600-A19B-4F65-9BFF-6CD440EE9BF2}" destId="{382E060C-13B7-4223-A98C-5BAE56EF854B}" srcOrd="3" destOrd="0" parTransId="{EDD6BA46-757B-4C68-8BF2-9C251292CC9C}" sibTransId="{56D48BA2-809B-4F3D-9D31-026039C9CCF8}"/>
    <dgm:cxn modelId="{0AB63D63-6C40-4B08-9B70-2C625B4368BF}" srcId="{6FA9500B-FC70-478B-87C6-0F572CDA1917}" destId="{05216600-A19B-4F65-9BFF-6CD440EE9BF2}" srcOrd="1" destOrd="0" parTransId="{BAA440F5-AB10-4077-9ACB-70BE80260751}" sibTransId="{664D9074-4AC7-4464-A20E-458B3FB96454}"/>
    <dgm:cxn modelId="{5657C863-3B5E-431A-8952-520BB64AB647}" type="presOf" srcId="{6D8EE2FF-7461-4D6C-8045-2C4878C24B10}" destId="{C1CCF034-4C1F-4440-A4EC-BA9963629D7A}" srcOrd="0" destOrd="0" presId="urn:microsoft.com/office/officeart/2005/8/layout/lProcess2"/>
    <dgm:cxn modelId="{A8658369-00C5-41E5-82D1-DDA658CF1150}" type="presOf" srcId="{4066809A-B85F-49B4-8F5C-E8A0139969BD}" destId="{9D4C5CDC-326A-42BB-99CC-D12F8AE44C39}" srcOrd="0" destOrd="0" presId="urn:microsoft.com/office/officeart/2005/8/layout/lProcess2"/>
    <dgm:cxn modelId="{205E264B-5E6F-4F04-A8CB-A856FDA41DCF}" type="presOf" srcId="{AD471BE1-BFF4-4FE9-92FA-A3CC9151106C}" destId="{A794E01B-1870-4441-B526-467EEF665FC8}" srcOrd="0" destOrd="0" presId="urn:microsoft.com/office/officeart/2005/8/layout/lProcess2"/>
    <dgm:cxn modelId="{AA058D6F-938C-4FD9-B4E9-FCBABD68914C}" type="presOf" srcId="{24703CBE-9B2C-45D9-AEA5-2BBA60C18D0B}" destId="{F7D7360F-9629-43EF-8A2E-583D1D286478}" srcOrd="0" destOrd="0" presId="urn:microsoft.com/office/officeart/2005/8/layout/lProcess2"/>
    <dgm:cxn modelId="{4254E371-4279-463D-A678-25D0106CA561}" srcId="{AD471BE1-BFF4-4FE9-92FA-A3CC9151106C}" destId="{24AB67FB-B253-445E-8531-BD7E15DC32CF}" srcOrd="6" destOrd="0" parTransId="{EB1DA246-F55B-4308-A8E4-90AFF7F07B2C}" sibTransId="{94B62313-CB7D-44EA-AEC6-AB27BCD615E2}"/>
    <dgm:cxn modelId="{3326A672-410F-4BF0-B21E-4D029A9EE738}" srcId="{05216600-A19B-4F65-9BFF-6CD440EE9BF2}" destId="{72C7A59E-7F47-461C-8F32-13A4C2511606}" srcOrd="6" destOrd="0" parTransId="{4757ED9B-65D3-48F7-BB07-4A50029E0345}" sibTransId="{8E614E6C-74C5-4552-8443-57BEC0BDCBBD}"/>
    <dgm:cxn modelId="{FE63F654-475F-4B9E-BBAB-6B4C7AEECB3E}" type="presOf" srcId="{05216600-A19B-4F65-9BFF-6CD440EE9BF2}" destId="{45060842-A03B-4B83-85E3-6F6355B5242F}" srcOrd="1" destOrd="0" presId="urn:microsoft.com/office/officeart/2005/8/layout/lProcess2"/>
    <dgm:cxn modelId="{1F061279-7465-4480-A632-E945B835EC41}" srcId="{05216600-A19B-4F65-9BFF-6CD440EE9BF2}" destId="{41CF71C6-B3B7-44EA-92A8-871D0C8EAD18}" srcOrd="7" destOrd="0" parTransId="{2B66235C-4430-41CC-B25E-B01661AA806C}" sibTransId="{1AD418D4-20A5-4472-BF5E-4E35E777BCD4}"/>
    <dgm:cxn modelId="{84E74B7D-A50B-4A4A-8407-205ED04A6E14}" type="presOf" srcId="{05216600-A19B-4F65-9BFF-6CD440EE9BF2}" destId="{B28C22CB-8CFB-4CF6-8BA0-9D572466CF00}" srcOrd="0" destOrd="0" presId="urn:microsoft.com/office/officeart/2005/8/layout/lProcess2"/>
    <dgm:cxn modelId="{6A22308D-D3B9-46EB-A2CC-F53B814EF41E}" type="presOf" srcId="{72C7A59E-7F47-461C-8F32-13A4C2511606}" destId="{9865BE8C-3C94-4F5D-9164-32D90DA793D6}" srcOrd="0" destOrd="0" presId="urn:microsoft.com/office/officeart/2005/8/layout/lProcess2"/>
    <dgm:cxn modelId="{B092889F-BF94-45F8-B411-331A7BC5927A}" srcId="{05216600-A19B-4F65-9BFF-6CD440EE9BF2}" destId="{5E922C73-8BC5-4E13-B3B5-93E3E348BA94}" srcOrd="4" destOrd="0" parTransId="{013C3401-F31D-434B-AAED-E3C5B7291D09}" sibTransId="{A45D833C-DE0D-4BEA-A498-380E6B3CE580}"/>
    <dgm:cxn modelId="{0D40E3A3-0B0D-417F-9250-88CDB5AF1D6D}" type="presOf" srcId="{4B74A149-3095-43E3-8A7F-06D35C41B805}" destId="{D6064C60-A432-438C-8C39-91153B5BEC96}" srcOrd="0" destOrd="0" presId="urn:microsoft.com/office/officeart/2005/8/layout/lProcess2"/>
    <dgm:cxn modelId="{538348A5-F180-451B-BBB5-5A64BFF09A47}" srcId="{AD471BE1-BFF4-4FE9-92FA-A3CC9151106C}" destId="{1D45B500-CF58-40E3-9BC1-DBDD9328EE8E}" srcOrd="4" destOrd="0" parTransId="{CDF57371-2CED-459D-BA60-392B36CA36F7}" sibTransId="{888A77A4-D225-432B-845A-05FF18DFECAE}"/>
    <dgm:cxn modelId="{4EB823B2-7B57-452B-BC4B-619E0AE5BF12}" srcId="{05216600-A19B-4F65-9BFF-6CD440EE9BF2}" destId="{074E1A13-8F1D-4CB1-856B-7A82E1F4257F}" srcOrd="0" destOrd="0" parTransId="{40C083CE-8BB2-43C2-A806-F537D7446453}" sibTransId="{51C0F57D-CEB4-4636-BB55-426598B2AAD8}"/>
    <dgm:cxn modelId="{338F9AB8-BD08-4663-BC1B-F564B95E42D7}" srcId="{AD471BE1-BFF4-4FE9-92FA-A3CC9151106C}" destId="{99B7C383-BBEC-4A24-B08C-A140BCC2FFC5}" srcOrd="5" destOrd="0" parTransId="{8C27EDD0-6593-4091-805C-DBC1D01A6D42}" sibTransId="{616192F0-2AB5-47E2-BE54-78776A7C352D}"/>
    <dgm:cxn modelId="{E9D49FBB-5D51-4197-8CEA-1AE2A6583993}" type="presOf" srcId="{5E922C73-8BC5-4E13-B3B5-93E3E348BA94}" destId="{43ECB700-1150-4E42-87F7-3FBB13B8BF93}" srcOrd="0" destOrd="0" presId="urn:microsoft.com/office/officeart/2005/8/layout/lProcess2"/>
    <dgm:cxn modelId="{62CCC5BF-B9F0-4D90-B929-A93F19CCBD2C}" srcId="{05216600-A19B-4F65-9BFF-6CD440EE9BF2}" destId="{6D8EE2FF-7461-4D6C-8045-2C4878C24B10}" srcOrd="2" destOrd="0" parTransId="{9227EB4E-048A-4E41-B7D1-439184A86E7E}" sibTransId="{C5842E03-9737-4D1A-BD24-8B8E653D1071}"/>
    <dgm:cxn modelId="{CB8603C2-1142-4F28-A998-A9D1C27E7809}" type="presOf" srcId="{074E1A13-8F1D-4CB1-856B-7A82E1F4257F}" destId="{4BD34123-1FD7-4C40-84B6-6DC5E059E2F5}" srcOrd="0" destOrd="0" presId="urn:microsoft.com/office/officeart/2005/8/layout/lProcess2"/>
    <dgm:cxn modelId="{236E5AC9-EF80-41A9-81DB-D595E3EC7E4B}" srcId="{05216600-A19B-4F65-9BFF-6CD440EE9BF2}" destId="{7AE45A6A-D02B-4715-92C8-472333520458}" srcOrd="5" destOrd="0" parTransId="{4F41881A-2CAE-425E-9659-66BEDD77EA77}" sibTransId="{58C56363-4362-4642-81B0-6E3A59A6A953}"/>
    <dgm:cxn modelId="{B039A9D9-F550-4CE8-A527-70689A11C849}" type="presOf" srcId="{99B7C383-BBEC-4A24-B08C-A140BCC2FFC5}" destId="{0D660821-6652-4128-A23A-890B6234996E}" srcOrd="0" destOrd="0" presId="urn:microsoft.com/office/officeart/2005/8/layout/lProcess2"/>
    <dgm:cxn modelId="{0C0462FA-86A2-4231-B402-74CD37E40390}" type="presOf" srcId="{41CF71C6-B3B7-44EA-92A8-871D0C8EAD18}" destId="{EB4758E4-FDB1-439A-8607-01172E804641}" srcOrd="0" destOrd="0" presId="urn:microsoft.com/office/officeart/2005/8/layout/lProcess2"/>
    <dgm:cxn modelId="{2716C2FB-BBF4-4BBD-AD30-8BC5277D8295}" type="presOf" srcId="{3C8F777B-F8EF-46E2-B5DD-7B7F11A639FF}" destId="{9FFE0158-8F37-404E-8287-245BFB154665}" srcOrd="0" destOrd="0" presId="urn:microsoft.com/office/officeart/2005/8/layout/lProcess2"/>
    <dgm:cxn modelId="{FC350526-9044-4081-ACC5-DD6BF936C911}" type="presParOf" srcId="{05F161B7-8FD0-42A0-B617-172BF0A7662D}" destId="{615FAECA-86C9-435C-B628-7A3D7EE3BD0B}" srcOrd="0" destOrd="0" presId="urn:microsoft.com/office/officeart/2005/8/layout/lProcess2"/>
    <dgm:cxn modelId="{D16B85A4-4CE9-4804-9DD8-63EE86528591}" type="presParOf" srcId="{615FAECA-86C9-435C-B628-7A3D7EE3BD0B}" destId="{A794E01B-1870-4441-B526-467EEF665FC8}" srcOrd="0" destOrd="0" presId="urn:microsoft.com/office/officeart/2005/8/layout/lProcess2"/>
    <dgm:cxn modelId="{F9CB38AA-9BED-46BA-96E2-9BA4B81F4527}" type="presParOf" srcId="{615FAECA-86C9-435C-B628-7A3D7EE3BD0B}" destId="{5052F6AA-ACEB-4AF3-95A6-D7B3352DAD4A}" srcOrd="1" destOrd="0" presId="urn:microsoft.com/office/officeart/2005/8/layout/lProcess2"/>
    <dgm:cxn modelId="{FDB6FEE8-CA95-490D-9E0B-40702BB4E5F6}" type="presParOf" srcId="{615FAECA-86C9-435C-B628-7A3D7EE3BD0B}" destId="{CB146281-4629-486A-AD84-019EF8C6443E}" srcOrd="2" destOrd="0" presId="urn:microsoft.com/office/officeart/2005/8/layout/lProcess2"/>
    <dgm:cxn modelId="{3D4C64ED-D833-4D45-A7B8-2CA05DF13312}" type="presParOf" srcId="{CB146281-4629-486A-AD84-019EF8C6443E}" destId="{69C94E83-E0E7-4F8C-8BBB-534871F4FD18}" srcOrd="0" destOrd="0" presId="urn:microsoft.com/office/officeart/2005/8/layout/lProcess2"/>
    <dgm:cxn modelId="{00F45B7A-CF4B-4FC8-98FC-3FBBAC25BB6C}" type="presParOf" srcId="{69C94E83-E0E7-4F8C-8BBB-534871F4FD18}" destId="{9D4C5CDC-326A-42BB-99CC-D12F8AE44C39}" srcOrd="0" destOrd="0" presId="urn:microsoft.com/office/officeart/2005/8/layout/lProcess2"/>
    <dgm:cxn modelId="{F5C58E54-A92D-4432-959E-F68BA5F7749E}" type="presParOf" srcId="{69C94E83-E0E7-4F8C-8BBB-534871F4FD18}" destId="{45749E72-9BA8-4243-AF13-04BCA1C7D783}" srcOrd="1" destOrd="0" presId="urn:microsoft.com/office/officeart/2005/8/layout/lProcess2"/>
    <dgm:cxn modelId="{2F444969-2127-4C50-8AE6-3870FCD32556}" type="presParOf" srcId="{69C94E83-E0E7-4F8C-8BBB-534871F4FD18}" destId="{9FFE0158-8F37-404E-8287-245BFB154665}" srcOrd="2" destOrd="0" presId="urn:microsoft.com/office/officeart/2005/8/layout/lProcess2"/>
    <dgm:cxn modelId="{C6857FD1-75EE-4568-A5DD-3797782D7C8A}" type="presParOf" srcId="{69C94E83-E0E7-4F8C-8BBB-534871F4FD18}" destId="{CF7FE099-8D69-4EB8-80A5-1851DF9D19A8}" srcOrd="3" destOrd="0" presId="urn:microsoft.com/office/officeart/2005/8/layout/lProcess2"/>
    <dgm:cxn modelId="{13BC769B-79C1-41AA-93C1-6CE5D49C67A5}" type="presParOf" srcId="{69C94E83-E0E7-4F8C-8BBB-534871F4FD18}" destId="{D6064C60-A432-438C-8C39-91153B5BEC96}" srcOrd="4" destOrd="0" presId="urn:microsoft.com/office/officeart/2005/8/layout/lProcess2"/>
    <dgm:cxn modelId="{47557579-6FE9-44F4-A400-91E739749BAF}" type="presParOf" srcId="{69C94E83-E0E7-4F8C-8BBB-534871F4FD18}" destId="{562CA181-4833-4FBA-A1E5-29F8C3B6197B}" srcOrd="5" destOrd="0" presId="urn:microsoft.com/office/officeart/2005/8/layout/lProcess2"/>
    <dgm:cxn modelId="{80547C93-6DCA-4062-9F7A-258A14288F43}" type="presParOf" srcId="{69C94E83-E0E7-4F8C-8BBB-534871F4FD18}" destId="{6A68D51C-3452-4BE8-9811-926E14756C3A}" srcOrd="6" destOrd="0" presId="urn:microsoft.com/office/officeart/2005/8/layout/lProcess2"/>
    <dgm:cxn modelId="{63C58D39-43C4-41E4-86C6-5CB8D51082DB}" type="presParOf" srcId="{69C94E83-E0E7-4F8C-8BBB-534871F4FD18}" destId="{46962233-B9A7-4D15-9E2C-1E6B45C61FAD}" srcOrd="7" destOrd="0" presId="urn:microsoft.com/office/officeart/2005/8/layout/lProcess2"/>
    <dgm:cxn modelId="{45B3B8A4-D381-4AEA-9FC1-FFAC2FF07159}" type="presParOf" srcId="{69C94E83-E0E7-4F8C-8BBB-534871F4FD18}" destId="{29F4E82B-CD7F-4851-AA65-F6360B5C3BF4}" srcOrd="8" destOrd="0" presId="urn:microsoft.com/office/officeart/2005/8/layout/lProcess2"/>
    <dgm:cxn modelId="{F2D4A0D9-E0F1-4E4B-8C5F-2602ACB88A45}" type="presParOf" srcId="{69C94E83-E0E7-4F8C-8BBB-534871F4FD18}" destId="{52A05CCC-37FC-49A0-BB17-C7E714FAC624}" srcOrd="9" destOrd="0" presId="urn:microsoft.com/office/officeart/2005/8/layout/lProcess2"/>
    <dgm:cxn modelId="{C5448D89-E5A9-4B4E-BD90-F8EC1D1D48CC}" type="presParOf" srcId="{69C94E83-E0E7-4F8C-8BBB-534871F4FD18}" destId="{0D660821-6652-4128-A23A-890B6234996E}" srcOrd="10" destOrd="0" presId="urn:microsoft.com/office/officeart/2005/8/layout/lProcess2"/>
    <dgm:cxn modelId="{21BF20F5-F17C-49E8-B2DA-54DCC2EFEEF8}" type="presParOf" srcId="{69C94E83-E0E7-4F8C-8BBB-534871F4FD18}" destId="{2A0C403A-11F6-418D-9BE3-D79D08270F6A}" srcOrd="11" destOrd="0" presId="urn:microsoft.com/office/officeart/2005/8/layout/lProcess2"/>
    <dgm:cxn modelId="{255CFFA8-1F62-4227-BBEA-13E1C653B1C6}" type="presParOf" srcId="{69C94E83-E0E7-4F8C-8BBB-534871F4FD18}" destId="{252FC0E8-E3FC-49AA-BF68-62DD3A7CCD16}" srcOrd="12" destOrd="0" presId="urn:microsoft.com/office/officeart/2005/8/layout/lProcess2"/>
    <dgm:cxn modelId="{532A6A39-BEC8-4BB0-9EFA-F1F8177D5FDC}" type="presParOf" srcId="{05F161B7-8FD0-42A0-B617-172BF0A7662D}" destId="{AA6F0BD2-9A02-48D1-A482-B5264ED56369}" srcOrd="1" destOrd="0" presId="urn:microsoft.com/office/officeart/2005/8/layout/lProcess2"/>
    <dgm:cxn modelId="{79706AAB-33CB-4AD4-9949-770D716BD2DE}" type="presParOf" srcId="{05F161B7-8FD0-42A0-B617-172BF0A7662D}" destId="{9C750A9E-DDC0-47BA-AE21-463562FCB60F}" srcOrd="2" destOrd="0" presId="urn:microsoft.com/office/officeart/2005/8/layout/lProcess2"/>
    <dgm:cxn modelId="{721A1424-2D57-4DA2-8653-CD142B58F681}" type="presParOf" srcId="{9C750A9E-DDC0-47BA-AE21-463562FCB60F}" destId="{B28C22CB-8CFB-4CF6-8BA0-9D572466CF00}" srcOrd="0" destOrd="0" presId="urn:microsoft.com/office/officeart/2005/8/layout/lProcess2"/>
    <dgm:cxn modelId="{6D3E6172-D189-4000-B14C-9AED5003F609}" type="presParOf" srcId="{9C750A9E-DDC0-47BA-AE21-463562FCB60F}" destId="{45060842-A03B-4B83-85E3-6F6355B5242F}" srcOrd="1" destOrd="0" presId="urn:microsoft.com/office/officeart/2005/8/layout/lProcess2"/>
    <dgm:cxn modelId="{CE488626-6DD4-4D48-BEAE-67B67F4DE85D}" type="presParOf" srcId="{9C750A9E-DDC0-47BA-AE21-463562FCB60F}" destId="{B68452F1-631D-44EA-A343-63181587769F}" srcOrd="2" destOrd="0" presId="urn:microsoft.com/office/officeart/2005/8/layout/lProcess2"/>
    <dgm:cxn modelId="{7D242B21-1190-45DA-9DD6-F34D577A0847}" type="presParOf" srcId="{B68452F1-631D-44EA-A343-63181587769F}" destId="{8735A7B8-7BCE-4A91-AFE7-3058CFAE38DE}" srcOrd="0" destOrd="0" presId="urn:microsoft.com/office/officeart/2005/8/layout/lProcess2"/>
    <dgm:cxn modelId="{651C738B-87FB-4DAF-8E4F-9DA10918E3D7}" type="presParOf" srcId="{8735A7B8-7BCE-4A91-AFE7-3058CFAE38DE}" destId="{4BD34123-1FD7-4C40-84B6-6DC5E059E2F5}" srcOrd="0" destOrd="0" presId="urn:microsoft.com/office/officeart/2005/8/layout/lProcess2"/>
    <dgm:cxn modelId="{6CF690D3-C9E1-49D0-ABC7-03044994E1F0}" type="presParOf" srcId="{8735A7B8-7BCE-4A91-AFE7-3058CFAE38DE}" destId="{6BD563B3-7347-4264-B7BD-40670713BD8C}" srcOrd="1" destOrd="0" presId="urn:microsoft.com/office/officeart/2005/8/layout/lProcess2"/>
    <dgm:cxn modelId="{949A7293-2B2A-4A5C-80E4-44D4B9D6EE78}" type="presParOf" srcId="{8735A7B8-7BCE-4A91-AFE7-3058CFAE38DE}" destId="{F7D7360F-9629-43EF-8A2E-583D1D286478}" srcOrd="2" destOrd="0" presId="urn:microsoft.com/office/officeart/2005/8/layout/lProcess2"/>
    <dgm:cxn modelId="{51F06DCB-4658-4DAA-B07D-D22EA46DCA7F}" type="presParOf" srcId="{8735A7B8-7BCE-4A91-AFE7-3058CFAE38DE}" destId="{F8248192-31A6-491F-8708-A250572319A1}" srcOrd="3" destOrd="0" presId="urn:microsoft.com/office/officeart/2005/8/layout/lProcess2"/>
    <dgm:cxn modelId="{C47C09B5-293F-407D-8C61-A8B28AD25653}" type="presParOf" srcId="{8735A7B8-7BCE-4A91-AFE7-3058CFAE38DE}" destId="{C1CCF034-4C1F-4440-A4EC-BA9963629D7A}" srcOrd="4" destOrd="0" presId="urn:microsoft.com/office/officeart/2005/8/layout/lProcess2"/>
    <dgm:cxn modelId="{062C492F-3632-4642-A699-54E6CAD72024}" type="presParOf" srcId="{8735A7B8-7BCE-4A91-AFE7-3058CFAE38DE}" destId="{5B51A953-5D4C-4533-BCA7-BC58B02D96C6}" srcOrd="5" destOrd="0" presId="urn:microsoft.com/office/officeart/2005/8/layout/lProcess2"/>
    <dgm:cxn modelId="{0EB2E800-F3E0-4229-83D6-1A0F9D1B7140}" type="presParOf" srcId="{8735A7B8-7BCE-4A91-AFE7-3058CFAE38DE}" destId="{30164268-E612-436A-83FB-0775AC54C8E9}" srcOrd="6" destOrd="0" presId="urn:microsoft.com/office/officeart/2005/8/layout/lProcess2"/>
    <dgm:cxn modelId="{3A4DA43A-55EE-4433-B16D-FFFC9571EE80}" type="presParOf" srcId="{8735A7B8-7BCE-4A91-AFE7-3058CFAE38DE}" destId="{728E7D17-9748-44B7-923A-295B73D41F45}" srcOrd="7" destOrd="0" presId="urn:microsoft.com/office/officeart/2005/8/layout/lProcess2"/>
    <dgm:cxn modelId="{8361903A-11B1-409B-9054-0A6911764C6D}" type="presParOf" srcId="{8735A7B8-7BCE-4A91-AFE7-3058CFAE38DE}" destId="{43ECB700-1150-4E42-87F7-3FBB13B8BF93}" srcOrd="8" destOrd="0" presId="urn:microsoft.com/office/officeart/2005/8/layout/lProcess2"/>
    <dgm:cxn modelId="{DB8F59FF-F134-4453-B525-E15F0DF94C3D}" type="presParOf" srcId="{8735A7B8-7BCE-4A91-AFE7-3058CFAE38DE}" destId="{E8165BA8-88F4-437C-BD02-8718834BCB51}" srcOrd="9" destOrd="0" presId="urn:microsoft.com/office/officeart/2005/8/layout/lProcess2"/>
    <dgm:cxn modelId="{B8B27394-1BAB-4E45-A95F-6225382845F2}" type="presParOf" srcId="{8735A7B8-7BCE-4A91-AFE7-3058CFAE38DE}" destId="{1DAF8C00-3789-479B-9C00-D679CD282E8C}" srcOrd="10" destOrd="0" presId="urn:microsoft.com/office/officeart/2005/8/layout/lProcess2"/>
    <dgm:cxn modelId="{36CAC509-3F79-4306-8EB6-206D032A73B7}" type="presParOf" srcId="{8735A7B8-7BCE-4A91-AFE7-3058CFAE38DE}" destId="{F0530E1B-E025-4856-B6B9-ADD30CD40234}" srcOrd="11" destOrd="0" presId="urn:microsoft.com/office/officeart/2005/8/layout/lProcess2"/>
    <dgm:cxn modelId="{510B6090-6E23-4C1F-BA2C-51CD25B573C0}" type="presParOf" srcId="{8735A7B8-7BCE-4A91-AFE7-3058CFAE38DE}" destId="{9865BE8C-3C94-4F5D-9164-32D90DA793D6}" srcOrd="12" destOrd="0" presId="urn:microsoft.com/office/officeart/2005/8/layout/lProcess2"/>
    <dgm:cxn modelId="{C65CFB4B-8334-464B-B1A3-47F70CC6A53D}" type="presParOf" srcId="{8735A7B8-7BCE-4A91-AFE7-3058CFAE38DE}" destId="{01865D32-7F07-4B17-8666-56F7BCF67ECD}" srcOrd="13" destOrd="0" presId="urn:microsoft.com/office/officeart/2005/8/layout/lProcess2"/>
    <dgm:cxn modelId="{21A66CFC-1227-4319-8CE0-4BD652D21B53}" type="presParOf" srcId="{8735A7B8-7BCE-4A91-AFE7-3058CFAE38DE}" destId="{EB4758E4-FDB1-439A-8607-01172E804641}"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B2D151-B292-40DA-979B-C9CEA715B447}"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0C8C1753-FAAE-4867-B5DA-8FEFAB0F6E89}">
      <dgm:prSet custT="1"/>
      <dgm:spPr/>
      <dgm:t>
        <a:bodyPr/>
        <a:lstStyle/>
        <a:p>
          <a:r>
            <a:rPr lang="en-US" sz="3200">
              <a:latin typeface="Segoe UI Semilight" panose="020B0402040204020203" pitchFamily="34" charset="0"/>
              <a:cs typeface="Segoe UI Semilight" panose="020B0402040204020203" pitchFamily="34" charset="0"/>
            </a:rPr>
            <a:t>Embezzlement and Misappropriation of Funds</a:t>
          </a:r>
        </a:p>
      </dgm:t>
    </dgm:pt>
    <dgm:pt modelId="{75F27793-5E36-49D8-B6C8-8A3D5217AA9D}" type="parTrans" cxnId="{D83B0335-AB74-43B4-99D7-4D87A281CE24}">
      <dgm:prSet/>
      <dgm:spPr/>
      <dgm:t>
        <a:bodyPr/>
        <a:lstStyle/>
        <a:p>
          <a:endParaRPr lang="en-US"/>
        </a:p>
      </dgm:t>
    </dgm:pt>
    <dgm:pt modelId="{7A8FC2A3-2CDA-430A-96DD-37EB0FC7B648}" type="sibTrans" cxnId="{D83B0335-AB74-43B4-99D7-4D87A281CE24}">
      <dgm:prSet/>
      <dgm:spPr/>
      <dgm:t>
        <a:bodyPr/>
        <a:lstStyle/>
        <a:p>
          <a:endParaRPr lang="en-US"/>
        </a:p>
      </dgm:t>
    </dgm:pt>
    <dgm:pt modelId="{2E9E6011-4FFB-4AA4-AAB3-56F8F895B72E}">
      <dgm:prSet custT="1"/>
      <dgm:spPr/>
      <dgm:t>
        <a:bodyPr/>
        <a:lstStyle/>
        <a:p>
          <a:r>
            <a:rPr lang="en-US" sz="3200">
              <a:latin typeface="Segoe UI Semilight" panose="020B0402040204020203" pitchFamily="34" charset="0"/>
              <a:cs typeface="Segoe UI Semilight" panose="020B0402040204020203" pitchFamily="34" charset="0"/>
            </a:rPr>
            <a:t>False Expense Claims</a:t>
          </a:r>
        </a:p>
      </dgm:t>
    </dgm:pt>
    <dgm:pt modelId="{9229C6EE-8CB3-43A6-9AF7-82CCFD30EE35}" type="parTrans" cxnId="{FC321E24-7BDA-4E95-83E3-9790DC65CF4C}">
      <dgm:prSet/>
      <dgm:spPr/>
      <dgm:t>
        <a:bodyPr/>
        <a:lstStyle/>
        <a:p>
          <a:endParaRPr lang="en-US"/>
        </a:p>
      </dgm:t>
    </dgm:pt>
    <dgm:pt modelId="{F61FE59D-5616-4603-BFF2-FE1E097AE6D8}" type="sibTrans" cxnId="{FC321E24-7BDA-4E95-83E3-9790DC65CF4C}">
      <dgm:prSet/>
      <dgm:spPr/>
      <dgm:t>
        <a:bodyPr/>
        <a:lstStyle/>
        <a:p>
          <a:endParaRPr lang="en-US"/>
        </a:p>
      </dgm:t>
    </dgm:pt>
    <dgm:pt modelId="{5B957F31-721A-4C34-8854-F535BB969C40}">
      <dgm:prSet custT="1"/>
      <dgm:spPr/>
      <dgm:t>
        <a:bodyPr/>
        <a:lstStyle/>
        <a:p>
          <a:r>
            <a:rPr lang="en-US" sz="3200">
              <a:latin typeface="Segoe UI Semilight" panose="020B0402040204020203" pitchFamily="34" charset="0"/>
              <a:cs typeface="Segoe UI Semilight" panose="020B0402040204020203" pitchFamily="34" charset="0"/>
            </a:rPr>
            <a:t>Vendor Fraud</a:t>
          </a:r>
        </a:p>
      </dgm:t>
    </dgm:pt>
    <dgm:pt modelId="{B2FD2852-9ED4-4CB3-80FD-F0DEA1119267}" type="parTrans" cxnId="{0B704888-57F7-4310-9FE8-437AFD26F697}">
      <dgm:prSet/>
      <dgm:spPr/>
      <dgm:t>
        <a:bodyPr/>
        <a:lstStyle/>
        <a:p>
          <a:endParaRPr lang="en-US"/>
        </a:p>
      </dgm:t>
    </dgm:pt>
    <dgm:pt modelId="{3B5EDD29-BE0D-4AD2-A376-1E9F0854C282}" type="sibTrans" cxnId="{0B704888-57F7-4310-9FE8-437AFD26F697}">
      <dgm:prSet/>
      <dgm:spPr/>
      <dgm:t>
        <a:bodyPr/>
        <a:lstStyle/>
        <a:p>
          <a:endParaRPr lang="en-US"/>
        </a:p>
      </dgm:t>
    </dgm:pt>
    <dgm:pt modelId="{0BA1A739-221F-4B60-B270-D01BDC954AE8}">
      <dgm:prSet custT="1"/>
      <dgm:spPr/>
      <dgm:t>
        <a:bodyPr/>
        <a:lstStyle/>
        <a:p>
          <a:r>
            <a:rPr lang="en-US" sz="3200">
              <a:latin typeface="Segoe UI Semilight" panose="020B0402040204020203" pitchFamily="34" charset="0"/>
              <a:cs typeface="Segoe UI Semilight" panose="020B0402040204020203" pitchFamily="34" charset="0"/>
            </a:rPr>
            <a:t>Fake Donations</a:t>
          </a:r>
        </a:p>
      </dgm:t>
    </dgm:pt>
    <dgm:pt modelId="{76D94D06-67DD-480F-AA51-11D46E313C74}" type="parTrans" cxnId="{6F282766-CAF7-4D2B-968B-9E9CE1D859CF}">
      <dgm:prSet/>
      <dgm:spPr/>
      <dgm:t>
        <a:bodyPr/>
        <a:lstStyle/>
        <a:p>
          <a:endParaRPr lang="en-US"/>
        </a:p>
      </dgm:t>
    </dgm:pt>
    <dgm:pt modelId="{3C7C75EA-86D9-4ABF-9D9A-0F7FBDDFC58E}" type="sibTrans" cxnId="{6F282766-CAF7-4D2B-968B-9E9CE1D859CF}">
      <dgm:prSet/>
      <dgm:spPr/>
      <dgm:t>
        <a:bodyPr/>
        <a:lstStyle/>
        <a:p>
          <a:endParaRPr lang="en-US"/>
        </a:p>
      </dgm:t>
    </dgm:pt>
    <dgm:pt modelId="{2A1D946D-2C8D-4F46-99E0-71AFE03D33E1}">
      <dgm:prSet custT="1"/>
      <dgm:spPr/>
      <dgm:t>
        <a:bodyPr/>
        <a:lstStyle/>
        <a:p>
          <a:r>
            <a:rPr lang="en-US" sz="3200">
              <a:latin typeface="Segoe UI Semilight" panose="020B0402040204020203" pitchFamily="34" charset="0"/>
              <a:cs typeface="Segoe UI Semilight" panose="020B0402040204020203" pitchFamily="34" charset="0"/>
            </a:rPr>
            <a:t>Grant Fraud</a:t>
          </a:r>
        </a:p>
      </dgm:t>
    </dgm:pt>
    <dgm:pt modelId="{DDB0015C-7F6C-42BA-93C6-3EAD3E1D7442}" type="parTrans" cxnId="{E69E3DDB-751C-48A4-9E60-D6244DF37D89}">
      <dgm:prSet/>
      <dgm:spPr/>
      <dgm:t>
        <a:bodyPr/>
        <a:lstStyle/>
        <a:p>
          <a:endParaRPr lang="en-US"/>
        </a:p>
      </dgm:t>
    </dgm:pt>
    <dgm:pt modelId="{D955826E-CE3A-40B9-B771-C7F474A97D7E}" type="sibTrans" cxnId="{E69E3DDB-751C-48A4-9E60-D6244DF37D89}">
      <dgm:prSet/>
      <dgm:spPr/>
      <dgm:t>
        <a:bodyPr/>
        <a:lstStyle/>
        <a:p>
          <a:endParaRPr lang="en-US"/>
        </a:p>
      </dgm:t>
    </dgm:pt>
    <dgm:pt modelId="{F4972391-288B-4CFA-AD5E-1646B4CB701A}" type="pres">
      <dgm:prSet presAssocID="{C5B2D151-B292-40DA-979B-C9CEA715B447}" presName="linear" presStyleCnt="0">
        <dgm:presLayoutVars>
          <dgm:animLvl val="lvl"/>
          <dgm:resizeHandles val="exact"/>
        </dgm:presLayoutVars>
      </dgm:prSet>
      <dgm:spPr/>
    </dgm:pt>
    <dgm:pt modelId="{1C4305EE-EA7A-40EC-A125-839D62823F49}" type="pres">
      <dgm:prSet presAssocID="{0C8C1753-FAAE-4867-B5DA-8FEFAB0F6E89}" presName="parentText" presStyleLbl="node1" presStyleIdx="0" presStyleCnt="5">
        <dgm:presLayoutVars>
          <dgm:chMax val="0"/>
          <dgm:bulletEnabled val="1"/>
        </dgm:presLayoutVars>
      </dgm:prSet>
      <dgm:spPr/>
    </dgm:pt>
    <dgm:pt modelId="{6B81C764-E90A-4570-B74A-33F4BF240F63}" type="pres">
      <dgm:prSet presAssocID="{7A8FC2A3-2CDA-430A-96DD-37EB0FC7B648}" presName="spacer" presStyleCnt="0"/>
      <dgm:spPr/>
    </dgm:pt>
    <dgm:pt modelId="{6829FF8F-CB18-4EC5-A022-9AA2B760540E}" type="pres">
      <dgm:prSet presAssocID="{2E9E6011-4FFB-4AA4-AAB3-56F8F895B72E}" presName="parentText" presStyleLbl="node1" presStyleIdx="1" presStyleCnt="5">
        <dgm:presLayoutVars>
          <dgm:chMax val="0"/>
          <dgm:bulletEnabled val="1"/>
        </dgm:presLayoutVars>
      </dgm:prSet>
      <dgm:spPr/>
    </dgm:pt>
    <dgm:pt modelId="{D533D157-6A64-44E7-B425-27F77FA04012}" type="pres">
      <dgm:prSet presAssocID="{F61FE59D-5616-4603-BFF2-FE1E097AE6D8}" presName="spacer" presStyleCnt="0"/>
      <dgm:spPr/>
    </dgm:pt>
    <dgm:pt modelId="{2E32E839-33C6-4C29-BBC6-8D8F45B067B9}" type="pres">
      <dgm:prSet presAssocID="{5B957F31-721A-4C34-8854-F535BB969C40}" presName="parentText" presStyleLbl="node1" presStyleIdx="2" presStyleCnt="5">
        <dgm:presLayoutVars>
          <dgm:chMax val="0"/>
          <dgm:bulletEnabled val="1"/>
        </dgm:presLayoutVars>
      </dgm:prSet>
      <dgm:spPr/>
    </dgm:pt>
    <dgm:pt modelId="{FC5BBF81-5790-4F54-9D0E-8D27CF6A5F5C}" type="pres">
      <dgm:prSet presAssocID="{3B5EDD29-BE0D-4AD2-A376-1E9F0854C282}" presName="spacer" presStyleCnt="0"/>
      <dgm:spPr/>
    </dgm:pt>
    <dgm:pt modelId="{F259EE35-C388-414A-AAF5-6F4E9423CD85}" type="pres">
      <dgm:prSet presAssocID="{0BA1A739-221F-4B60-B270-D01BDC954AE8}" presName="parentText" presStyleLbl="node1" presStyleIdx="3" presStyleCnt="5">
        <dgm:presLayoutVars>
          <dgm:chMax val="0"/>
          <dgm:bulletEnabled val="1"/>
        </dgm:presLayoutVars>
      </dgm:prSet>
      <dgm:spPr/>
    </dgm:pt>
    <dgm:pt modelId="{3D9E785E-0E5C-4450-9603-B32C776C02BD}" type="pres">
      <dgm:prSet presAssocID="{3C7C75EA-86D9-4ABF-9D9A-0F7FBDDFC58E}" presName="spacer" presStyleCnt="0"/>
      <dgm:spPr/>
    </dgm:pt>
    <dgm:pt modelId="{309449F0-F77E-427A-AD8A-7281F09A95A2}" type="pres">
      <dgm:prSet presAssocID="{2A1D946D-2C8D-4F46-99E0-71AFE03D33E1}" presName="parentText" presStyleLbl="node1" presStyleIdx="4" presStyleCnt="5">
        <dgm:presLayoutVars>
          <dgm:chMax val="0"/>
          <dgm:bulletEnabled val="1"/>
        </dgm:presLayoutVars>
      </dgm:prSet>
      <dgm:spPr/>
    </dgm:pt>
  </dgm:ptLst>
  <dgm:cxnLst>
    <dgm:cxn modelId="{FC321E24-7BDA-4E95-83E3-9790DC65CF4C}" srcId="{C5B2D151-B292-40DA-979B-C9CEA715B447}" destId="{2E9E6011-4FFB-4AA4-AAB3-56F8F895B72E}" srcOrd="1" destOrd="0" parTransId="{9229C6EE-8CB3-43A6-9AF7-82CCFD30EE35}" sibTransId="{F61FE59D-5616-4603-BFF2-FE1E097AE6D8}"/>
    <dgm:cxn modelId="{D83B0335-AB74-43B4-99D7-4D87A281CE24}" srcId="{C5B2D151-B292-40DA-979B-C9CEA715B447}" destId="{0C8C1753-FAAE-4867-B5DA-8FEFAB0F6E89}" srcOrd="0" destOrd="0" parTransId="{75F27793-5E36-49D8-B6C8-8A3D5217AA9D}" sibTransId="{7A8FC2A3-2CDA-430A-96DD-37EB0FC7B648}"/>
    <dgm:cxn modelId="{6F282766-CAF7-4D2B-968B-9E9CE1D859CF}" srcId="{C5B2D151-B292-40DA-979B-C9CEA715B447}" destId="{0BA1A739-221F-4B60-B270-D01BDC954AE8}" srcOrd="3" destOrd="0" parTransId="{76D94D06-67DD-480F-AA51-11D46E313C74}" sibTransId="{3C7C75EA-86D9-4ABF-9D9A-0F7FBDDFC58E}"/>
    <dgm:cxn modelId="{0A6E734C-7B5E-45AA-A565-15912A21B551}" type="presOf" srcId="{0C8C1753-FAAE-4867-B5DA-8FEFAB0F6E89}" destId="{1C4305EE-EA7A-40EC-A125-839D62823F49}" srcOrd="0" destOrd="0" presId="urn:microsoft.com/office/officeart/2005/8/layout/vList2"/>
    <dgm:cxn modelId="{47271B74-E409-40B3-8DDC-79384002A738}" type="presOf" srcId="{2E9E6011-4FFB-4AA4-AAB3-56F8F895B72E}" destId="{6829FF8F-CB18-4EC5-A022-9AA2B760540E}" srcOrd="0" destOrd="0" presId="urn:microsoft.com/office/officeart/2005/8/layout/vList2"/>
    <dgm:cxn modelId="{0B704888-57F7-4310-9FE8-437AFD26F697}" srcId="{C5B2D151-B292-40DA-979B-C9CEA715B447}" destId="{5B957F31-721A-4C34-8854-F535BB969C40}" srcOrd="2" destOrd="0" parTransId="{B2FD2852-9ED4-4CB3-80FD-F0DEA1119267}" sibTransId="{3B5EDD29-BE0D-4AD2-A376-1E9F0854C282}"/>
    <dgm:cxn modelId="{4B7C7988-7EE9-415A-A84C-B0AB0413AA63}" type="presOf" srcId="{5B957F31-721A-4C34-8854-F535BB969C40}" destId="{2E32E839-33C6-4C29-BBC6-8D8F45B067B9}" srcOrd="0" destOrd="0" presId="urn:microsoft.com/office/officeart/2005/8/layout/vList2"/>
    <dgm:cxn modelId="{ED4681C8-46B8-49D4-9585-A3FCBE69023E}" type="presOf" srcId="{C5B2D151-B292-40DA-979B-C9CEA715B447}" destId="{F4972391-288B-4CFA-AD5E-1646B4CB701A}" srcOrd="0" destOrd="0" presId="urn:microsoft.com/office/officeart/2005/8/layout/vList2"/>
    <dgm:cxn modelId="{E69E3DDB-751C-48A4-9E60-D6244DF37D89}" srcId="{C5B2D151-B292-40DA-979B-C9CEA715B447}" destId="{2A1D946D-2C8D-4F46-99E0-71AFE03D33E1}" srcOrd="4" destOrd="0" parTransId="{DDB0015C-7F6C-42BA-93C6-3EAD3E1D7442}" sibTransId="{D955826E-CE3A-40B9-B771-C7F474A97D7E}"/>
    <dgm:cxn modelId="{7302EDFE-2971-4F66-85EE-9809BCDC201D}" type="presOf" srcId="{0BA1A739-221F-4B60-B270-D01BDC954AE8}" destId="{F259EE35-C388-414A-AAF5-6F4E9423CD85}" srcOrd="0" destOrd="0" presId="urn:microsoft.com/office/officeart/2005/8/layout/vList2"/>
    <dgm:cxn modelId="{B4D038FF-8C5F-4082-A829-026BB4ED0B1D}" type="presOf" srcId="{2A1D946D-2C8D-4F46-99E0-71AFE03D33E1}" destId="{309449F0-F77E-427A-AD8A-7281F09A95A2}" srcOrd="0" destOrd="0" presId="urn:microsoft.com/office/officeart/2005/8/layout/vList2"/>
    <dgm:cxn modelId="{75D89718-522E-4534-AAEC-C596DE2356F0}" type="presParOf" srcId="{F4972391-288B-4CFA-AD5E-1646B4CB701A}" destId="{1C4305EE-EA7A-40EC-A125-839D62823F49}" srcOrd="0" destOrd="0" presId="urn:microsoft.com/office/officeart/2005/8/layout/vList2"/>
    <dgm:cxn modelId="{164F3A66-4F91-4CB8-B651-361877431797}" type="presParOf" srcId="{F4972391-288B-4CFA-AD5E-1646B4CB701A}" destId="{6B81C764-E90A-4570-B74A-33F4BF240F63}" srcOrd="1" destOrd="0" presId="urn:microsoft.com/office/officeart/2005/8/layout/vList2"/>
    <dgm:cxn modelId="{C425AA59-375D-4296-941D-A6766441E35A}" type="presParOf" srcId="{F4972391-288B-4CFA-AD5E-1646B4CB701A}" destId="{6829FF8F-CB18-4EC5-A022-9AA2B760540E}" srcOrd="2" destOrd="0" presId="urn:microsoft.com/office/officeart/2005/8/layout/vList2"/>
    <dgm:cxn modelId="{F91570B7-F3B5-49C5-BCC7-21D673E1957E}" type="presParOf" srcId="{F4972391-288B-4CFA-AD5E-1646B4CB701A}" destId="{D533D157-6A64-44E7-B425-27F77FA04012}" srcOrd="3" destOrd="0" presId="urn:microsoft.com/office/officeart/2005/8/layout/vList2"/>
    <dgm:cxn modelId="{A96E3D4E-BAD4-403A-9201-534A7E6E27D3}" type="presParOf" srcId="{F4972391-288B-4CFA-AD5E-1646B4CB701A}" destId="{2E32E839-33C6-4C29-BBC6-8D8F45B067B9}" srcOrd="4" destOrd="0" presId="urn:microsoft.com/office/officeart/2005/8/layout/vList2"/>
    <dgm:cxn modelId="{652BDBF8-0AD8-467F-94E9-355281BC3E78}" type="presParOf" srcId="{F4972391-288B-4CFA-AD5E-1646B4CB701A}" destId="{FC5BBF81-5790-4F54-9D0E-8D27CF6A5F5C}" srcOrd="5" destOrd="0" presId="urn:microsoft.com/office/officeart/2005/8/layout/vList2"/>
    <dgm:cxn modelId="{B45D18F3-8B99-4242-8969-1FD7A1E839E2}" type="presParOf" srcId="{F4972391-288B-4CFA-AD5E-1646B4CB701A}" destId="{F259EE35-C388-414A-AAF5-6F4E9423CD85}" srcOrd="6" destOrd="0" presId="urn:microsoft.com/office/officeart/2005/8/layout/vList2"/>
    <dgm:cxn modelId="{8770BDC1-E044-4621-810D-716C79D7ABAB}" type="presParOf" srcId="{F4972391-288B-4CFA-AD5E-1646B4CB701A}" destId="{3D9E785E-0E5C-4450-9603-B32C776C02BD}" srcOrd="7" destOrd="0" presId="urn:microsoft.com/office/officeart/2005/8/layout/vList2"/>
    <dgm:cxn modelId="{80B697BA-F4AB-4359-AC75-8D6068491F34}" type="presParOf" srcId="{F4972391-288B-4CFA-AD5E-1646B4CB701A}" destId="{309449F0-F77E-427A-AD8A-7281F09A95A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7C709E-2EFC-4024-862A-ED587B682B6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9EA45C-2C0D-4496-81E1-BAE69D54D91D}">
      <dgm:prSet/>
      <dgm:spPr/>
      <dgm:t>
        <a:bodyPr/>
        <a:lstStyle/>
        <a:p>
          <a:r>
            <a:rPr lang="en-US"/>
            <a:t>Anomaly Detection</a:t>
          </a:r>
        </a:p>
      </dgm:t>
    </dgm:pt>
    <dgm:pt modelId="{6B04E164-93A5-4A9F-B6CD-1F000C6CC015}" type="parTrans" cxnId="{A98E30F1-FCF3-4A2F-AC44-1F50328BCF18}">
      <dgm:prSet/>
      <dgm:spPr/>
      <dgm:t>
        <a:bodyPr/>
        <a:lstStyle/>
        <a:p>
          <a:endParaRPr lang="en-US"/>
        </a:p>
      </dgm:t>
    </dgm:pt>
    <dgm:pt modelId="{099861A0-FADE-4C87-96B5-6B581CC8AF34}" type="sibTrans" cxnId="{A98E30F1-FCF3-4A2F-AC44-1F50328BCF18}">
      <dgm:prSet/>
      <dgm:spPr/>
      <dgm:t>
        <a:bodyPr/>
        <a:lstStyle/>
        <a:p>
          <a:endParaRPr lang="en-US"/>
        </a:p>
      </dgm:t>
    </dgm:pt>
    <dgm:pt modelId="{22E02DC3-B3A4-4F82-9CFD-13E98AC132AE}">
      <dgm:prSet/>
      <dgm:spPr/>
      <dgm:t>
        <a:bodyPr/>
        <a:lstStyle/>
        <a:p>
          <a:r>
            <a:rPr lang="en-US"/>
            <a:t>Trend Analysis</a:t>
          </a:r>
        </a:p>
      </dgm:t>
    </dgm:pt>
    <dgm:pt modelId="{F7A71D66-941A-427C-A0FB-6C157C8C7517}" type="parTrans" cxnId="{DFD4696A-4BB6-438F-A8D0-851F5353FAC7}">
      <dgm:prSet/>
      <dgm:spPr/>
      <dgm:t>
        <a:bodyPr/>
        <a:lstStyle/>
        <a:p>
          <a:endParaRPr lang="en-US"/>
        </a:p>
      </dgm:t>
    </dgm:pt>
    <dgm:pt modelId="{1BAD996F-8C4C-425A-8D6E-062A4F1FA3D2}" type="sibTrans" cxnId="{DFD4696A-4BB6-438F-A8D0-851F5353FAC7}">
      <dgm:prSet/>
      <dgm:spPr/>
      <dgm:t>
        <a:bodyPr/>
        <a:lstStyle/>
        <a:p>
          <a:endParaRPr lang="en-US"/>
        </a:p>
      </dgm:t>
    </dgm:pt>
    <dgm:pt modelId="{206912CC-BD71-4C6E-AEB0-AB4A62A9B83D}">
      <dgm:prSet/>
      <dgm:spPr/>
      <dgm:t>
        <a:bodyPr/>
        <a:lstStyle/>
        <a:p>
          <a:r>
            <a:rPr lang="en-US"/>
            <a:t>Predictive Modeling</a:t>
          </a:r>
        </a:p>
      </dgm:t>
    </dgm:pt>
    <dgm:pt modelId="{8C00081D-8662-46A6-9B2C-6AD645741583}" type="parTrans" cxnId="{42039B75-9318-4187-9596-36683A6A3D31}">
      <dgm:prSet/>
      <dgm:spPr/>
      <dgm:t>
        <a:bodyPr/>
        <a:lstStyle/>
        <a:p>
          <a:endParaRPr lang="en-US"/>
        </a:p>
      </dgm:t>
    </dgm:pt>
    <dgm:pt modelId="{CDAB2B86-D25C-432C-BABA-4EF6F4C26397}" type="sibTrans" cxnId="{42039B75-9318-4187-9596-36683A6A3D31}">
      <dgm:prSet/>
      <dgm:spPr/>
      <dgm:t>
        <a:bodyPr/>
        <a:lstStyle/>
        <a:p>
          <a:endParaRPr lang="en-US"/>
        </a:p>
      </dgm:t>
    </dgm:pt>
    <dgm:pt modelId="{C2AC68A1-5AC1-4EA7-B097-05939BFF6409}">
      <dgm:prSet/>
      <dgm:spPr/>
      <dgm:t>
        <a:bodyPr/>
        <a:lstStyle/>
        <a:p>
          <a:r>
            <a:rPr lang="en-US"/>
            <a:t>Segmentation Analysis</a:t>
          </a:r>
        </a:p>
      </dgm:t>
    </dgm:pt>
    <dgm:pt modelId="{0E34223E-975F-47D2-AA0A-D098E85B0815}" type="parTrans" cxnId="{A87DBCE3-3D10-4AF3-A4E2-FCA1C5B9769A}">
      <dgm:prSet/>
      <dgm:spPr/>
      <dgm:t>
        <a:bodyPr/>
        <a:lstStyle/>
        <a:p>
          <a:endParaRPr lang="en-US"/>
        </a:p>
      </dgm:t>
    </dgm:pt>
    <dgm:pt modelId="{9EE4D583-D818-4FE1-ADA7-82E618B56671}" type="sibTrans" cxnId="{A87DBCE3-3D10-4AF3-A4E2-FCA1C5B9769A}">
      <dgm:prSet/>
      <dgm:spPr/>
      <dgm:t>
        <a:bodyPr/>
        <a:lstStyle/>
        <a:p>
          <a:endParaRPr lang="en-US"/>
        </a:p>
      </dgm:t>
    </dgm:pt>
    <dgm:pt modelId="{8D0C956B-99C1-40DC-965F-4B2C25CA2D2D}">
      <dgm:prSet/>
      <dgm:spPr/>
      <dgm:t>
        <a:bodyPr/>
        <a:lstStyle/>
        <a:p>
          <a:r>
            <a:rPr lang="en-US"/>
            <a:t>Real-Time Monitoring</a:t>
          </a:r>
        </a:p>
      </dgm:t>
    </dgm:pt>
    <dgm:pt modelId="{B4AD45EA-BD84-4FFA-9C6E-4D3D36194F57}" type="parTrans" cxnId="{BA377D0B-B667-46C2-9ECB-A6AD50AEA82A}">
      <dgm:prSet/>
      <dgm:spPr/>
      <dgm:t>
        <a:bodyPr/>
        <a:lstStyle/>
        <a:p>
          <a:endParaRPr lang="en-US"/>
        </a:p>
      </dgm:t>
    </dgm:pt>
    <dgm:pt modelId="{9BD3F26E-530D-44AF-A175-90B6E52A3476}" type="sibTrans" cxnId="{BA377D0B-B667-46C2-9ECB-A6AD50AEA82A}">
      <dgm:prSet/>
      <dgm:spPr/>
      <dgm:t>
        <a:bodyPr/>
        <a:lstStyle/>
        <a:p>
          <a:endParaRPr lang="en-US"/>
        </a:p>
      </dgm:t>
    </dgm:pt>
    <dgm:pt modelId="{8B05B890-E028-4D0D-9453-F5608F355DD4}" type="pres">
      <dgm:prSet presAssocID="{4A7C709E-2EFC-4024-862A-ED587B682B60}" presName="root" presStyleCnt="0">
        <dgm:presLayoutVars>
          <dgm:dir/>
          <dgm:resizeHandles val="exact"/>
        </dgm:presLayoutVars>
      </dgm:prSet>
      <dgm:spPr/>
    </dgm:pt>
    <dgm:pt modelId="{CDFD4ED3-C160-4BE3-81D2-F252444DF69D}" type="pres">
      <dgm:prSet presAssocID="{A59EA45C-2C0D-4496-81E1-BAE69D54D91D}" presName="compNode" presStyleCnt="0"/>
      <dgm:spPr/>
    </dgm:pt>
    <dgm:pt modelId="{323BBA0A-D451-443A-A119-509C59734AFC}" type="pres">
      <dgm:prSet presAssocID="{A59EA45C-2C0D-4496-81E1-BAE69D54D91D}" presName="bgRect" presStyleLbl="bgShp" presStyleIdx="0" presStyleCnt="5"/>
      <dgm:spPr/>
    </dgm:pt>
    <dgm:pt modelId="{54D59C88-F9DB-42BF-A065-5A2CB05EE4D1}" type="pres">
      <dgm:prSet presAssocID="{A59EA45C-2C0D-4496-81E1-BAE69D54D91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4A2AD86C-0817-441B-BB5B-7B161DB7F4E3}" type="pres">
      <dgm:prSet presAssocID="{A59EA45C-2C0D-4496-81E1-BAE69D54D91D}" presName="spaceRect" presStyleCnt="0"/>
      <dgm:spPr/>
    </dgm:pt>
    <dgm:pt modelId="{EB8C2DDB-C85D-48AE-A561-F2DBCBF8281A}" type="pres">
      <dgm:prSet presAssocID="{A59EA45C-2C0D-4496-81E1-BAE69D54D91D}" presName="parTx" presStyleLbl="revTx" presStyleIdx="0" presStyleCnt="5">
        <dgm:presLayoutVars>
          <dgm:chMax val="0"/>
          <dgm:chPref val="0"/>
        </dgm:presLayoutVars>
      </dgm:prSet>
      <dgm:spPr/>
    </dgm:pt>
    <dgm:pt modelId="{28F1077D-7745-48C3-A4BA-95BDDBEF1E19}" type="pres">
      <dgm:prSet presAssocID="{099861A0-FADE-4C87-96B5-6B581CC8AF34}" presName="sibTrans" presStyleCnt="0"/>
      <dgm:spPr/>
    </dgm:pt>
    <dgm:pt modelId="{0B0BE62C-8F9B-447A-BAAE-8420B91B6A36}" type="pres">
      <dgm:prSet presAssocID="{22E02DC3-B3A4-4F82-9CFD-13E98AC132AE}" presName="compNode" presStyleCnt="0"/>
      <dgm:spPr/>
    </dgm:pt>
    <dgm:pt modelId="{256311A1-DC09-4EB8-BBBC-D1BD7C9542CF}" type="pres">
      <dgm:prSet presAssocID="{22E02DC3-B3A4-4F82-9CFD-13E98AC132AE}" presName="bgRect" presStyleLbl="bgShp" presStyleIdx="1" presStyleCnt="5"/>
      <dgm:spPr/>
    </dgm:pt>
    <dgm:pt modelId="{0675E287-956B-480D-9DE0-6C6138F83932}" type="pres">
      <dgm:prSet presAssocID="{22E02DC3-B3A4-4F82-9CFD-13E98AC132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D19847BF-6E6B-4243-8D91-4BEA2E9FE3ED}" type="pres">
      <dgm:prSet presAssocID="{22E02DC3-B3A4-4F82-9CFD-13E98AC132AE}" presName="spaceRect" presStyleCnt="0"/>
      <dgm:spPr/>
    </dgm:pt>
    <dgm:pt modelId="{0700A50C-8A39-49E9-B4F0-ACE556BD1AE2}" type="pres">
      <dgm:prSet presAssocID="{22E02DC3-B3A4-4F82-9CFD-13E98AC132AE}" presName="parTx" presStyleLbl="revTx" presStyleIdx="1" presStyleCnt="5">
        <dgm:presLayoutVars>
          <dgm:chMax val="0"/>
          <dgm:chPref val="0"/>
        </dgm:presLayoutVars>
      </dgm:prSet>
      <dgm:spPr/>
    </dgm:pt>
    <dgm:pt modelId="{3CB3A4EF-CD4D-42E5-A8FA-B6D72F7491BE}" type="pres">
      <dgm:prSet presAssocID="{1BAD996F-8C4C-425A-8D6E-062A4F1FA3D2}" presName="sibTrans" presStyleCnt="0"/>
      <dgm:spPr/>
    </dgm:pt>
    <dgm:pt modelId="{8B8CD12B-087F-42AF-9B43-EBEDEC7E2EEF}" type="pres">
      <dgm:prSet presAssocID="{206912CC-BD71-4C6E-AEB0-AB4A62A9B83D}" presName="compNode" presStyleCnt="0"/>
      <dgm:spPr/>
    </dgm:pt>
    <dgm:pt modelId="{E25CBBE1-4E7F-40DA-96B9-B5A8BEDDA6E0}" type="pres">
      <dgm:prSet presAssocID="{206912CC-BD71-4C6E-AEB0-AB4A62A9B83D}" presName="bgRect" presStyleLbl="bgShp" presStyleIdx="2" presStyleCnt="5"/>
      <dgm:spPr/>
    </dgm:pt>
    <dgm:pt modelId="{09A4442A-7D30-491D-A64A-642137A73082}" type="pres">
      <dgm:prSet presAssocID="{206912CC-BD71-4C6E-AEB0-AB4A62A9B8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26DD624-E7E5-4B37-9141-B54D1D29F871}" type="pres">
      <dgm:prSet presAssocID="{206912CC-BD71-4C6E-AEB0-AB4A62A9B83D}" presName="spaceRect" presStyleCnt="0"/>
      <dgm:spPr/>
    </dgm:pt>
    <dgm:pt modelId="{42FBA244-EB4E-46B9-BFFC-9F8595B30A09}" type="pres">
      <dgm:prSet presAssocID="{206912CC-BD71-4C6E-AEB0-AB4A62A9B83D}" presName="parTx" presStyleLbl="revTx" presStyleIdx="2" presStyleCnt="5">
        <dgm:presLayoutVars>
          <dgm:chMax val="0"/>
          <dgm:chPref val="0"/>
        </dgm:presLayoutVars>
      </dgm:prSet>
      <dgm:spPr/>
    </dgm:pt>
    <dgm:pt modelId="{14511D47-39BA-4FA2-940F-A62FFA719FEE}" type="pres">
      <dgm:prSet presAssocID="{CDAB2B86-D25C-432C-BABA-4EF6F4C26397}" presName="sibTrans" presStyleCnt="0"/>
      <dgm:spPr/>
    </dgm:pt>
    <dgm:pt modelId="{57E977D3-64C5-4A6D-82F7-434C7184FD3F}" type="pres">
      <dgm:prSet presAssocID="{C2AC68A1-5AC1-4EA7-B097-05939BFF6409}" presName="compNode" presStyleCnt="0"/>
      <dgm:spPr/>
    </dgm:pt>
    <dgm:pt modelId="{102FE5FD-9E47-4FE1-94C7-E0CF81C8D838}" type="pres">
      <dgm:prSet presAssocID="{C2AC68A1-5AC1-4EA7-B097-05939BFF6409}" presName="bgRect" presStyleLbl="bgShp" presStyleIdx="3" presStyleCnt="5"/>
      <dgm:spPr/>
    </dgm:pt>
    <dgm:pt modelId="{16BCE95F-5F66-4D58-9915-CA93B6DDC562}" type="pres">
      <dgm:prSet presAssocID="{C2AC68A1-5AC1-4EA7-B097-05939BFF640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FEDA9D96-8989-47A3-8445-0B433DD7AD65}" type="pres">
      <dgm:prSet presAssocID="{C2AC68A1-5AC1-4EA7-B097-05939BFF6409}" presName="spaceRect" presStyleCnt="0"/>
      <dgm:spPr/>
    </dgm:pt>
    <dgm:pt modelId="{E75F6FD2-A4F7-4972-B735-1462EC7E08BB}" type="pres">
      <dgm:prSet presAssocID="{C2AC68A1-5AC1-4EA7-B097-05939BFF6409}" presName="parTx" presStyleLbl="revTx" presStyleIdx="3" presStyleCnt="5">
        <dgm:presLayoutVars>
          <dgm:chMax val="0"/>
          <dgm:chPref val="0"/>
        </dgm:presLayoutVars>
      </dgm:prSet>
      <dgm:spPr/>
    </dgm:pt>
    <dgm:pt modelId="{21B9A405-F983-494B-9D4F-28348835C36D}" type="pres">
      <dgm:prSet presAssocID="{9EE4D583-D818-4FE1-ADA7-82E618B56671}" presName="sibTrans" presStyleCnt="0"/>
      <dgm:spPr/>
    </dgm:pt>
    <dgm:pt modelId="{9C771EE7-1CC7-42FE-A827-7787DA5164AD}" type="pres">
      <dgm:prSet presAssocID="{8D0C956B-99C1-40DC-965F-4B2C25CA2D2D}" presName="compNode" presStyleCnt="0"/>
      <dgm:spPr/>
    </dgm:pt>
    <dgm:pt modelId="{58605CDE-F5E0-47D9-983A-72A241C8551C}" type="pres">
      <dgm:prSet presAssocID="{8D0C956B-99C1-40DC-965F-4B2C25CA2D2D}" presName="bgRect" presStyleLbl="bgShp" presStyleIdx="4" presStyleCnt="5"/>
      <dgm:spPr/>
    </dgm:pt>
    <dgm:pt modelId="{860980DE-98EA-460D-9E17-5AE20B98F362}" type="pres">
      <dgm:prSet presAssocID="{8D0C956B-99C1-40DC-965F-4B2C25CA2D2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88A4F034-5569-440C-80A2-4F6B8BBADA86}" type="pres">
      <dgm:prSet presAssocID="{8D0C956B-99C1-40DC-965F-4B2C25CA2D2D}" presName="spaceRect" presStyleCnt="0"/>
      <dgm:spPr/>
    </dgm:pt>
    <dgm:pt modelId="{8C8E754C-A2CB-4AAA-AF35-4C822AC3D3E1}" type="pres">
      <dgm:prSet presAssocID="{8D0C956B-99C1-40DC-965F-4B2C25CA2D2D}" presName="parTx" presStyleLbl="revTx" presStyleIdx="4" presStyleCnt="5">
        <dgm:presLayoutVars>
          <dgm:chMax val="0"/>
          <dgm:chPref val="0"/>
        </dgm:presLayoutVars>
      </dgm:prSet>
      <dgm:spPr/>
    </dgm:pt>
  </dgm:ptLst>
  <dgm:cxnLst>
    <dgm:cxn modelId="{BA377D0B-B667-46C2-9ECB-A6AD50AEA82A}" srcId="{4A7C709E-2EFC-4024-862A-ED587B682B60}" destId="{8D0C956B-99C1-40DC-965F-4B2C25CA2D2D}" srcOrd="4" destOrd="0" parTransId="{B4AD45EA-BD84-4FFA-9C6E-4D3D36194F57}" sibTransId="{9BD3F26E-530D-44AF-A175-90B6E52A3476}"/>
    <dgm:cxn modelId="{E91B2338-DC4E-4D0C-9D48-0E819115E3FD}" type="presOf" srcId="{C2AC68A1-5AC1-4EA7-B097-05939BFF6409}" destId="{E75F6FD2-A4F7-4972-B735-1462EC7E08BB}" srcOrd="0" destOrd="0" presId="urn:microsoft.com/office/officeart/2018/2/layout/IconVerticalSolidList"/>
    <dgm:cxn modelId="{5A6EFB62-9556-4AE0-8E5F-252438D1A9E4}" type="presOf" srcId="{22E02DC3-B3A4-4F82-9CFD-13E98AC132AE}" destId="{0700A50C-8A39-49E9-B4F0-ACE556BD1AE2}" srcOrd="0" destOrd="0" presId="urn:microsoft.com/office/officeart/2018/2/layout/IconVerticalSolidList"/>
    <dgm:cxn modelId="{DFD4696A-4BB6-438F-A8D0-851F5353FAC7}" srcId="{4A7C709E-2EFC-4024-862A-ED587B682B60}" destId="{22E02DC3-B3A4-4F82-9CFD-13E98AC132AE}" srcOrd="1" destOrd="0" parTransId="{F7A71D66-941A-427C-A0FB-6C157C8C7517}" sibTransId="{1BAD996F-8C4C-425A-8D6E-062A4F1FA3D2}"/>
    <dgm:cxn modelId="{5358C973-EA6D-4CF4-A0EA-37EC04B8AD17}" type="presOf" srcId="{A59EA45C-2C0D-4496-81E1-BAE69D54D91D}" destId="{EB8C2DDB-C85D-48AE-A561-F2DBCBF8281A}" srcOrd="0" destOrd="0" presId="urn:microsoft.com/office/officeart/2018/2/layout/IconVerticalSolidList"/>
    <dgm:cxn modelId="{42039B75-9318-4187-9596-36683A6A3D31}" srcId="{4A7C709E-2EFC-4024-862A-ED587B682B60}" destId="{206912CC-BD71-4C6E-AEB0-AB4A62A9B83D}" srcOrd="2" destOrd="0" parTransId="{8C00081D-8662-46A6-9B2C-6AD645741583}" sibTransId="{CDAB2B86-D25C-432C-BABA-4EF6F4C26397}"/>
    <dgm:cxn modelId="{F003E575-B870-4BCB-BA9C-ABFB67E14428}" type="presOf" srcId="{206912CC-BD71-4C6E-AEB0-AB4A62A9B83D}" destId="{42FBA244-EB4E-46B9-BFFC-9F8595B30A09}" srcOrd="0" destOrd="0" presId="urn:microsoft.com/office/officeart/2018/2/layout/IconVerticalSolidList"/>
    <dgm:cxn modelId="{27F9445A-B7E7-4277-BE2B-E71A1A968C2D}" type="presOf" srcId="{8D0C956B-99C1-40DC-965F-4B2C25CA2D2D}" destId="{8C8E754C-A2CB-4AAA-AF35-4C822AC3D3E1}" srcOrd="0" destOrd="0" presId="urn:microsoft.com/office/officeart/2018/2/layout/IconVerticalSolidList"/>
    <dgm:cxn modelId="{A87DBCE3-3D10-4AF3-A4E2-FCA1C5B9769A}" srcId="{4A7C709E-2EFC-4024-862A-ED587B682B60}" destId="{C2AC68A1-5AC1-4EA7-B097-05939BFF6409}" srcOrd="3" destOrd="0" parTransId="{0E34223E-975F-47D2-AA0A-D098E85B0815}" sibTransId="{9EE4D583-D818-4FE1-ADA7-82E618B56671}"/>
    <dgm:cxn modelId="{A98E30F1-FCF3-4A2F-AC44-1F50328BCF18}" srcId="{4A7C709E-2EFC-4024-862A-ED587B682B60}" destId="{A59EA45C-2C0D-4496-81E1-BAE69D54D91D}" srcOrd="0" destOrd="0" parTransId="{6B04E164-93A5-4A9F-B6CD-1F000C6CC015}" sibTransId="{099861A0-FADE-4C87-96B5-6B581CC8AF34}"/>
    <dgm:cxn modelId="{DEDF7FFE-F7E3-478D-B3C2-097B9C113E19}" type="presOf" srcId="{4A7C709E-2EFC-4024-862A-ED587B682B60}" destId="{8B05B890-E028-4D0D-9453-F5608F355DD4}" srcOrd="0" destOrd="0" presId="urn:microsoft.com/office/officeart/2018/2/layout/IconVerticalSolidList"/>
    <dgm:cxn modelId="{FC2BE660-DFE6-4F5B-8ADF-F054FD892469}" type="presParOf" srcId="{8B05B890-E028-4D0D-9453-F5608F355DD4}" destId="{CDFD4ED3-C160-4BE3-81D2-F252444DF69D}" srcOrd="0" destOrd="0" presId="urn:microsoft.com/office/officeart/2018/2/layout/IconVerticalSolidList"/>
    <dgm:cxn modelId="{C4D6BE1A-9F1C-4451-9ACD-05898DD8DF33}" type="presParOf" srcId="{CDFD4ED3-C160-4BE3-81D2-F252444DF69D}" destId="{323BBA0A-D451-443A-A119-509C59734AFC}" srcOrd="0" destOrd="0" presId="urn:microsoft.com/office/officeart/2018/2/layout/IconVerticalSolidList"/>
    <dgm:cxn modelId="{1A1F9FF5-9137-4DB0-AE1D-24DA7926CBC1}" type="presParOf" srcId="{CDFD4ED3-C160-4BE3-81D2-F252444DF69D}" destId="{54D59C88-F9DB-42BF-A065-5A2CB05EE4D1}" srcOrd="1" destOrd="0" presId="urn:microsoft.com/office/officeart/2018/2/layout/IconVerticalSolidList"/>
    <dgm:cxn modelId="{FBB524CE-6535-42BC-AF3D-ADDA49D3B00E}" type="presParOf" srcId="{CDFD4ED3-C160-4BE3-81D2-F252444DF69D}" destId="{4A2AD86C-0817-441B-BB5B-7B161DB7F4E3}" srcOrd="2" destOrd="0" presId="urn:microsoft.com/office/officeart/2018/2/layout/IconVerticalSolidList"/>
    <dgm:cxn modelId="{675ADA03-0CAD-45CE-9D93-41F29DDAEE66}" type="presParOf" srcId="{CDFD4ED3-C160-4BE3-81D2-F252444DF69D}" destId="{EB8C2DDB-C85D-48AE-A561-F2DBCBF8281A}" srcOrd="3" destOrd="0" presId="urn:microsoft.com/office/officeart/2018/2/layout/IconVerticalSolidList"/>
    <dgm:cxn modelId="{81289EC8-477E-4227-BA3E-09F4086D941F}" type="presParOf" srcId="{8B05B890-E028-4D0D-9453-F5608F355DD4}" destId="{28F1077D-7745-48C3-A4BA-95BDDBEF1E19}" srcOrd="1" destOrd="0" presId="urn:microsoft.com/office/officeart/2018/2/layout/IconVerticalSolidList"/>
    <dgm:cxn modelId="{D071A082-035A-4B9D-A3D9-26BD54D6FE97}" type="presParOf" srcId="{8B05B890-E028-4D0D-9453-F5608F355DD4}" destId="{0B0BE62C-8F9B-447A-BAAE-8420B91B6A36}" srcOrd="2" destOrd="0" presId="urn:microsoft.com/office/officeart/2018/2/layout/IconVerticalSolidList"/>
    <dgm:cxn modelId="{3952C3DF-B636-47CA-8F07-4431BED4AFB7}" type="presParOf" srcId="{0B0BE62C-8F9B-447A-BAAE-8420B91B6A36}" destId="{256311A1-DC09-4EB8-BBBC-D1BD7C9542CF}" srcOrd="0" destOrd="0" presId="urn:microsoft.com/office/officeart/2018/2/layout/IconVerticalSolidList"/>
    <dgm:cxn modelId="{025A9D89-A92D-44A7-969F-CB5BD3FBA188}" type="presParOf" srcId="{0B0BE62C-8F9B-447A-BAAE-8420B91B6A36}" destId="{0675E287-956B-480D-9DE0-6C6138F83932}" srcOrd="1" destOrd="0" presId="urn:microsoft.com/office/officeart/2018/2/layout/IconVerticalSolidList"/>
    <dgm:cxn modelId="{85D57CD7-0615-492E-AF64-4874766DB32A}" type="presParOf" srcId="{0B0BE62C-8F9B-447A-BAAE-8420B91B6A36}" destId="{D19847BF-6E6B-4243-8D91-4BEA2E9FE3ED}" srcOrd="2" destOrd="0" presId="urn:microsoft.com/office/officeart/2018/2/layout/IconVerticalSolidList"/>
    <dgm:cxn modelId="{49305346-0D62-4779-8A95-C4749ABC5216}" type="presParOf" srcId="{0B0BE62C-8F9B-447A-BAAE-8420B91B6A36}" destId="{0700A50C-8A39-49E9-B4F0-ACE556BD1AE2}" srcOrd="3" destOrd="0" presId="urn:microsoft.com/office/officeart/2018/2/layout/IconVerticalSolidList"/>
    <dgm:cxn modelId="{63789351-0855-4CCD-8437-08490FEFB32D}" type="presParOf" srcId="{8B05B890-E028-4D0D-9453-F5608F355DD4}" destId="{3CB3A4EF-CD4D-42E5-A8FA-B6D72F7491BE}" srcOrd="3" destOrd="0" presId="urn:microsoft.com/office/officeart/2018/2/layout/IconVerticalSolidList"/>
    <dgm:cxn modelId="{43F5BDCF-F4AB-4289-84B0-CDF4F34CE73F}" type="presParOf" srcId="{8B05B890-E028-4D0D-9453-F5608F355DD4}" destId="{8B8CD12B-087F-42AF-9B43-EBEDEC7E2EEF}" srcOrd="4" destOrd="0" presId="urn:microsoft.com/office/officeart/2018/2/layout/IconVerticalSolidList"/>
    <dgm:cxn modelId="{7FBDB5FA-B28C-4299-8F32-CF48CD4ED4CA}" type="presParOf" srcId="{8B8CD12B-087F-42AF-9B43-EBEDEC7E2EEF}" destId="{E25CBBE1-4E7F-40DA-96B9-B5A8BEDDA6E0}" srcOrd="0" destOrd="0" presId="urn:microsoft.com/office/officeart/2018/2/layout/IconVerticalSolidList"/>
    <dgm:cxn modelId="{32618101-3E62-4326-8B47-82E0CED99C0B}" type="presParOf" srcId="{8B8CD12B-087F-42AF-9B43-EBEDEC7E2EEF}" destId="{09A4442A-7D30-491D-A64A-642137A73082}" srcOrd="1" destOrd="0" presId="urn:microsoft.com/office/officeart/2018/2/layout/IconVerticalSolidList"/>
    <dgm:cxn modelId="{4E80EE59-B261-4CA7-BECF-CBE49722D6DB}" type="presParOf" srcId="{8B8CD12B-087F-42AF-9B43-EBEDEC7E2EEF}" destId="{126DD624-E7E5-4B37-9141-B54D1D29F871}" srcOrd="2" destOrd="0" presId="urn:microsoft.com/office/officeart/2018/2/layout/IconVerticalSolidList"/>
    <dgm:cxn modelId="{12B9EEE7-7002-47DC-B20E-8FAEBF02B6C0}" type="presParOf" srcId="{8B8CD12B-087F-42AF-9B43-EBEDEC7E2EEF}" destId="{42FBA244-EB4E-46B9-BFFC-9F8595B30A09}" srcOrd="3" destOrd="0" presId="urn:microsoft.com/office/officeart/2018/2/layout/IconVerticalSolidList"/>
    <dgm:cxn modelId="{0F19B29D-8CD5-4E2A-B63C-749D15810268}" type="presParOf" srcId="{8B05B890-E028-4D0D-9453-F5608F355DD4}" destId="{14511D47-39BA-4FA2-940F-A62FFA719FEE}" srcOrd="5" destOrd="0" presId="urn:microsoft.com/office/officeart/2018/2/layout/IconVerticalSolidList"/>
    <dgm:cxn modelId="{076DF2F8-0C93-454C-AAB8-0B4ACE8432C0}" type="presParOf" srcId="{8B05B890-E028-4D0D-9453-F5608F355DD4}" destId="{57E977D3-64C5-4A6D-82F7-434C7184FD3F}" srcOrd="6" destOrd="0" presId="urn:microsoft.com/office/officeart/2018/2/layout/IconVerticalSolidList"/>
    <dgm:cxn modelId="{3A5E8EA7-BB5C-4141-AAE8-5F9D5E08ABB6}" type="presParOf" srcId="{57E977D3-64C5-4A6D-82F7-434C7184FD3F}" destId="{102FE5FD-9E47-4FE1-94C7-E0CF81C8D838}" srcOrd="0" destOrd="0" presId="urn:microsoft.com/office/officeart/2018/2/layout/IconVerticalSolidList"/>
    <dgm:cxn modelId="{0DD9AEF0-2774-4F9D-A9EE-CB2FFF1BDC88}" type="presParOf" srcId="{57E977D3-64C5-4A6D-82F7-434C7184FD3F}" destId="{16BCE95F-5F66-4D58-9915-CA93B6DDC562}" srcOrd="1" destOrd="0" presId="urn:microsoft.com/office/officeart/2018/2/layout/IconVerticalSolidList"/>
    <dgm:cxn modelId="{B1E58EAE-417E-43D4-B29F-BE950055CAE3}" type="presParOf" srcId="{57E977D3-64C5-4A6D-82F7-434C7184FD3F}" destId="{FEDA9D96-8989-47A3-8445-0B433DD7AD65}" srcOrd="2" destOrd="0" presId="urn:microsoft.com/office/officeart/2018/2/layout/IconVerticalSolidList"/>
    <dgm:cxn modelId="{DE94D048-D43F-454B-B47A-161278B77FC3}" type="presParOf" srcId="{57E977D3-64C5-4A6D-82F7-434C7184FD3F}" destId="{E75F6FD2-A4F7-4972-B735-1462EC7E08BB}" srcOrd="3" destOrd="0" presId="urn:microsoft.com/office/officeart/2018/2/layout/IconVerticalSolidList"/>
    <dgm:cxn modelId="{7727DE47-C139-49A3-B0EE-0DE67F895D60}" type="presParOf" srcId="{8B05B890-E028-4D0D-9453-F5608F355DD4}" destId="{21B9A405-F983-494B-9D4F-28348835C36D}" srcOrd="7" destOrd="0" presId="urn:microsoft.com/office/officeart/2018/2/layout/IconVerticalSolidList"/>
    <dgm:cxn modelId="{24F1B9BA-34C7-49C7-8567-00E1AE7C40CE}" type="presParOf" srcId="{8B05B890-E028-4D0D-9453-F5608F355DD4}" destId="{9C771EE7-1CC7-42FE-A827-7787DA5164AD}" srcOrd="8" destOrd="0" presId="urn:microsoft.com/office/officeart/2018/2/layout/IconVerticalSolidList"/>
    <dgm:cxn modelId="{2D22F9B4-C5F9-4037-BE65-FFA724B05BD6}" type="presParOf" srcId="{9C771EE7-1CC7-42FE-A827-7787DA5164AD}" destId="{58605CDE-F5E0-47D9-983A-72A241C8551C}" srcOrd="0" destOrd="0" presId="urn:microsoft.com/office/officeart/2018/2/layout/IconVerticalSolidList"/>
    <dgm:cxn modelId="{FA707359-20E7-4731-9C52-DA7B744ED188}" type="presParOf" srcId="{9C771EE7-1CC7-42FE-A827-7787DA5164AD}" destId="{860980DE-98EA-460D-9E17-5AE20B98F362}" srcOrd="1" destOrd="0" presId="urn:microsoft.com/office/officeart/2018/2/layout/IconVerticalSolidList"/>
    <dgm:cxn modelId="{53048657-0349-477C-B0B9-114B727B360F}" type="presParOf" srcId="{9C771EE7-1CC7-42FE-A827-7787DA5164AD}" destId="{88A4F034-5569-440C-80A2-4F6B8BBADA86}" srcOrd="2" destOrd="0" presId="urn:microsoft.com/office/officeart/2018/2/layout/IconVerticalSolidList"/>
    <dgm:cxn modelId="{0DF7F9D5-E88D-469D-80C1-9ED6CE7C37C5}" type="presParOf" srcId="{9C771EE7-1CC7-42FE-A827-7787DA5164AD}" destId="{8C8E754C-A2CB-4AAA-AF35-4C822AC3D3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E6251-12BC-4590-A31F-50F9192BA12D}">
      <dsp:nvSpPr>
        <dsp:cNvPr id="0" name=""/>
        <dsp:cNvSpPr/>
      </dsp:nvSpPr>
      <dsp:spPr>
        <a:xfrm>
          <a:off x="829440" y="2171"/>
          <a:ext cx="2326010" cy="1395606"/>
        </a:xfrm>
        <a:prstGeom prst="rect">
          <a:avLst/>
        </a:prstGeom>
        <a:solidFill>
          <a:srgbClr val="EC6141"/>
        </a:solidFill>
        <a:ln>
          <a:solidFill>
            <a:srgbClr val="EC614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bg1"/>
              </a:solidFill>
              <a:latin typeface="Segoe UI Semilight" panose="020B0402040204020203" pitchFamily="34" charset="0"/>
              <a:cs typeface="Segoe UI Semilight" panose="020B0402040204020203" pitchFamily="34" charset="0"/>
            </a:rPr>
            <a:t>5 years of experience at MCM</a:t>
          </a:r>
        </a:p>
      </dsp:txBody>
      <dsp:txXfrm>
        <a:off x="829440" y="2171"/>
        <a:ext cx="2326010" cy="1395606"/>
      </dsp:txXfrm>
    </dsp:sp>
    <dsp:sp modelId="{E6D484F1-3E8A-42AE-BA04-9107C9DA1073}">
      <dsp:nvSpPr>
        <dsp:cNvPr id="0" name=""/>
        <dsp:cNvSpPr/>
      </dsp:nvSpPr>
      <dsp:spPr>
        <a:xfrm>
          <a:off x="3388052" y="2171"/>
          <a:ext cx="2326010" cy="1395606"/>
        </a:xfrm>
        <a:prstGeom prst="rect">
          <a:avLst/>
        </a:prstGeom>
        <a:solidFill>
          <a:srgbClr val="707372"/>
        </a:solidFill>
        <a:ln>
          <a:solidFill>
            <a:srgbClr val="707372"/>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chemeClr val="bg1"/>
              </a:solidFill>
              <a:latin typeface="Segoe UI Semilight" panose="020B0402040204020203" pitchFamily="34" charset="0"/>
              <a:cs typeface="Segoe UI Semilight" panose="020B0402040204020203" pitchFamily="34" charset="0"/>
            </a:rPr>
            <a:t>Bachelor of Science in Business from Kelley School of Business, IUPUI, May 2019</a:t>
          </a:r>
        </a:p>
      </dsp:txBody>
      <dsp:txXfrm>
        <a:off x="3388052" y="2171"/>
        <a:ext cx="2326010" cy="1395606"/>
      </dsp:txXfrm>
    </dsp:sp>
    <dsp:sp modelId="{362A1CA3-3C08-487C-9389-A4BE67454E4D}">
      <dsp:nvSpPr>
        <dsp:cNvPr id="0" name=""/>
        <dsp:cNvSpPr/>
      </dsp:nvSpPr>
      <dsp:spPr>
        <a:xfrm>
          <a:off x="829440" y="1630379"/>
          <a:ext cx="2326010" cy="1395606"/>
        </a:xfrm>
        <a:prstGeom prst="rect">
          <a:avLst/>
        </a:prstGeom>
        <a:solidFill>
          <a:srgbClr val="F9BE10"/>
        </a:solidFill>
        <a:ln>
          <a:solidFill>
            <a:srgbClr val="F9BE1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chemeClr val="bg1"/>
              </a:solidFill>
              <a:latin typeface="Segoe UI Semilight" panose="020B0402040204020203" pitchFamily="34" charset="0"/>
              <a:cs typeface="Segoe UI Semilight" panose="020B0402040204020203" pitchFamily="34" charset="0"/>
            </a:rPr>
            <a:t>Fundamentals of Data Analytics Certificate, Purdue School of Science, IUPUI, May 2019</a:t>
          </a:r>
        </a:p>
      </dsp:txBody>
      <dsp:txXfrm>
        <a:off x="829440" y="1630379"/>
        <a:ext cx="2326010" cy="1395606"/>
      </dsp:txXfrm>
    </dsp:sp>
    <dsp:sp modelId="{6247966A-19E1-4EB5-BC54-601DE397D8E1}">
      <dsp:nvSpPr>
        <dsp:cNvPr id="0" name=""/>
        <dsp:cNvSpPr/>
      </dsp:nvSpPr>
      <dsp:spPr>
        <a:xfrm>
          <a:off x="3388052" y="1630379"/>
          <a:ext cx="2326010" cy="1395606"/>
        </a:xfrm>
        <a:prstGeom prst="rect">
          <a:avLst/>
        </a:prstGeom>
        <a:solidFill>
          <a:srgbClr val="1F0292"/>
        </a:solidFill>
        <a:ln>
          <a:solidFill>
            <a:srgbClr val="1F0292"/>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chemeClr val="bg1"/>
              </a:solidFill>
              <a:latin typeface="Segoe UI Semilight" panose="020B0402040204020203" pitchFamily="34" charset="0"/>
              <a:cs typeface="Segoe UI Semilight" panose="020B0402040204020203" pitchFamily="34" charset="0"/>
            </a:rPr>
            <a:t>Master of Science in Technology from Purdue School of Engineering and Technology, IUPUI, May 2020</a:t>
          </a:r>
        </a:p>
      </dsp:txBody>
      <dsp:txXfrm>
        <a:off x="3388052" y="1630379"/>
        <a:ext cx="2326010" cy="1395606"/>
      </dsp:txXfrm>
    </dsp:sp>
    <dsp:sp modelId="{7FC4193D-8A7B-4261-B12A-F99F90AC9C88}">
      <dsp:nvSpPr>
        <dsp:cNvPr id="0" name=""/>
        <dsp:cNvSpPr/>
      </dsp:nvSpPr>
      <dsp:spPr>
        <a:xfrm>
          <a:off x="2108746" y="3258586"/>
          <a:ext cx="2326010" cy="1395606"/>
        </a:xfrm>
        <a:prstGeom prst="rect">
          <a:avLst/>
        </a:prstGeom>
        <a:solidFill>
          <a:srgbClr val="5CCC6C"/>
        </a:solidFill>
        <a:ln>
          <a:solidFill>
            <a:srgbClr val="5CCC6C"/>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bg1"/>
              </a:solidFill>
              <a:latin typeface="Segoe UI Semilight" panose="020B0402040204020203" pitchFamily="34" charset="0"/>
              <a:cs typeface="Segoe UI Semilight" panose="020B0402040204020203" pitchFamily="34" charset="0"/>
            </a:rPr>
            <a:t>Pursuing Certified in Emerging Technology Professional Certification</a:t>
          </a:r>
        </a:p>
      </dsp:txBody>
      <dsp:txXfrm>
        <a:off x="2108746" y="3258586"/>
        <a:ext cx="2326010" cy="13956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4FDE6-912F-4EB1-BF01-813C5B052184}">
      <dsp:nvSpPr>
        <dsp:cNvPr id="0" name=""/>
        <dsp:cNvSpPr/>
      </dsp:nvSpPr>
      <dsp:spPr>
        <a:xfrm>
          <a:off x="0" y="2838"/>
          <a:ext cx="10515600" cy="1179360"/>
        </a:xfrm>
        <a:prstGeom prst="roundRect">
          <a:avLst/>
        </a:prstGeom>
        <a:solidFill>
          <a:srgbClr val="EC614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Segoe UI Semilight" panose="020B0402040204020203" pitchFamily="34" charset="0"/>
              <a:cs typeface="Segoe UI Semilight" panose="020B0402040204020203" pitchFamily="34" charset="0"/>
            </a:rPr>
            <a:t>Onboarding upon receiving data &lt; 2 weeks</a:t>
          </a:r>
        </a:p>
      </dsp:txBody>
      <dsp:txXfrm>
        <a:off x="57572" y="60410"/>
        <a:ext cx="10400456" cy="1064216"/>
      </dsp:txXfrm>
    </dsp:sp>
    <dsp:sp modelId="{FD76D59E-84EB-475A-9222-D331C1350571}">
      <dsp:nvSpPr>
        <dsp:cNvPr id="0" name=""/>
        <dsp:cNvSpPr/>
      </dsp:nvSpPr>
      <dsp:spPr>
        <a:xfrm>
          <a:off x="0" y="1363638"/>
          <a:ext cx="10515600" cy="1179360"/>
        </a:xfrm>
        <a:prstGeom prst="roundRect">
          <a:avLst/>
        </a:prstGeom>
        <a:solidFill>
          <a:srgbClr val="7073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Segoe UI Semilight" panose="020B0402040204020203" pitchFamily="34" charset="0"/>
              <a:cs typeface="Segoe UI Semilight" panose="020B0402040204020203" pitchFamily="34" charset="0"/>
            </a:rPr>
            <a:t>Can choose between a one-time or ongoing analysis</a:t>
          </a:r>
        </a:p>
      </dsp:txBody>
      <dsp:txXfrm>
        <a:off x="57572" y="1421210"/>
        <a:ext cx="10400456" cy="1064216"/>
      </dsp:txXfrm>
    </dsp:sp>
    <dsp:sp modelId="{DE0CA8C9-CE17-4BE7-9167-0387D8577F50}">
      <dsp:nvSpPr>
        <dsp:cNvPr id="0" name=""/>
        <dsp:cNvSpPr/>
      </dsp:nvSpPr>
      <dsp:spPr>
        <a:xfrm>
          <a:off x="0" y="2724438"/>
          <a:ext cx="10515600" cy="1179360"/>
        </a:xfrm>
        <a:prstGeom prst="roundRect">
          <a:avLst/>
        </a:prstGeom>
        <a:solidFill>
          <a:srgbClr val="5CCC6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latin typeface="Segoe UI Semilight" panose="020B0402040204020203" pitchFamily="34" charset="0"/>
              <a:cs typeface="Segoe UI Semilight" panose="020B0402040204020203" pitchFamily="34" charset="0"/>
            </a:rPr>
            <a:t>Pricing varies by the frequency of the analysis</a:t>
          </a:r>
        </a:p>
      </dsp:txBody>
      <dsp:txXfrm>
        <a:off x="57572" y="2782010"/>
        <a:ext cx="10400456" cy="10642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AAED7-A5D0-4111-8A3F-F453634EA183}">
      <dsp:nvSpPr>
        <dsp:cNvPr id="0" name=""/>
        <dsp:cNvSpPr/>
      </dsp:nvSpPr>
      <dsp:spPr>
        <a:xfrm>
          <a:off x="5134" y="1254591"/>
          <a:ext cx="1750888" cy="875444"/>
        </a:xfrm>
        <a:prstGeom prst="roundRect">
          <a:avLst>
            <a:gd name="adj" fmla="val 10000"/>
          </a:avLst>
        </a:prstGeom>
        <a:solidFill>
          <a:srgbClr val="EC6141"/>
        </a:solidFill>
        <a:ln w="12700" cap="flat" cmpd="sng" algn="ctr">
          <a:solidFill>
            <a:srgbClr val="EC61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One-Time</a:t>
          </a:r>
        </a:p>
      </dsp:txBody>
      <dsp:txXfrm>
        <a:off x="30775" y="1280232"/>
        <a:ext cx="1699606" cy="824162"/>
      </dsp:txXfrm>
    </dsp:sp>
    <dsp:sp modelId="{10D8B07F-1698-4282-AE59-931016F9CD7F}">
      <dsp:nvSpPr>
        <dsp:cNvPr id="0" name=""/>
        <dsp:cNvSpPr/>
      </dsp:nvSpPr>
      <dsp:spPr>
        <a:xfrm>
          <a:off x="2193745" y="1254591"/>
          <a:ext cx="1750888" cy="875444"/>
        </a:xfrm>
        <a:prstGeom prst="roundRect">
          <a:avLst>
            <a:gd name="adj" fmla="val 10000"/>
          </a:avLst>
        </a:prstGeom>
        <a:solidFill>
          <a:srgbClr val="B0B6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Quarterly</a:t>
          </a:r>
        </a:p>
      </dsp:txBody>
      <dsp:txXfrm>
        <a:off x="2219386" y="1280232"/>
        <a:ext cx="1699606" cy="824162"/>
      </dsp:txXfrm>
    </dsp:sp>
    <dsp:sp modelId="{DAB57BA0-275C-47A8-826D-C059850A2B7E}">
      <dsp:nvSpPr>
        <dsp:cNvPr id="0" name=""/>
        <dsp:cNvSpPr/>
      </dsp:nvSpPr>
      <dsp:spPr>
        <a:xfrm>
          <a:off x="4382355" y="1254591"/>
          <a:ext cx="1750888" cy="8754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Monthly</a:t>
          </a:r>
        </a:p>
      </dsp:txBody>
      <dsp:txXfrm>
        <a:off x="4407996" y="1280232"/>
        <a:ext cx="1699606" cy="824162"/>
      </dsp:txXfrm>
    </dsp:sp>
    <dsp:sp modelId="{B0B16BDC-74F8-4A14-8AF4-5CAFAECC7557}">
      <dsp:nvSpPr>
        <dsp:cNvPr id="0" name=""/>
        <dsp:cNvSpPr/>
      </dsp:nvSpPr>
      <dsp:spPr>
        <a:xfrm>
          <a:off x="6570966" y="1254591"/>
          <a:ext cx="1750888" cy="8754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Weekly</a:t>
          </a:r>
        </a:p>
      </dsp:txBody>
      <dsp:txXfrm>
        <a:off x="6596607" y="1280232"/>
        <a:ext cx="1699606" cy="824162"/>
      </dsp:txXfrm>
    </dsp:sp>
    <dsp:sp modelId="{4F06D401-27FB-45BD-909F-9BE94B562A23}">
      <dsp:nvSpPr>
        <dsp:cNvPr id="0" name=""/>
        <dsp:cNvSpPr/>
      </dsp:nvSpPr>
      <dsp:spPr>
        <a:xfrm>
          <a:off x="8759576" y="1254591"/>
          <a:ext cx="1750888" cy="87544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Daily</a:t>
          </a:r>
        </a:p>
      </dsp:txBody>
      <dsp:txXfrm>
        <a:off x="8785217" y="1280232"/>
        <a:ext cx="1699606" cy="8241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73F2-80E8-4BB0-A921-9D06881EDBAA}">
      <dsp:nvSpPr>
        <dsp:cNvPr id="0" name=""/>
        <dsp:cNvSpPr/>
      </dsp:nvSpPr>
      <dsp:spPr>
        <a:xfrm>
          <a:off x="5486400" y="1889387"/>
          <a:ext cx="2285240" cy="793224"/>
        </a:xfrm>
        <a:custGeom>
          <a:avLst/>
          <a:gdLst/>
          <a:ahLst/>
          <a:cxnLst/>
          <a:rect l="0" t="0" r="0" b="0"/>
          <a:pathLst>
            <a:path>
              <a:moveTo>
                <a:pt x="0" y="0"/>
              </a:moveTo>
              <a:lnTo>
                <a:pt x="0" y="396612"/>
              </a:lnTo>
              <a:lnTo>
                <a:pt x="2285240" y="396612"/>
              </a:lnTo>
              <a:lnTo>
                <a:pt x="228524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983F813-2BE6-45FA-8BED-93E62334A202}">
      <dsp:nvSpPr>
        <dsp:cNvPr id="0" name=""/>
        <dsp:cNvSpPr/>
      </dsp:nvSpPr>
      <dsp:spPr>
        <a:xfrm>
          <a:off x="3201159" y="1889387"/>
          <a:ext cx="2285240" cy="793224"/>
        </a:xfrm>
        <a:custGeom>
          <a:avLst/>
          <a:gdLst/>
          <a:ahLst/>
          <a:cxnLst/>
          <a:rect l="0" t="0" r="0" b="0"/>
          <a:pathLst>
            <a:path>
              <a:moveTo>
                <a:pt x="2285240" y="0"/>
              </a:moveTo>
              <a:lnTo>
                <a:pt x="2285240" y="396612"/>
              </a:lnTo>
              <a:lnTo>
                <a:pt x="0" y="396612"/>
              </a:lnTo>
              <a:lnTo>
                <a:pt x="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8F16FCE-994C-40BD-914A-DF1E7B6FDA15}">
      <dsp:nvSpPr>
        <dsp:cNvPr id="0" name=""/>
        <dsp:cNvSpPr/>
      </dsp:nvSpPr>
      <dsp:spPr>
        <a:xfrm>
          <a:off x="3597771" y="759"/>
          <a:ext cx="3777257" cy="1888628"/>
        </a:xfrm>
        <a:prstGeom prst="rect">
          <a:avLst/>
        </a:prstGeom>
        <a:gradFill rotWithShape="0">
          <a:gsLst>
            <a:gs pos="0">
              <a:srgbClr val="004A98">
                <a:lumMod val="60000"/>
                <a:lumOff val="40000"/>
              </a:srgbClr>
            </a:gs>
            <a:gs pos="50000">
              <a:srgbClr val="004A98"/>
            </a:gs>
            <a:gs pos="100000">
              <a:srgbClr val="1F1B92"/>
            </a:gs>
          </a:gsLst>
          <a:lin ang="5400000" scaled="0"/>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9159"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cs typeface="Segoe UI Semibold" panose="020B0702040204020203" pitchFamily="34" charset="0"/>
            </a:rPr>
            <a:t>Business Intelligence Services</a:t>
          </a:r>
        </a:p>
      </dsp:txBody>
      <dsp:txXfrm>
        <a:off x="3597771" y="759"/>
        <a:ext cx="3777257" cy="1888628"/>
      </dsp:txXfrm>
    </dsp:sp>
    <dsp:sp modelId="{F403DC75-E7C2-4976-B30D-64D38804E5C1}">
      <dsp:nvSpPr>
        <dsp:cNvPr id="0" name=""/>
        <dsp:cNvSpPr/>
      </dsp:nvSpPr>
      <dsp:spPr>
        <a:xfrm>
          <a:off x="3786633" y="189621"/>
          <a:ext cx="1133177" cy="151090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63A0339-4715-4C9C-8649-87C7A7EE3442}">
      <dsp:nvSpPr>
        <dsp:cNvPr id="0" name=""/>
        <dsp:cNvSpPr/>
      </dsp:nvSpPr>
      <dsp:spPr>
        <a:xfrm>
          <a:off x="1312530"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w="76200">
          <a:solidFill>
            <a:srgbClr val="FFC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sp:txBody>
      <dsp:txXfrm>
        <a:off x="1312530" y="2682612"/>
        <a:ext cx="3777257" cy="1888628"/>
      </dsp:txXfrm>
    </dsp:sp>
    <dsp:sp modelId="{646C8426-451B-4A71-852C-4029466E6E07}">
      <dsp:nvSpPr>
        <dsp:cNvPr id="0" name=""/>
        <dsp:cNvSpPr/>
      </dsp:nvSpPr>
      <dsp:spPr>
        <a:xfrm>
          <a:off x="1501393" y="2871474"/>
          <a:ext cx="1133177" cy="1510903"/>
        </a:xfrm>
        <a:prstGeom prst="rect">
          <a:avLst/>
        </a:prstGeom>
        <a:blipFill dpi="0" rotWithShape="1">
          <a:blip xmlns:r="http://schemas.openxmlformats.org/officeDocument/2006/relationships" r:embed="rId2"/>
          <a:srcRect/>
          <a:stretch>
            <a:fillRect t="12536" b="125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54C8B18-516A-44B5-9702-2BCF5DF90DFE}">
      <dsp:nvSpPr>
        <dsp:cNvPr id="0" name=""/>
        <dsp:cNvSpPr/>
      </dsp:nvSpPr>
      <dsp:spPr>
        <a:xfrm>
          <a:off x="5883012"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sp:txBody>
      <dsp:txXfrm>
        <a:off x="5883012" y="2682612"/>
        <a:ext cx="3777257" cy="1888628"/>
      </dsp:txXfrm>
    </dsp:sp>
    <dsp:sp modelId="{40BDAE66-6087-4D99-8831-1189B1C0BC3D}">
      <dsp:nvSpPr>
        <dsp:cNvPr id="0" name=""/>
        <dsp:cNvSpPr/>
      </dsp:nvSpPr>
      <dsp:spPr>
        <a:xfrm>
          <a:off x="6071874" y="2871474"/>
          <a:ext cx="1133177" cy="151090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2AEFF-2C5F-4AF5-A9AE-91C9AA1CE9EF}">
      <dsp:nvSpPr>
        <dsp:cNvPr id="0" name=""/>
        <dsp:cNvSpPr/>
      </dsp:nvSpPr>
      <dsp:spPr>
        <a:xfrm>
          <a:off x="0" y="402"/>
          <a:ext cx="5813479" cy="2802241"/>
        </a:xfrm>
        <a:prstGeom prst="roundRect">
          <a:avLst/>
        </a:prstGeom>
        <a:solidFill>
          <a:srgbClr val="1F029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bg1"/>
              </a:solidFill>
              <a:latin typeface="Segoe UI Semilight" panose="020B0402040204020203" pitchFamily="34" charset="0"/>
              <a:cs typeface="Segoe UI Semilight" panose="020B0402040204020203" pitchFamily="34" charset="0"/>
            </a:rPr>
            <a:t>Focuses on how companies acquire, store, manage, share, and use data</a:t>
          </a:r>
        </a:p>
      </dsp:txBody>
      <dsp:txXfrm>
        <a:off x="136794" y="137196"/>
        <a:ext cx="5539891" cy="25286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2AEFF-2C5F-4AF5-A9AE-91C9AA1CE9EF}">
      <dsp:nvSpPr>
        <dsp:cNvPr id="0" name=""/>
        <dsp:cNvSpPr/>
      </dsp:nvSpPr>
      <dsp:spPr>
        <a:xfrm>
          <a:off x="0" y="402"/>
          <a:ext cx="5813479" cy="2802241"/>
        </a:xfrm>
        <a:prstGeom prst="roundRect">
          <a:avLst/>
        </a:prstGeom>
        <a:solidFill>
          <a:srgbClr val="EC6141"/>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latin typeface="Segoe UI Semilight" panose="020B0402040204020203" pitchFamily="34" charset="0"/>
              <a:cs typeface="Segoe UI Semilight" panose="020B0402040204020203" pitchFamily="34" charset="0"/>
            </a:rPr>
            <a:t>Many organizations do not understand what data they have or what they can do with it.</a:t>
          </a:r>
        </a:p>
      </dsp:txBody>
      <dsp:txXfrm>
        <a:off x="136794" y="137196"/>
        <a:ext cx="5539891" cy="25286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A34B4-3724-4CFC-A917-EA648D108EB1}">
      <dsp:nvSpPr>
        <dsp:cNvPr id="0" name=""/>
        <dsp:cNvSpPr/>
      </dsp:nvSpPr>
      <dsp:spPr>
        <a:xfrm>
          <a:off x="0" y="327804"/>
          <a:ext cx="10410371" cy="1071000"/>
        </a:xfrm>
        <a:prstGeom prst="rect">
          <a:avLst/>
        </a:prstGeom>
        <a:solidFill>
          <a:schemeClr val="lt1">
            <a:alpha val="90000"/>
            <a:hueOff val="0"/>
            <a:satOff val="0"/>
            <a:lumOff val="0"/>
            <a:alphaOff val="0"/>
          </a:schemeClr>
        </a:solidFill>
        <a:ln w="6350" cap="flat" cmpd="sng" algn="ctr">
          <a:solidFill>
            <a:srgbClr val="70737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7960" tIns="416560" rIns="80796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Segoe UI Semilight" panose="020B0402040204020203" pitchFamily="34" charset="0"/>
              <a:cs typeface="Segoe UI Semilight" panose="020B0402040204020203" pitchFamily="34" charset="0"/>
            </a:rPr>
            <a:t>Assess the quality of client’s data to </a:t>
          </a:r>
          <a:r>
            <a:rPr lang="en-US" sz="1600" kern="120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get the most out of what they already have</a:t>
          </a:r>
        </a:p>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Develop a tailored vision based on client’s organizational goals</a:t>
          </a:r>
        </a:p>
      </dsp:txBody>
      <dsp:txXfrm>
        <a:off x="0" y="327804"/>
        <a:ext cx="10410371" cy="1071000"/>
      </dsp:txXfrm>
    </dsp:sp>
    <dsp:sp modelId="{A4CED58F-AA75-4DDC-879A-873A03BF18D4}">
      <dsp:nvSpPr>
        <dsp:cNvPr id="0" name=""/>
        <dsp:cNvSpPr/>
      </dsp:nvSpPr>
      <dsp:spPr>
        <a:xfrm>
          <a:off x="520518" y="32604"/>
          <a:ext cx="7287259" cy="590400"/>
        </a:xfrm>
        <a:prstGeom prst="roundRect">
          <a:avLst/>
        </a:prstGeom>
        <a:solidFill>
          <a:srgbClr val="6F72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5441" tIns="0" rIns="275441" bIns="0" numCol="1" spcCol="1270" anchor="ctr" anchorCtr="0">
          <a:noAutofit/>
        </a:bodyPr>
        <a:lstStyle/>
        <a:p>
          <a:pPr marL="0" lvl="0" indent="0" algn="l" defTabSz="800100">
            <a:lnSpc>
              <a:spcPct val="90000"/>
            </a:lnSpc>
            <a:spcBef>
              <a:spcPct val="0"/>
            </a:spcBef>
            <a:spcAft>
              <a:spcPct val="35000"/>
            </a:spcAft>
            <a:buNone/>
          </a:pPr>
          <a:r>
            <a:rPr lang="en-US" sz="1800" kern="1200">
              <a:latin typeface="Segoe UI Semibold" panose="020B0702040204020203" pitchFamily="34" charset="0"/>
              <a:cs typeface="Segoe UI Semibold" panose="020B0702040204020203" pitchFamily="34" charset="0"/>
            </a:rPr>
            <a:t>Data Roadmap Development</a:t>
          </a:r>
        </a:p>
      </dsp:txBody>
      <dsp:txXfrm>
        <a:off x="549339" y="61425"/>
        <a:ext cx="7229617" cy="532758"/>
      </dsp:txXfrm>
    </dsp:sp>
    <dsp:sp modelId="{24CCE198-1CAB-413D-A6E8-9A4B2BB13A2C}">
      <dsp:nvSpPr>
        <dsp:cNvPr id="0" name=""/>
        <dsp:cNvSpPr/>
      </dsp:nvSpPr>
      <dsp:spPr>
        <a:xfrm>
          <a:off x="0" y="1802005"/>
          <a:ext cx="10410371" cy="1071000"/>
        </a:xfrm>
        <a:prstGeom prst="rect">
          <a:avLst/>
        </a:prstGeom>
        <a:solidFill>
          <a:schemeClr val="lt1">
            <a:alpha val="90000"/>
            <a:hueOff val="0"/>
            <a:satOff val="0"/>
            <a:lumOff val="0"/>
            <a:alphaOff val="0"/>
          </a:schemeClr>
        </a:solidFill>
        <a:ln w="6350" cap="flat" cmpd="sng" algn="ctr">
          <a:solidFill>
            <a:srgbClr val="BD3B3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7960" tIns="416560" rIns="80796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Segoe UI Semilight" panose="020B0402040204020203" pitchFamily="34" charset="0"/>
              <a:cs typeface="Segoe UI Semilight" panose="020B0402040204020203" pitchFamily="34" charset="0"/>
            </a:rPr>
            <a:t>Assess the flow of client’s data to identify areas of inefficiency</a:t>
          </a:r>
        </a:p>
        <a:p>
          <a:pPr marL="171450" lvl="1" indent="-171450" algn="l" defTabSz="711200">
            <a:lnSpc>
              <a:spcPct val="90000"/>
            </a:lnSpc>
            <a:spcBef>
              <a:spcPct val="0"/>
            </a:spcBef>
            <a:spcAft>
              <a:spcPct val="15000"/>
            </a:spcAft>
            <a:buChar char="•"/>
          </a:pPr>
          <a:r>
            <a:rPr lang="en-US" sz="1600" kern="1200">
              <a:latin typeface="Segoe UI Semilight" panose="020B0402040204020203" pitchFamily="34" charset="0"/>
              <a:cs typeface="Segoe UI Semilight" panose="020B0402040204020203" pitchFamily="34" charset="0"/>
            </a:rPr>
            <a:t>Develop policies and procedures that ensure the security and governance of client’s data</a:t>
          </a:r>
        </a:p>
      </dsp:txBody>
      <dsp:txXfrm>
        <a:off x="0" y="1802005"/>
        <a:ext cx="10410371" cy="1071000"/>
      </dsp:txXfrm>
    </dsp:sp>
    <dsp:sp modelId="{604C40F4-B919-429A-AF21-6738ECA56567}">
      <dsp:nvSpPr>
        <dsp:cNvPr id="0" name=""/>
        <dsp:cNvSpPr/>
      </dsp:nvSpPr>
      <dsp:spPr>
        <a:xfrm>
          <a:off x="520518" y="1506805"/>
          <a:ext cx="7287259" cy="590400"/>
        </a:xfrm>
        <a:prstGeom prst="roundRect">
          <a:avLst/>
        </a:prstGeom>
        <a:solidFill>
          <a:srgbClr val="BD3B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5441" tIns="0" rIns="275441" bIns="0" numCol="1" spcCol="1270" anchor="ctr" anchorCtr="0">
          <a:noAutofit/>
        </a:bodyPr>
        <a:lstStyle/>
        <a:p>
          <a:pPr marL="0" lvl="0" indent="0" algn="l" defTabSz="800100">
            <a:lnSpc>
              <a:spcPct val="90000"/>
            </a:lnSpc>
            <a:spcBef>
              <a:spcPct val="0"/>
            </a:spcBef>
            <a:spcAft>
              <a:spcPct val="35000"/>
            </a:spcAft>
            <a:buNone/>
          </a:pPr>
          <a:r>
            <a:rPr lang="en-US" sz="1800" kern="1200">
              <a:latin typeface="Segoe UI Semibold" panose="020B0702040204020203" pitchFamily="34" charset="0"/>
              <a:cs typeface="Segoe UI Semibold" panose="020B0702040204020203" pitchFamily="34" charset="0"/>
            </a:rPr>
            <a:t>Business Process Evaluation</a:t>
          </a:r>
        </a:p>
      </dsp:txBody>
      <dsp:txXfrm>
        <a:off x="549339" y="1535626"/>
        <a:ext cx="7229617" cy="532758"/>
      </dsp:txXfrm>
    </dsp:sp>
    <dsp:sp modelId="{833F1790-308B-4FD9-8FB6-4858ED949F9E}">
      <dsp:nvSpPr>
        <dsp:cNvPr id="0" name=""/>
        <dsp:cNvSpPr/>
      </dsp:nvSpPr>
      <dsp:spPr>
        <a:xfrm>
          <a:off x="0" y="3279924"/>
          <a:ext cx="10410371" cy="1071000"/>
        </a:xfrm>
        <a:prstGeom prst="rect">
          <a:avLst/>
        </a:prstGeom>
        <a:solidFill>
          <a:schemeClr val="lt1">
            <a:alpha val="90000"/>
            <a:hueOff val="0"/>
            <a:satOff val="0"/>
            <a:lumOff val="0"/>
            <a:alphaOff val="0"/>
          </a:schemeClr>
        </a:solidFill>
        <a:ln w="6350" cap="flat" cmpd="sng" algn="ctr">
          <a:solidFill>
            <a:srgbClr val="EC614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7960" tIns="416560" rIns="80796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Segoe UI Semilight" panose="020B0402040204020203" pitchFamily="34" charset="0"/>
              <a:cs typeface="Segoe UI Semilight" panose="020B0402040204020203" pitchFamily="34" charset="0"/>
            </a:rPr>
            <a:t>Assess security, performance, and precision of client’s data systems</a:t>
          </a:r>
          <a:endParaRPr lang="en-US" sz="1600" kern="1200"/>
        </a:p>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Develop recommendations for each data system</a:t>
          </a:r>
        </a:p>
      </dsp:txBody>
      <dsp:txXfrm>
        <a:off x="0" y="3279924"/>
        <a:ext cx="10410371" cy="1071000"/>
      </dsp:txXfrm>
    </dsp:sp>
    <dsp:sp modelId="{7344AC34-562B-4FFF-9254-9E54552A4325}">
      <dsp:nvSpPr>
        <dsp:cNvPr id="0" name=""/>
        <dsp:cNvSpPr/>
      </dsp:nvSpPr>
      <dsp:spPr>
        <a:xfrm>
          <a:off x="520518" y="2981005"/>
          <a:ext cx="7287259" cy="590400"/>
        </a:xfrm>
        <a:prstGeom prst="roundRect">
          <a:avLst/>
        </a:prstGeom>
        <a:solidFill>
          <a:srgbClr val="EC614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5441" tIns="0" rIns="275441" bIns="0" numCol="1" spcCol="1270" anchor="ctr" anchorCtr="0">
          <a:noAutofit/>
        </a:bodyPr>
        <a:lstStyle/>
        <a:p>
          <a:pPr marL="0" lvl="0" indent="0" algn="l" defTabSz="800100">
            <a:lnSpc>
              <a:spcPct val="90000"/>
            </a:lnSpc>
            <a:spcBef>
              <a:spcPct val="0"/>
            </a:spcBef>
            <a:spcAft>
              <a:spcPct val="35000"/>
            </a:spcAft>
            <a:buNone/>
          </a:pPr>
          <a:r>
            <a:rPr lang="en-US" sz="1800" kern="1200">
              <a:latin typeface="Segoe UI Semibold" panose="020B0702040204020203" pitchFamily="34" charset="0"/>
              <a:cs typeface="Segoe UI Semibold" panose="020B0702040204020203" pitchFamily="34" charset="0"/>
            </a:rPr>
            <a:t>Data Systems Evaluation</a:t>
          </a:r>
          <a:endParaRPr lang="en-US" sz="1800" kern="1200">
            <a:latin typeface="Segoe UI Semilight" panose="020B0402040204020203" pitchFamily="34" charset="0"/>
            <a:cs typeface="Segoe UI Semilight" panose="020B0402040204020203" pitchFamily="34" charset="0"/>
          </a:endParaRPr>
        </a:p>
      </dsp:txBody>
      <dsp:txXfrm>
        <a:off x="549339" y="3009826"/>
        <a:ext cx="7229617"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63520-635D-40E3-ACF9-AA297C94C2D6}">
      <dsp:nvSpPr>
        <dsp:cNvPr id="0" name=""/>
        <dsp:cNvSpPr/>
      </dsp:nvSpPr>
      <dsp:spPr>
        <a:xfrm>
          <a:off x="452170" y="156327"/>
          <a:ext cx="1724558" cy="1724558"/>
        </a:xfrm>
        <a:prstGeom prst="ellipse">
          <a:avLst/>
        </a:prstGeom>
        <a:solidFill>
          <a:srgbClr val="A7DAF1">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E191E3F6-8F78-41C2-B110-DA85CF05E14B}">
      <dsp:nvSpPr>
        <dsp:cNvPr id="0" name=""/>
        <dsp:cNvSpPr/>
      </dsp:nvSpPr>
      <dsp:spPr>
        <a:xfrm>
          <a:off x="1314450" y="156327"/>
          <a:ext cx="9201150" cy="17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2070" rIns="0" bIns="52070" numCol="1" spcCol="1270" anchor="ctr" anchorCtr="0">
          <a:noAutofit/>
        </a:bodyPr>
        <a:lstStyle/>
        <a:p>
          <a:pPr marL="0" lvl="0" indent="0" algn="l" defTabSz="1822450">
            <a:lnSpc>
              <a:spcPct val="90000"/>
            </a:lnSpc>
            <a:spcBef>
              <a:spcPct val="0"/>
            </a:spcBef>
            <a:spcAft>
              <a:spcPct val="35000"/>
            </a:spcAft>
            <a:buNone/>
          </a:pPr>
          <a:r>
            <a:rPr lang="en-US" sz="4100" kern="1200"/>
            <a:t>Tailored client consultation services developed upon a standardized framework</a:t>
          </a:r>
        </a:p>
      </dsp:txBody>
      <dsp:txXfrm>
        <a:off x="1314450" y="156327"/>
        <a:ext cx="9201150" cy="1724558"/>
      </dsp:txXfrm>
    </dsp:sp>
    <dsp:sp modelId="{75CF68C9-AE0F-4FA4-8FCA-B300845FFF94}">
      <dsp:nvSpPr>
        <dsp:cNvPr id="0" name=""/>
        <dsp:cNvSpPr/>
      </dsp:nvSpPr>
      <dsp:spPr>
        <a:xfrm>
          <a:off x="452170" y="1880886"/>
          <a:ext cx="1724558" cy="1724558"/>
        </a:xfrm>
        <a:prstGeom prst="ellipse">
          <a:avLst/>
        </a:prstGeom>
        <a:solidFill>
          <a:srgbClr val="4A2051">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05789B6-34B4-4610-A48A-797E5484A209}">
      <dsp:nvSpPr>
        <dsp:cNvPr id="0" name=""/>
        <dsp:cNvSpPr/>
      </dsp:nvSpPr>
      <dsp:spPr>
        <a:xfrm>
          <a:off x="1314450" y="1880886"/>
          <a:ext cx="9201150" cy="17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2070" rIns="0" bIns="52070" numCol="1" spcCol="1270" anchor="ctr" anchorCtr="0">
          <a:noAutofit/>
        </a:bodyPr>
        <a:lstStyle/>
        <a:p>
          <a:pPr marL="0" lvl="0" indent="0" algn="l" defTabSz="1822450">
            <a:lnSpc>
              <a:spcPct val="90000"/>
            </a:lnSpc>
            <a:spcBef>
              <a:spcPct val="0"/>
            </a:spcBef>
            <a:spcAft>
              <a:spcPct val="35000"/>
            </a:spcAft>
            <a:buNone/>
          </a:pPr>
          <a:r>
            <a:rPr lang="en-US" sz="4100" kern="1200"/>
            <a:t>Pricing based on framework requirements and initial discussions on client needs</a:t>
          </a:r>
        </a:p>
      </dsp:txBody>
      <dsp:txXfrm>
        <a:off x="1314450" y="1880886"/>
        <a:ext cx="9201150" cy="17245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73F2-80E8-4BB0-A921-9D06881EDBAA}">
      <dsp:nvSpPr>
        <dsp:cNvPr id="0" name=""/>
        <dsp:cNvSpPr/>
      </dsp:nvSpPr>
      <dsp:spPr>
        <a:xfrm>
          <a:off x="5486400" y="1889387"/>
          <a:ext cx="2285240" cy="793224"/>
        </a:xfrm>
        <a:custGeom>
          <a:avLst/>
          <a:gdLst/>
          <a:ahLst/>
          <a:cxnLst/>
          <a:rect l="0" t="0" r="0" b="0"/>
          <a:pathLst>
            <a:path>
              <a:moveTo>
                <a:pt x="0" y="0"/>
              </a:moveTo>
              <a:lnTo>
                <a:pt x="0" y="396612"/>
              </a:lnTo>
              <a:lnTo>
                <a:pt x="2285240" y="396612"/>
              </a:lnTo>
              <a:lnTo>
                <a:pt x="228524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983F813-2BE6-45FA-8BED-93E62334A202}">
      <dsp:nvSpPr>
        <dsp:cNvPr id="0" name=""/>
        <dsp:cNvSpPr/>
      </dsp:nvSpPr>
      <dsp:spPr>
        <a:xfrm>
          <a:off x="3201159" y="1889387"/>
          <a:ext cx="2285240" cy="793224"/>
        </a:xfrm>
        <a:custGeom>
          <a:avLst/>
          <a:gdLst/>
          <a:ahLst/>
          <a:cxnLst/>
          <a:rect l="0" t="0" r="0" b="0"/>
          <a:pathLst>
            <a:path>
              <a:moveTo>
                <a:pt x="2285240" y="0"/>
              </a:moveTo>
              <a:lnTo>
                <a:pt x="2285240" y="396612"/>
              </a:lnTo>
              <a:lnTo>
                <a:pt x="0" y="396612"/>
              </a:lnTo>
              <a:lnTo>
                <a:pt x="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8F16FCE-994C-40BD-914A-DF1E7B6FDA15}">
      <dsp:nvSpPr>
        <dsp:cNvPr id="0" name=""/>
        <dsp:cNvSpPr/>
      </dsp:nvSpPr>
      <dsp:spPr>
        <a:xfrm>
          <a:off x="3597771" y="759"/>
          <a:ext cx="3777257" cy="1888628"/>
        </a:xfrm>
        <a:prstGeom prst="rect">
          <a:avLst/>
        </a:prstGeom>
        <a:gradFill rotWithShape="0">
          <a:gsLst>
            <a:gs pos="0">
              <a:srgbClr val="004A98">
                <a:lumMod val="60000"/>
                <a:lumOff val="40000"/>
              </a:srgbClr>
            </a:gs>
            <a:gs pos="50000">
              <a:srgbClr val="004A98"/>
            </a:gs>
            <a:gs pos="100000">
              <a:srgbClr val="1F1B92"/>
            </a:gs>
          </a:gsLst>
          <a:lin ang="5400000" scaled="0"/>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9159"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cs typeface="Segoe UI Semibold" panose="020B0702040204020203" pitchFamily="34" charset="0"/>
            </a:rPr>
            <a:t>Business Intelligence Services</a:t>
          </a:r>
        </a:p>
      </dsp:txBody>
      <dsp:txXfrm>
        <a:off x="3597771" y="759"/>
        <a:ext cx="3777257" cy="1888628"/>
      </dsp:txXfrm>
    </dsp:sp>
    <dsp:sp modelId="{F403DC75-E7C2-4976-B30D-64D38804E5C1}">
      <dsp:nvSpPr>
        <dsp:cNvPr id="0" name=""/>
        <dsp:cNvSpPr/>
      </dsp:nvSpPr>
      <dsp:spPr>
        <a:xfrm>
          <a:off x="3786633" y="189621"/>
          <a:ext cx="1133177" cy="151090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63A0339-4715-4C9C-8649-87C7A7EE3442}">
      <dsp:nvSpPr>
        <dsp:cNvPr id="0" name=""/>
        <dsp:cNvSpPr/>
      </dsp:nvSpPr>
      <dsp:spPr>
        <a:xfrm>
          <a:off x="1312530"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sp:txBody>
      <dsp:txXfrm>
        <a:off x="1312530" y="2682612"/>
        <a:ext cx="3777257" cy="1888628"/>
      </dsp:txXfrm>
    </dsp:sp>
    <dsp:sp modelId="{646C8426-451B-4A71-852C-4029466E6E07}">
      <dsp:nvSpPr>
        <dsp:cNvPr id="0" name=""/>
        <dsp:cNvSpPr/>
      </dsp:nvSpPr>
      <dsp:spPr>
        <a:xfrm>
          <a:off x="1501393" y="2871474"/>
          <a:ext cx="1133177" cy="1510903"/>
        </a:xfrm>
        <a:prstGeom prst="rect">
          <a:avLst/>
        </a:prstGeom>
        <a:blipFill dpi="0" rotWithShape="1">
          <a:blip xmlns:r="http://schemas.openxmlformats.org/officeDocument/2006/relationships" r:embed="rId2"/>
          <a:srcRect/>
          <a:stretch>
            <a:fillRect t="12536" b="125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54C8B18-516A-44B5-9702-2BCF5DF90DFE}">
      <dsp:nvSpPr>
        <dsp:cNvPr id="0" name=""/>
        <dsp:cNvSpPr/>
      </dsp:nvSpPr>
      <dsp:spPr>
        <a:xfrm>
          <a:off x="5883012"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w="76200">
          <a:solidFill>
            <a:srgbClr val="FFC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sp:txBody>
      <dsp:txXfrm>
        <a:off x="5883012" y="2682612"/>
        <a:ext cx="3777257" cy="1888628"/>
      </dsp:txXfrm>
    </dsp:sp>
    <dsp:sp modelId="{40BDAE66-6087-4D99-8831-1189B1C0BC3D}">
      <dsp:nvSpPr>
        <dsp:cNvPr id="0" name=""/>
        <dsp:cNvSpPr/>
      </dsp:nvSpPr>
      <dsp:spPr>
        <a:xfrm>
          <a:off x="6071874" y="2871474"/>
          <a:ext cx="1133177" cy="151090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DC3BF-54A1-43FF-ABD0-0C6CAFF15346}">
      <dsp:nvSpPr>
        <dsp:cNvPr id="0" name=""/>
        <dsp:cNvSpPr/>
      </dsp:nvSpPr>
      <dsp:spPr>
        <a:xfrm>
          <a:off x="-160727" y="389695"/>
          <a:ext cx="6245265" cy="20193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61965-2331-4536-AC4F-68B94C893741}">
      <dsp:nvSpPr>
        <dsp:cNvPr id="0" name=""/>
        <dsp:cNvSpPr/>
      </dsp:nvSpPr>
      <dsp:spPr>
        <a:xfrm>
          <a:off x="438677" y="854435"/>
          <a:ext cx="1091957" cy="108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725143-31BD-4E37-987B-4D2FA3379C13}">
      <dsp:nvSpPr>
        <dsp:cNvPr id="0" name=""/>
        <dsp:cNvSpPr/>
      </dsp:nvSpPr>
      <dsp:spPr>
        <a:xfrm>
          <a:off x="1815163" y="384335"/>
          <a:ext cx="4577524" cy="198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4" tIns="209914" rIns="209914" bIns="209914" numCol="1" spcCol="1270" anchor="ctr" anchorCtr="0">
          <a:noAutofit/>
        </a:bodyPr>
        <a:lstStyle/>
        <a:p>
          <a:pPr marL="0" lvl="0" indent="0" algn="l" defTabSz="1244600">
            <a:lnSpc>
              <a:spcPct val="90000"/>
            </a:lnSpc>
            <a:spcBef>
              <a:spcPct val="0"/>
            </a:spcBef>
            <a:spcAft>
              <a:spcPct val="35000"/>
            </a:spcAft>
            <a:buNone/>
          </a:pPr>
          <a:r>
            <a:rPr lang="en-US" sz="2800" kern="1200" dirty="0"/>
            <a:t>A non-profit organization: Hope for Tomorrow</a:t>
          </a:r>
        </a:p>
      </dsp:txBody>
      <dsp:txXfrm>
        <a:off x="1815163" y="384335"/>
        <a:ext cx="4577524" cy="1983438"/>
      </dsp:txXfrm>
    </dsp:sp>
    <dsp:sp modelId="{9AAE7971-705E-42BE-BDFF-B0F6A2C7699D}">
      <dsp:nvSpPr>
        <dsp:cNvPr id="0" name=""/>
        <dsp:cNvSpPr/>
      </dsp:nvSpPr>
      <dsp:spPr>
        <a:xfrm>
          <a:off x="-160727" y="3012423"/>
          <a:ext cx="6245265" cy="19834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402C9-0F04-4D56-B221-D3E4D712C7DB}">
      <dsp:nvSpPr>
        <dsp:cNvPr id="0" name=""/>
        <dsp:cNvSpPr/>
      </dsp:nvSpPr>
      <dsp:spPr>
        <a:xfrm>
          <a:off x="438677" y="3459229"/>
          <a:ext cx="1091957" cy="108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72B09-EC59-4377-A48F-44EC7483AB99}">
      <dsp:nvSpPr>
        <dsp:cNvPr id="0" name=""/>
        <dsp:cNvSpPr/>
      </dsp:nvSpPr>
      <dsp:spPr>
        <a:xfrm>
          <a:off x="1801859" y="3041630"/>
          <a:ext cx="4604132" cy="198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4" tIns="209914" rIns="209914" bIns="209914" numCol="1" spcCol="1270" anchor="ctr" anchorCtr="0">
          <a:noAutofit/>
        </a:bodyPr>
        <a:lstStyle/>
        <a:p>
          <a:pPr marL="0" lvl="0" indent="0" algn="l" defTabSz="1244600">
            <a:lnSpc>
              <a:spcPct val="90000"/>
            </a:lnSpc>
            <a:spcBef>
              <a:spcPct val="0"/>
            </a:spcBef>
            <a:spcAft>
              <a:spcPct val="35000"/>
            </a:spcAft>
            <a:buNone/>
          </a:pPr>
          <a:r>
            <a:rPr lang="en-US" sz="2800" kern="1200" dirty="0"/>
            <a:t>Organization’s mission: Provide education and healthcare support to underprivileged children</a:t>
          </a:r>
        </a:p>
      </dsp:txBody>
      <dsp:txXfrm>
        <a:off x="1801859" y="3041630"/>
        <a:ext cx="4604132" cy="19834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AF01F-A829-488E-BD64-F6328EE6A9E6}">
      <dsp:nvSpPr>
        <dsp:cNvPr id="0" name=""/>
        <dsp:cNvSpPr/>
      </dsp:nvSpPr>
      <dsp:spPr>
        <a:xfrm>
          <a:off x="1209598" y="750280"/>
          <a:ext cx="1299738" cy="1299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8699AA-BAA4-4611-8F32-3FC3B2BA246B}">
      <dsp:nvSpPr>
        <dsp:cNvPr id="0" name=""/>
        <dsp:cNvSpPr/>
      </dsp:nvSpPr>
      <dsp:spPr>
        <a:xfrm>
          <a:off x="415313"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Engaging donors effectively</a:t>
          </a:r>
        </a:p>
      </dsp:txBody>
      <dsp:txXfrm>
        <a:off x="415313" y="2406667"/>
        <a:ext cx="2888307" cy="720000"/>
      </dsp:txXfrm>
    </dsp:sp>
    <dsp:sp modelId="{4D95E5DB-57D2-4FD5-8DC4-D8E28209DF46}">
      <dsp:nvSpPr>
        <dsp:cNvPr id="0" name=""/>
        <dsp:cNvSpPr/>
      </dsp:nvSpPr>
      <dsp:spPr>
        <a:xfrm>
          <a:off x="4603358" y="750280"/>
          <a:ext cx="1299738" cy="1299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08C60-283E-4C3F-9F46-F18B551ABDC6}">
      <dsp:nvSpPr>
        <dsp:cNvPr id="0" name=""/>
        <dsp:cNvSpPr/>
      </dsp:nvSpPr>
      <dsp:spPr>
        <a:xfrm>
          <a:off x="3809074"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Allocating resources efficiently</a:t>
          </a:r>
        </a:p>
      </dsp:txBody>
      <dsp:txXfrm>
        <a:off x="3809074" y="2406667"/>
        <a:ext cx="2888307" cy="720000"/>
      </dsp:txXfrm>
    </dsp:sp>
    <dsp:sp modelId="{7C6EB8BD-E0A4-4482-AFB7-62EEF926E1AA}">
      <dsp:nvSpPr>
        <dsp:cNvPr id="0" name=""/>
        <dsp:cNvSpPr/>
      </dsp:nvSpPr>
      <dsp:spPr>
        <a:xfrm>
          <a:off x="7997119" y="750280"/>
          <a:ext cx="1299738" cy="1299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9F411A-7C89-431B-BD8D-6670B694685D}">
      <dsp:nvSpPr>
        <dsp:cNvPr id="0" name=""/>
        <dsp:cNvSpPr/>
      </dsp:nvSpPr>
      <dsp:spPr>
        <a:xfrm>
          <a:off x="7202835"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Optimizing fundraising efforts</a:t>
          </a:r>
        </a:p>
      </dsp:txBody>
      <dsp:txXfrm>
        <a:off x="7202835" y="2406667"/>
        <a:ext cx="288830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F7453-584A-444E-9E11-87CC1ECCBFE3}">
      <dsp:nvSpPr>
        <dsp:cNvPr id="0" name=""/>
        <dsp:cNvSpPr/>
      </dsp:nvSpPr>
      <dsp:spPr>
        <a:xfrm>
          <a:off x="0" y="446"/>
          <a:ext cx="10515600" cy="1044773"/>
        </a:xfrm>
        <a:prstGeom prst="roundRect">
          <a:avLst>
            <a:gd name="adj" fmla="val 10000"/>
          </a:avLst>
        </a:prstGeom>
        <a:solidFill>
          <a:srgbClr val="A7DAF1"/>
        </a:solidFill>
        <a:ln>
          <a:solidFill>
            <a:srgbClr val="A7DAF1"/>
          </a:solidFill>
        </a:ln>
        <a:effectLst/>
      </dsp:spPr>
      <dsp:style>
        <a:lnRef idx="0">
          <a:scrgbClr r="0" g="0" b="0"/>
        </a:lnRef>
        <a:fillRef idx="1">
          <a:scrgbClr r="0" g="0" b="0"/>
        </a:fillRef>
        <a:effectRef idx="2">
          <a:scrgbClr r="0" g="0" b="0"/>
        </a:effectRef>
        <a:fontRef idx="minor"/>
      </dsp:style>
    </dsp:sp>
    <dsp:sp modelId="{C0BF2CB1-EBF1-4910-8F60-B5374BAC0392}">
      <dsp:nvSpPr>
        <dsp:cNvPr id="0" name=""/>
        <dsp:cNvSpPr/>
      </dsp:nvSpPr>
      <dsp:spPr>
        <a:xfrm>
          <a:off x="316043" y="235520"/>
          <a:ext cx="574625" cy="574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1359E18-FA57-4362-944C-2BB6AD451C1D}">
      <dsp:nvSpPr>
        <dsp:cNvPr id="0" name=""/>
        <dsp:cNvSpPr/>
      </dsp:nvSpPr>
      <dsp:spPr>
        <a:xfrm>
          <a:off x="1206713" y="446"/>
          <a:ext cx="9308886"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72" tIns="110572" rIns="110572" bIns="110572" numCol="1" spcCol="1270" anchor="ctr" anchorCtr="0">
          <a:noAutofit/>
        </a:bodyPr>
        <a:lstStyle/>
        <a:p>
          <a:pPr marL="0" lvl="0" indent="0" algn="l" defTabSz="1066800">
            <a:lnSpc>
              <a:spcPct val="10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Aims to answer specific questions quickly using artificial intelligence</a:t>
          </a:r>
        </a:p>
      </dsp:txBody>
      <dsp:txXfrm>
        <a:off x="1206713" y="446"/>
        <a:ext cx="9308886" cy="1044773"/>
      </dsp:txXfrm>
    </dsp:sp>
    <dsp:sp modelId="{DB2DBB61-6529-4129-964E-AA6C3E5BCBB6}">
      <dsp:nvSpPr>
        <dsp:cNvPr id="0" name=""/>
        <dsp:cNvSpPr/>
      </dsp:nvSpPr>
      <dsp:spPr>
        <a:xfrm>
          <a:off x="0" y="1306413"/>
          <a:ext cx="10515600" cy="1044773"/>
        </a:xfrm>
        <a:prstGeom prst="roundRect">
          <a:avLst>
            <a:gd name="adj" fmla="val 10000"/>
          </a:avLst>
        </a:prstGeom>
        <a:solidFill>
          <a:srgbClr val="A7DAF1"/>
        </a:solidFill>
        <a:ln>
          <a:solidFill>
            <a:srgbClr val="A7DAF1"/>
          </a:solidFill>
        </a:ln>
        <a:effectLst/>
      </dsp:spPr>
      <dsp:style>
        <a:lnRef idx="0">
          <a:scrgbClr r="0" g="0" b="0"/>
        </a:lnRef>
        <a:fillRef idx="1">
          <a:scrgbClr r="0" g="0" b="0"/>
        </a:fillRef>
        <a:effectRef idx="2">
          <a:scrgbClr r="0" g="0" b="0"/>
        </a:effectRef>
        <a:fontRef idx="minor"/>
      </dsp:style>
    </dsp:sp>
    <dsp:sp modelId="{63A597C9-A67B-4989-8AEA-847280E5598A}">
      <dsp:nvSpPr>
        <dsp:cNvPr id="0" name=""/>
        <dsp:cNvSpPr/>
      </dsp:nvSpPr>
      <dsp:spPr>
        <a:xfrm>
          <a:off x="316043" y="1541487"/>
          <a:ext cx="574625" cy="574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445B473-E8B3-4A3E-83AA-3DB82AC2A4C4}">
      <dsp:nvSpPr>
        <dsp:cNvPr id="0" name=""/>
        <dsp:cNvSpPr/>
      </dsp:nvSpPr>
      <dsp:spPr>
        <a:xfrm>
          <a:off x="1206713" y="1306413"/>
          <a:ext cx="9308886"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72" tIns="110572" rIns="110572" bIns="110572" numCol="1" spcCol="1270" anchor="ctr" anchorCtr="0">
          <a:noAutofit/>
        </a:bodyPr>
        <a:lstStyle/>
        <a:p>
          <a:pPr marL="0" lvl="0" indent="0" algn="l" defTabSz="1066800">
            <a:lnSpc>
              <a:spcPct val="10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Encourages clients to administer data quality and security</a:t>
          </a:r>
        </a:p>
      </dsp:txBody>
      <dsp:txXfrm>
        <a:off x="1206713" y="1306413"/>
        <a:ext cx="9308886" cy="1044773"/>
      </dsp:txXfrm>
    </dsp:sp>
    <dsp:sp modelId="{A961A0AB-5E69-4E52-B038-DF167FCC423C}">
      <dsp:nvSpPr>
        <dsp:cNvPr id="0" name=""/>
        <dsp:cNvSpPr/>
      </dsp:nvSpPr>
      <dsp:spPr>
        <a:xfrm>
          <a:off x="0" y="2612380"/>
          <a:ext cx="10515600" cy="1044773"/>
        </a:xfrm>
        <a:prstGeom prst="roundRect">
          <a:avLst>
            <a:gd name="adj" fmla="val 10000"/>
          </a:avLst>
        </a:prstGeom>
        <a:solidFill>
          <a:srgbClr val="A7DAF1"/>
        </a:solidFill>
        <a:ln>
          <a:solidFill>
            <a:srgbClr val="A7DAF1"/>
          </a:solidFill>
        </a:ln>
        <a:effectLst/>
      </dsp:spPr>
      <dsp:style>
        <a:lnRef idx="0">
          <a:scrgbClr r="0" g="0" b="0"/>
        </a:lnRef>
        <a:fillRef idx="1">
          <a:scrgbClr r="0" g="0" b="0"/>
        </a:fillRef>
        <a:effectRef idx="2">
          <a:scrgbClr r="0" g="0" b="0"/>
        </a:effectRef>
        <a:fontRef idx="minor"/>
      </dsp:style>
    </dsp:sp>
    <dsp:sp modelId="{C417583F-9513-4279-8B28-E580011A808E}">
      <dsp:nvSpPr>
        <dsp:cNvPr id="0" name=""/>
        <dsp:cNvSpPr/>
      </dsp:nvSpPr>
      <dsp:spPr>
        <a:xfrm>
          <a:off x="316043" y="2847454"/>
          <a:ext cx="574625" cy="5746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5D86A7F-EC7C-4155-8F30-82776BB6E638}">
      <dsp:nvSpPr>
        <dsp:cNvPr id="0" name=""/>
        <dsp:cNvSpPr/>
      </dsp:nvSpPr>
      <dsp:spPr>
        <a:xfrm>
          <a:off x="1206713" y="2612380"/>
          <a:ext cx="9308886"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72" tIns="110572" rIns="110572" bIns="110572" numCol="1" spcCol="1270" anchor="ctr" anchorCtr="0">
          <a:noAutofit/>
        </a:bodyPr>
        <a:lstStyle/>
        <a:p>
          <a:pPr marL="0" lvl="0" indent="0" algn="l" defTabSz="1066800">
            <a:lnSpc>
              <a:spcPct val="10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Assists with data management</a:t>
          </a:r>
        </a:p>
      </dsp:txBody>
      <dsp:txXfrm>
        <a:off x="1206713" y="2612380"/>
        <a:ext cx="9308886" cy="104477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9D234-F8CD-4FD0-B709-37F1913B4E53}">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4C1F4-00F6-4644-855E-AE49C83171E1}">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solidFill>
                <a:schemeClr val="bg1"/>
              </a:solidFill>
            </a:rPr>
            <a:t>Evaluate existing data landscape</a:t>
          </a:r>
        </a:p>
      </dsp:txBody>
      <dsp:txXfrm>
        <a:off x="559800" y="3022743"/>
        <a:ext cx="4320000" cy="720000"/>
      </dsp:txXfrm>
    </dsp:sp>
    <dsp:sp modelId="{8FECBECF-2234-47B9-B9B7-631649AD4CD0}">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04B12-CFAA-47D7-A7F8-76F1BDC65CC7}">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solidFill>
                <a:schemeClr val="bg1"/>
              </a:solidFill>
            </a:rPr>
            <a:t>Identify gaps, challenges, and opportunities</a:t>
          </a:r>
        </a:p>
      </dsp:txBody>
      <dsp:txXfrm>
        <a:off x="5635800" y="3022743"/>
        <a:ext cx="4320000" cy="72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493D1-239B-4EA4-9265-0B5E30CA2031}">
      <dsp:nvSpPr>
        <dsp:cNvPr id="0" name=""/>
        <dsp:cNvSpPr/>
      </dsp:nvSpPr>
      <dsp:spPr>
        <a:xfrm>
          <a:off x="212335" y="1510804"/>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CAF2B-696F-418E-8B50-91887B54F470}">
      <dsp:nvSpPr>
        <dsp:cNvPr id="0" name=""/>
        <dsp:cNvSpPr/>
      </dsp:nvSpPr>
      <dsp:spPr>
        <a:xfrm>
          <a:off x="492877" y="1791346"/>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91644-E07A-4439-B139-CFE47940E958}">
      <dsp:nvSpPr>
        <dsp:cNvPr id="0" name=""/>
        <dsp:cNvSpPr/>
      </dsp:nvSpPr>
      <dsp:spPr>
        <a:xfrm>
          <a:off x="1834517" y="151080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Ensuring the accuracy, completeness, consistency, and reliability of data</a:t>
          </a:r>
        </a:p>
      </dsp:txBody>
      <dsp:txXfrm>
        <a:off x="1834517" y="1510804"/>
        <a:ext cx="3148942" cy="1335915"/>
      </dsp:txXfrm>
    </dsp:sp>
    <dsp:sp modelId="{69C6506D-2C2D-46E5-B0F6-CC9D832B7FA8}">
      <dsp:nvSpPr>
        <dsp:cNvPr id="0" name=""/>
        <dsp:cNvSpPr/>
      </dsp:nvSpPr>
      <dsp:spPr>
        <a:xfrm>
          <a:off x="5532139" y="1510804"/>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74E98-952C-45B9-B8D2-6B8F7145F36D}">
      <dsp:nvSpPr>
        <dsp:cNvPr id="0" name=""/>
        <dsp:cNvSpPr/>
      </dsp:nvSpPr>
      <dsp:spPr>
        <a:xfrm>
          <a:off x="5812681" y="1791346"/>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BFE9FC-F08C-495A-837A-1BDE6B527E4E}">
      <dsp:nvSpPr>
        <dsp:cNvPr id="0" name=""/>
        <dsp:cNvSpPr/>
      </dsp:nvSpPr>
      <dsp:spPr>
        <a:xfrm>
          <a:off x="7154322" y="151080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a:t>Implementing measures to protect sensitive data from unauthorized access, breaches, and misuse.</a:t>
          </a:r>
        </a:p>
      </dsp:txBody>
      <dsp:txXfrm>
        <a:off x="7154322" y="1510804"/>
        <a:ext cx="3148942" cy="133591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D7003-B6F7-4ADF-8270-1550DB48B71C}">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349DC-6123-4840-ADE1-62EBE6F085C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6C0996-B45E-4331-948F-E3FB1324330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Personalized thank-you messages</a:t>
          </a:r>
        </a:p>
      </dsp:txBody>
      <dsp:txXfrm>
        <a:off x="1435590" y="531"/>
        <a:ext cx="9080009" cy="1242935"/>
      </dsp:txXfrm>
    </dsp:sp>
    <dsp:sp modelId="{08841CBD-C2F0-4197-9320-E1910653D6C9}">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0AE10-7C57-400D-A571-07D440C04F4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8717B-6826-4E38-A3F8-5FDFCE09713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Regular updates on program impact</a:t>
          </a:r>
        </a:p>
      </dsp:txBody>
      <dsp:txXfrm>
        <a:off x="1435590" y="1554201"/>
        <a:ext cx="9080009" cy="1242935"/>
      </dsp:txXfrm>
    </dsp:sp>
    <dsp:sp modelId="{2E14ED7C-3248-4B9A-AD38-6B16D5976C8D}">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679D5-F15C-451A-911A-BD3C51D0367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38B42-D561-4C5D-B712-1D1902D7266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Invitations to exclusive donor events</a:t>
          </a:r>
        </a:p>
      </dsp:txBody>
      <dsp:txXfrm>
        <a:off x="1435590" y="3107870"/>
        <a:ext cx="9080009" cy="12429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929EC-AEC8-4186-9916-44DB27807B34}">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068828-23E8-4BC1-85CF-FF18589F0114}">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Built predictive models to identify likely donors.</a:t>
          </a:r>
        </a:p>
      </dsp:txBody>
      <dsp:txXfrm>
        <a:off x="417971" y="2442842"/>
        <a:ext cx="2889450" cy="720000"/>
      </dsp:txXfrm>
    </dsp:sp>
    <dsp:sp modelId="{7CDCAECA-5002-4FA0-8D66-83D918832673}">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1A4D1B-6813-4FFB-BAED-D1D9A3CDF10A}">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Prioritized and targeted prospects based on model probabilities.</a:t>
          </a:r>
        </a:p>
      </dsp:txBody>
      <dsp:txXfrm>
        <a:off x="3813075" y="2442842"/>
        <a:ext cx="2889450" cy="720000"/>
      </dsp:txXfrm>
    </dsp:sp>
    <dsp:sp modelId="{4E367C4E-7C97-48A3-A5DA-819CDCA8DFE2}">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05FFD-0DAC-480D-9E45-2CF0C83C045A}">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Efficiently allocated resources for fundraising impact.</a:t>
          </a:r>
        </a:p>
      </dsp:txBody>
      <dsp:txXfrm>
        <a:off x="7208178" y="2442842"/>
        <a:ext cx="2889450" cy="720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93198-EF90-44BC-AD70-23AD92151350}">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91AF3-199B-4A06-B381-AC829074126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3D904-C14C-4B25-B2AD-9F287E915104}">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Develop personalized communication strategies</a:t>
          </a:r>
        </a:p>
      </dsp:txBody>
      <dsp:txXfrm>
        <a:off x="1057183" y="1805"/>
        <a:ext cx="9458416" cy="915310"/>
      </dsp:txXfrm>
    </dsp:sp>
    <dsp:sp modelId="{325A3627-271B-4ADA-8EA6-3B2BFCC290F2}">
      <dsp:nvSpPr>
        <dsp:cNvPr id="0" name=""/>
        <dsp:cNvSpPr/>
      </dsp:nvSpPr>
      <dsp:spPr>
        <a:xfrm>
          <a:off x="0" y="1145944"/>
          <a:ext cx="10515600" cy="915310"/>
        </a:xfrm>
        <a:prstGeom prst="roundRect">
          <a:avLst>
            <a:gd name="adj" fmla="val 1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dsp:style>
    </dsp:sp>
    <dsp:sp modelId="{1F735C0D-AD9E-4CE3-801D-80AA307CF37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508614-1F63-4B9C-9038-451C6B6D8C46}">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Send personalized thank-you emails immediately after a donation</a:t>
          </a:r>
        </a:p>
      </dsp:txBody>
      <dsp:txXfrm>
        <a:off x="1057183" y="1145944"/>
        <a:ext cx="9458416" cy="915310"/>
      </dsp:txXfrm>
    </dsp:sp>
    <dsp:sp modelId="{E8E834BC-5AC8-4CC9-BE92-A3500831CE14}">
      <dsp:nvSpPr>
        <dsp:cNvPr id="0" name=""/>
        <dsp:cNvSpPr/>
      </dsp:nvSpPr>
      <dsp:spPr>
        <a:xfrm>
          <a:off x="0" y="2290082"/>
          <a:ext cx="10515600" cy="915310"/>
        </a:xfrm>
        <a:prstGeom prst="roundRect">
          <a:avLst>
            <a:gd name="adj" fmla="val 1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dsp:style>
    </dsp:sp>
    <dsp:sp modelId="{70DFEE95-84E6-43E9-B5E7-4A3C95EC7240}">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56AE0E-B8F0-4CD9-AE4D-D34E477DEA0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Provide quarterly impact reports with success stories</a:t>
          </a:r>
        </a:p>
      </dsp:txBody>
      <dsp:txXfrm>
        <a:off x="1057183" y="2290082"/>
        <a:ext cx="9458416" cy="915310"/>
      </dsp:txXfrm>
    </dsp:sp>
    <dsp:sp modelId="{008411A9-8994-4E99-8CF2-1938EDBCF2C4}">
      <dsp:nvSpPr>
        <dsp:cNvPr id="0" name=""/>
        <dsp:cNvSpPr/>
      </dsp:nvSpPr>
      <dsp:spPr>
        <a:xfrm>
          <a:off x="0" y="3434221"/>
          <a:ext cx="10515600" cy="915310"/>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F4470B90-A465-480A-B3ED-A568E066C26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2C50FA-C258-481B-892F-9A9AD32CD06E}">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Organize an annual donor appreciation gala</a:t>
          </a:r>
        </a:p>
      </dsp:txBody>
      <dsp:txXfrm>
        <a:off x="1057183" y="3434221"/>
        <a:ext cx="9458416" cy="9153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6B8C8-EA0D-476D-93D6-B11F08ACAF7D}">
      <dsp:nvSpPr>
        <dsp:cNvPr id="0" name=""/>
        <dsp:cNvSpPr/>
      </dsp:nvSpPr>
      <dsp:spPr>
        <a:xfrm>
          <a:off x="204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3FDE9-0F1D-4E9C-93D7-59E7DA09241C}">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992AD-7912-4568-BA75-449AABC17B50}">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0" i="0" kern="1200"/>
            <a:t>Implementation and Monitoring</a:t>
          </a:r>
          <a:endParaRPr lang="en-US" sz="2300" kern="1200"/>
        </a:p>
      </dsp:txBody>
      <dsp:txXfrm>
        <a:off x="1342800" y="3255669"/>
        <a:ext cx="3600000" cy="720000"/>
      </dsp:txXfrm>
    </dsp:sp>
    <dsp:sp modelId="{FFC44D2B-67C9-4C06-8AAB-A1C7B589907F}">
      <dsp:nvSpPr>
        <dsp:cNvPr id="0" name=""/>
        <dsp:cNvSpPr/>
      </dsp:nvSpPr>
      <dsp:spPr>
        <a:xfrm>
          <a:off x="627480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1CA48-23BD-4CE6-A7BE-2D1544BCD32B}">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27EF62-620A-4E68-9555-381A054D234B}">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0" i="0" kern="1200"/>
            <a:t>Refinement and Continuous Improvement</a:t>
          </a:r>
          <a:endParaRPr lang="en-US" sz="2300" kern="1200"/>
        </a:p>
      </dsp:txBody>
      <dsp:txXfrm>
        <a:off x="5572800" y="3255669"/>
        <a:ext cx="3600000" cy="720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43F88-916E-4D2D-977A-5072F85013A6}">
      <dsp:nvSpPr>
        <dsp:cNvPr id="0" name=""/>
        <dsp:cNvSpPr/>
      </dsp:nvSpPr>
      <dsp:spPr>
        <a:xfrm>
          <a:off x="3080" y="1288703"/>
          <a:ext cx="3091011" cy="3091011"/>
        </a:xfrm>
        <a:prstGeom prst="ellipse">
          <a:avLst/>
        </a:prstGeom>
        <a:solidFill>
          <a:srgbClr val="EC614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Instills confidence and improves timeliness of decision making</a:t>
          </a:r>
        </a:p>
      </dsp:txBody>
      <dsp:txXfrm>
        <a:off x="455748" y="1741371"/>
        <a:ext cx="2185675" cy="2185675"/>
      </dsp:txXfrm>
    </dsp:sp>
    <dsp:sp modelId="{90B68988-C159-418B-A5DD-9C6E31AED9FF}">
      <dsp:nvSpPr>
        <dsp:cNvPr id="0" name=""/>
        <dsp:cNvSpPr/>
      </dsp:nvSpPr>
      <dsp:spPr>
        <a:xfrm>
          <a:off x="2475889" y="1288703"/>
          <a:ext cx="3091011" cy="3091011"/>
        </a:xfrm>
        <a:prstGeom prst="ellipse">
          <a:avLst/>
        </a:prstGeom>
        <a:solidFill>
          <a:srgbClr val="6F727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Detects business concerns promptly</a:t>
          </a:r>
        </a:p>
      </dsp:txBody>
      <dsp:txXfrm>
        <a:off x="2928557" y="1741371"/>
        <a:ext cx="2185675" cy="2185675"/>
      </dsp:txXfrm>
    </dsp:sp>
    <dsp:sp modelId="{196D2A07-C6F7-40FB-97C8-3ECFE1DC0C7D}">
      <dsp:nvSpPr>
        <dsp:cNvPr id="0" name=""/>
        <dsp:cNvSpPr/>
      </dsp:nvSpPr>
      <dsp:spPr>
        <a:xfrm>
          <a:off x="4948698" y="1288703"/>
          <a:ext cx="3091011" cy="3091011"/>
        </a:xfrm>
        <a:prstGeom prst="ellipse">
          <a:avLst/>
        </a:prstGeom>
        <a:solidFill>
          <a:srgbClr val="F9BE10">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Enhances overall business performance</a:t>
          </a:r>
        </a:p>
      </dsp:txBody>
      <dsp:txXfrm>
        <a:off x="5401366" y="1741371"/>
        <a:ext cx="2185675" cy="2185675"/>
      </dsp:txXfrm>
    </dsp:sp>
    <dsp:sp modelId="{B101471F-AAA5-4DBB-9FC5-E4774770AF45}">
      <dsp:nvSpPr>
        <dsp:cNvPr id="0" name=""/>
        <dsp:cNvSpPr/>
      </dsp:nvSpPr>
      <dsp:spPr>
        <a:xfrm>
          <a:off x="7421507" y="1288703"/>
          <a:ext cx="3091011" cy="3091011"/>
        </a:xfrm>
        <a:prstGeom prst="ellipse">
          <a:avLst/>
        </a:prstGeom>
        <a:solidFill>
          <a:srgbClr val="4DA8B8">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Creates opportunities to forecast trends and proactively address problems</a:t>
          </a:r>
        </a:p>
      </dsp:txBody>
      <dsp:txXfrm>
        <a:off x="7874175" y="1741371"/>
        <a:ext cx="2185675" cy="218567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73F2-80E8-4BB0-A921-9D06881EDBAA}">
      <dsp:nvSpPr>
        <dsp:cNvPr id="0" name=""/>
        <dsp:cNvSpPr/>
      </dsp:nvSpPr>
      <dsp:spPr>
        <a:xfrm>
          <a:off x="5486400" y="1889387"/>
          <a:ext cx="2285240" cy="793224"/>
        </a:xfrm>
        <a:custGeom>
          <a:avLst/>
          <a:gdLst/>
          <a:ahLst/>
          <a:cxnLst/>
          <a:rect l="0" t="0" r="0" b="0"/>
          <a:pathLst>
            <a:path>
              <a:moveTo>
                <a:pt x="0" y="0"/>
              </a:moveTo>
              <a:lnTo>
                <a:pt x="0" y="396612"/>
              </a:lnTo>
              <a:lnTo>
                <a:pt x="2285240" y="396612"/>
              </a:lnTo>
              <a:lnTo>
                <a:pt x="228524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983F813-2BE6-45FA-8BED-93E62334A202}">
      <dsp:nvSpPr>
        <dsp:cNvPr id="0" name=""/>
        <dsp:cNvSpPr/>
      </dsp:nvSpPr>
      <dsp:spPr>
        <a:xfrm>
          <a:off x="3201159" y="1889387"/>
          <a:ext cx="2285240" cy="793224"/>
        </a:xfrm>
        <a:custGeom>
          <a:avLst/>
          <a:gdLst/>
          <a:ahLst/>
          <a:cxnLst/>
          <a:rect l="0" t="0" r="0" b="0"/>
          <a:pathLst>
            <a:path>
              <a:moveTo>
                <a:pt x="2285240" y="0"/>
              </a:moveTo>
              <a:lnTo>
                <a:pt x="2285240" y="396612"/>
              </a:lnTo>
              <a:lnTo>
                <a:pt x="0" y="396612"/>
              </a:lnTo>
              <a:lnTo>
                <a:pt x="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8F16FCE-994C-40BD-914A-DF1E7B6FDA15}">
      <dsp:nvSpPr>
        <dsp:cNvPr id="0" name=""/>
        <dsp:cNvSpPr/>
      </dsp:nvSpPr>
      <dsp:spPr>
        <a:xfrm>
          <a:off x="3597771" y="759"/>
          <a:ext cx="3777257" cy="1888628"/>
        </a:xfrm>
        <a:prstGeom prst="rect">
          <a:avLst/>
        </a:prstGeom>
        <a:gradFill rotWithShape="0">
          <a:gsLst>
            <a:gs pos="0">
              <a:srgbClr val="004A98">
                <a:lumMod val="60000"/>
                <a:lumOff val="40000"/>
              </a:srgbClr>
            </a:gs>
            <a:gs pos="50000">
              <a:srgbClr val="004A98"/>
            </a:gs>
            <a:gs pos="100000">
              <a:srgbClr val="1F1B92"/>
            </a:gs>
          </a:gsLst>
          <a:lin ang="5400000" scaled="0"/>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9159"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cs typeface="Segoe UI Semibold" panose="020B0702040204020203" pitchFamily="34" charset="0"/>
            </a:rPr>
            <a:t>Business Intelligence Services</a:t>
          </a:r>
        </a:p>
      </dsp:txBody>
      <dsp:txXfrm>
        <a:off x="3597771" y="759"/>
        <a:ext cx="3777257" cy="1888628"/>
      </dsp:txXfrm>
    </dsp:sp>
    <dsp:sp modelId="{F403DC75-E7C2-4976-B30D-64D38804E5C1}">
      <dsp:nvSpPr>
        <dsp:cNvPr id="0" name=""/>
        <dsp:cNvSpPr/>
      </dsp:nvSpPr>
      <dsp:spPr>
        <a:xfrm>
          <a:off x="3786633" y="189621"/>
          <a:ext cx="1133177" cy="151090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63A0339-4715-4C9C-8649-87C7A7EE3442}">
      <dsp:nvSpPr>
        <dsp:cNvPr id="0" name=""/>
        <dsp:cNvSpPr/>
      </dsp:nvSpPr>
      <dsp:spPr>
        <a:xfrm>
          <a:off x="1312530"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sp:txBody>
      <dsp:txXfrm>
        <a:off x="1312530" y="2682612"/>
        <a:ext cx="3777257" cy="1888628"/>
      </dsp:txXfrm>
    </dsp:sp>
    <dsp:sp modelId="{646C8426-451B-4A71-852C-4029466E6E07}">
      <dsp:nvSpPr>
        <dsp:cNvPr id="0" name=""/>
        <dsp:cNvSpPr/>
      </dsp:nvSpPr>
      <dsp:spPr>
        <a:xfrm>
          <a:off x="1501393" y="2871474"/>
          <a:ext cx="1133177" cy="1510903"/>
        </a:xfrm>
        <a:prstGeom prst="rect">
          <a:avLst/>
        </a:prstGeom>
        <a:blipFill dpi="0" rotWithShape="1">
          <a:blip xmlns:r="http://schemas.openxmlformats.org/officeDocument/2006/relationships" r:embed="rId2"/>
          <a:srcRect/>
          <a:stretch>
            <a:fillRect t="12536" b="125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54C8B18-516A-44B5-9702-2BCF5DF90DFE}">
      <dsp:nvSpPr>
        <dsp:cNvPr id="0" name=""/>
        <dsp:cNvSpPr/>
      </dsp:nvSpPr>
      <dsp:spPr>
        <a:xfrm>
          <a:off x="5883012"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w="9525">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sp:txBody>
      <dsp:txXfrm>
        <a:off x="5883012" y="2682612"/>
        <a:ext cx="3777257" cy="1888628"/>
      </dsp:txXfrm>
    </dsp:sp>
    <dsp:sp modelId="{40BDAE66-6087-4D99-8831-1189B1C0BC3D}">
      <dsp:nvSpPr>
        <dsp:cNvPr id="0" name=""/>
        <dsp:cNvSpPr/>
      </dsp:nvSpPr>
      <dsp:spPr>
        <a:xfrm>
          <a:off x="6071874" y="2871474"/>
          <a:ext cx="1133177" cy="151090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98758-2454-4F59-98D9-3FE0D6137173}">
      <dsp:nvSpPr>
        <dsp:cNvPr id="0" name=""/>
        <dsp:cNvSpPr/>
      </dsp:nvSpPr>
      <dsp:spPr>
        <a:xfrm>
          <a:off x="5486400" y="1949161"/>
          <a:ext cx="3881668" cy="673677"/>
        </a:xfrm>
        <a:custGeom>
          <a:avLst/>
          <a:gdLst/>
          <a:ahLst/>
          <a:cxnLst/>
          <a:rect l="0" t="0" r="0" b="0"/>
          <a:pathLst>
            <a:path>
              <a:moveTo>
                <a:pt x="0" y="0"/>
              </a:moveTo>
              <a:lnTo>
                <a:pt x="0" y="336838"/>
              </a:lnTo>
              <a:lnTo>
                <a:pt x="3881668" y="336838"/>
              </a:lnTo>
              <a:lnTo>
                <a:pt x="3881668" y="67367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061573F2-80E8-4BB0-A921-9D06881EDBAA}">
      <dsp:nvSpPr>
        <dsp:cNvPr id="0" name=""/>
        <dsp:cNvSpPr/>
      </dsp:nvSpPr>
      <dsp:spPr>
        <a:xfrm>
          <a:off x="5440679" y="1949161"/>
          <a:ext cx="91440" cy="673677"/>
        </a:xfrm>
        <a:custGeom>
          <a:avLst/>
          <a:gdLst/>
          <a:ahLst/>
          <a:cxnLst/>
          <a:rect l="0" t="0" r="0" b="0"/>
          <a:pathLst>
            <a:path>
              <a:moveTo>
                <a:pt x="45720" y="0"/>
              </a:moveTo>
              <a:lnTo>
                <a:pt x="45720" y="67367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983F813-2BE6-45FA-8BED-93E62334A202}">
      <dsp:nvSpPr>
        <dsp:cNvPr id="0" name=""/>
        <dsp:cNvSpPr/>
      </dsp:nvSpPr>
      <dsp:spPr>
        <a:xfrm>
          <a:off x="1604731" y="1949161"/>
          <a:ext cx="3881668" cy="673677"/>
        </a:xfrm>
        <a:custGeom>
          <a:avLst/>
          <a:gdLst/>
          <a:ahLst/>
          <a:cxnLst/>
          <a:rect l="0" t="0" r="0" b="0"/>
          <a:pathLst>
            <a:path>
              <a:moveTo>
                <a:pt x="3881668" y="0"/>
              </a:moveTo>
              <a:lnTo>
                <a:pt x="3881668" y="336838"/>
              </a:lnTo>
              <a:lnTo>
                <a:pt x="0" y="336838"/>
              </a:lnTo>
              <a:lnTo>
                <a:pt x="0" y="67367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8F16FCE-994C-40BD-914A-DF1E7B6FDA15}">
      <dsp:nvSpPr>
        <dsp:cNvPr id="0" name=""/>
        <dsp:cNvSpPr/>
      </dsp:nvSpPr>
      <dsp:spPr>
        <a:xfrm>
          <a:off x="3596765" y="345165"/>
          <a:ext cx="3779269" cy="1603995"/>
        </a:xfrm>
        <a:prstGeom prst="rect">
          <a:avLst/>
        </a:prstGeom>
        <a:gradFill rotWithShape="0">
          <a:gsLst>
            <a:gs pos="0">
              <a:srgbClr val="004A98">
                <a:lumMod val="60000"/>
                <a:lumOff val="40000"/>
              </a:srgbClr>
            </a:gs>
            <a:gs pos="50000">
              <a:srgbClr val="004A98"/>
            </a:gs>
            <a:gs pos="100000">
              <a:srgbClr val="1F1B92"/>
            </a:gs>
          </a:gsLst>
          <a:lin ang="5400000" scaled="0"/>
        </a:gradFill>
        <a:ln>
          <a:solidFill>
            <a:prstClr val="white"/>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9159"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9BE10"/>
              </a:solidFill>
              <a:latin typeface="Segoe UI Semibold" panose="020B0702040204020203" pitchFamily="34" charset="0"/>
              <a:ea typeface="+mn-ea"/>
              <a:cs typeface="Segoe UI Semibold" panose="020B0702040204020203" pitchFamily="34" charset="0"/>
            </a:rPr>
            <a:t>Business Intelligence Services</a:t>
          </a:r>
        </a:p>
      </dsp:txBody>
      <dsp:txXfrm>
        <a:off x="3596765" y="345165"/>
        <a:ext cx="3779269" cy="1603995"/>
      </dsp:txXfrm>
    </dsp:sp>
    <dsp:sp modelId="{F403DC75-E7C2-4976-B30D-64D38804E5C1}">
      <dsp:nvSpPr>
        <dsp:cNvPr id="0" name=""/>
        <dsp:cNvSpPr/>
      </dsp:nvSpPr>
      <dsp:spPr>
        <a:xfrm>
          <a:off x="4042804" y="505565"/>
          <a:ext cx="962397" cy="128319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63A0339-4715-4C9C-8649-87C7A7EE3442}">
      <dsp:nvSpPr>
        <dsp:cNvPr id="0" name=""/>
        <dsp:cNvSpPr/>
      </dsp:nvSpPr>
      <dsp:spPr>
        <a:xfrm>
          <a:off x="736" y="2622838"/>
          <a:ext cx="3207990" cy="1603995"/>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sp:txBody>
      <dsp:txXfrm>
        <a:off x="736" y="2622838"/>
        <a:ext cx="3207990" cy="1603995"/>
      </dsp:txXfrm>
    </dsp:sp>
    <dsp:sp modelId="{646C8426-451B-4A71-852C-4029466E6E07}">
      <dsp:nvSpPr>
        <dsp:cNvPr id="0" name=""/>
        <dsp:cNvSpPr/>
      </dsp:nvSpPr>
      <dsp:spPr>
        <a:xfrm>
          <a:off x="161136" y="2783238"/>
          <a:ext cx="962397" cy="1283196"/>
        </a:xfrm>
        <a:prstGeom prst="rect">
          <a:avLst/>
        </a:prstGeom>
        <a:blipFill dpi="0" rotWithShape="1">
          <a:blip xmlns:r="http://schemas.openxmlformats.org/officeDocument/2006/relationships" r:embed="rId2"/>
          <a:srcRect/>
          <a:stretch>
            <a:fillRect t="12536" b="125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54C8B18-516A-44B5-9702-2BCF5DF90DFE}">
      <dsp:nvSpPr>
        <dsp:cNvPr id="0" name=""/>
        <dsp:cNvSpPr/>
      </dsp:nvSpPr>
      <dsp:spPr>
        <a:xfrm>
          <a:off x="3882404" y="2622838"/>
          <a:ext cx="3207990" cy="1603995"/>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9BE10"/>
              </a:solidFill>
              <a:latin typeface="Segoe UI Semibold" panose="020B0702040204020203" pitchFamily="34" charset="0"/>
              <a:ea typeface="+mn-ea"/>
              <a:cs typeface="Segoe UI Semibold" panose="020B0702040204020203" pitchFamily="34" charset="0"/>
            </a:rPr>
            <a:t>Data Strategy</a:t>
          </a:r>
        </a:p>
      </dsp:txBody>
      <dsp:txXfrm>
        <a:off x="3882404" y="2622838"/>
        <a:ext cx="3207990" cy="1603995"/>
      </dsp:txXfrm>
    </dsp:sp>
    <dsp:sp modelId="{40BDAE66-6087-4D99-8831-1189B1C0BC3D}">
      <dsp:nvSpPr>
        <dsp:cNvPr id="0" name=""/>
        <dsp:cNvSpPr/>
      </dsp:nvSpPr>
      <dsp:spPr>
        <a:xfrm>
          <a:off x="4042804" y="2783238"/>
          <a:ext cx="962397" cy="128319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A9B671-4AA4-43CF-86F6-903CD3C2E32A}">
      <dsp:nvSpPr>
        <dsp:cNvPr id="0" name=""/>
        <dsp:cNvSpPr/>
      </dsp:nvSpPr>
      <dsp:spPr>
        <a:xfrm>
          <a:off x="7764073" y="2622838"/>
          <a:ext cx="3207990" cy="1603995"/>
        </a:xfrm>
        <a:prstGeom prst="rect">
          <a:avLst/>
        </a:prstGeom>
        <a:gradFill rotWithShape="0">
          <a:gsLst>
            <a:gs pos="0">
              <a:srgbClr val="004A98">
                <a:lumMod val="60000"/>
                <a:lumOff val="40000"/>
              </a:srgbClr>
            </a:gs>
            <a:gs pos="50000">
              <a:srgbClr val="004A98"/>
            </a:gs>
            <a:gs pos="100000">
              <a:srgbClr val="1F1B92"/>
            </a:gs>
          </a:gsLst>
          <a:lin ang="5400000" scaled="0"/>
        </a:gradFill>
        <a:ln w="76200">
          <a:solidFill>
            <a:srgbClr val="FFC000"/>
          </a:solidFill>
        </a:ln>
        <a:effectLst>
          <a:glow rad="228600">
            <a:schemeClr val="accent4">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8293" tIns="20320" rIns="20320" bIns="20320" numCol="1" spcCol="1270" anchor="ctr" anchorCtr="0">
          <a:noAutofit/>
        </a:bodyPr>
        <a:lstStyle/>
        <a:p>
          <a:pPr marL="0" lvl="0" indent="0" algn="ctr" defTabSz="1422400">
            <a:lnSpc>
              <a:spcPct val="90000"/>
            </a:lnSpc>
            <a:spcBef>
              <a:spcPct val="0"/>
            </a:spcBef>
            <a:spcAft>
              <a:spcPct val="35000"/>
            </a:spcAft>
            <a:buNone/>
          </a:pPr>
          <a:r>
            <a:rPr lang="en-US" sz="2400" kern="1200" dirty="0">
              <a:ln/>
              <a:solidFill>
                <a:srgbClr val="F9BE10"/>
              </a:solidFill>
              <a:latin typeface="Segoe UI Semibold" panose="020B0702040204020203" pitchFamily="34" charset="0"/>
              <a:ea typeface="+mn-ea"/>
              <a:cs typeface="Segoe UI Semibold" panose="020B0702040204020203" pitchFamily="34" charset="0"/>
            </a:rPr>
            <a:t>Robotic Process Automation</a:t>
          </a:r>
        </a:p>
      </dsp:txBody>
      <dsp:txXfrm>
        <a:off x="7764073" y="2622838"/>
        <a:ext cx="3207990" cy="1603995"/>
      </dsp:txXfrm>
    </dsp:sp>
    <dsp:sp modelId="{7E63FB8C-5A6B-4070-AB8C-0CC2C7F5AA12}">
      <dsp:nvSpPr>
        <dsp:cNvPr id="0" name=""/>
        <dsp:cNvSpPr/>
      </dsp:nvSpPr>
      <dsp:spPr>
        <a:xfrm>
          <a:off x="7924472" y="2783238"/>
          <a:ext cx="962397" cy="1283196"/>
        </a:xfrm>
        <a:prstGeom prst="rect">
          <a:avLst/>
        </a:prstGeom>
        <a:blipFill dpi="0" rotWithShape="1">
          <a:blip xmlns:r="http://schemas.openxmlformats.org/officeDocument/2006/relationships" r:embed="rId4"/>
          <a:srcRect/>
          <a:stretch>
            <a:fillRect t="12500" b="125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73F2-80E8-4BB0-A921-9D06881EDBAA}">
      <dsp:nvSpPr>
        <dsp:cNvPr id="0" name=""/>
        <dsp:cNvSpPr/>
      </dsp:nvSpPr>
      <dsp:spPr>
        <a:xfrm>
          <a:off x="5486400" y="1889387"/>
          <a:ext cx="2285240" cy="793224"/>
        </a:xfrm>
        <a:custGeom>
          <a:avLst/>
          <a:gdLst/>
          <a:ahLst/>
          <a:cxnLst/>
          <a:rect l="0" t="0" r="0" b="0"/>
          <a:pathLst>
            <a:path>
              <a:moveTo>
                <a:pt x="0" y="0"/>
              </a:moveTo>
              <a:lnTo>
                <a:pt x="0" y="396612"/>
              </a:lnTo>
              <a:lnTo>
                <a:pt x="2285240" y="396612"/>
              </a:lnTo>
              <a:lnTo>
                <a:pt x="228524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983F813-2BE6-45FA-8BED-93E62334A202}">
      <dsp:nvSpPr>
        <dsp:cNvPr id="0" name=""/>
        <dsp:cNvSpPr/>
      </dsp:nvSpPr>
      <dsp:spPr>
        <a:xfrm>
          <a:off x="3201159" y="1889387"/>
          <a:ext cx="2285240" cy="793224"/>
        </a:xfrm>
        <a:custGeom>
          <a:avLst/>
          <a:gdLst/>
          <a:ahLst/>
          <a:cxnLst/>
          <a:rect l="0" t="0" r="0" b="0"/>
          <a:pathLst>
            <a:path>
              <a:moveTo>
                <a:pt x="2285240" y="0"/>
              </a:moveTo>
              <a:lnTo>
                <a:pt x="2285240" y="396612"/>
              </a:lnTo>
              <a:lnTo>
                <a:pt x="0" y="396612"/>
              </a:lnTo>
              <a:lnTo>
                <a:pt x="0" y="79322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8F16FCE-994C-40BD-914A-DF1E7B6FDA15}">
      <dsp:nvSpPr>
        <dsp:cNvPr id="0" name=""/>
        <dsp:cNvSpPr/>
      </dsp:nvSpPr>
      <dsp:spPr>
        <a:xfrm>
          <a:off x="3597771" y="759"/>
          <a:ext cx="3777257" cy="1888628"/>
        </a:xfrm>
        <a:prstGeom prst="rect">
          <a:avLst/>
        </a:prstGeom>
        <a:gradFill rotWithShape="0">
          <a:gsLst>
            <a:gs pos="0">
              <a:srgbClr val="004A98">
                <a:lumMod val="60000"/>
                <a:lumOff val="40000"/>
              </a:srgbClr>
            </a:gs>
            <a:gs pos="50000">
              <a:srgbClr val="004A98"/>
            </a:gs>
            <a:gs pos="100000">
              <a:srgbClr val="1F1B92"/>
            </a:gs>
          </a:gsLst>
          <a:lin ang="5400000" scaled="0"/>
        </a:gradFill>
        <a:ln w="76200">
          <a:solidFill>
            <a:srgbClr val="FFC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9159"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cs typeface="Segoe UI Semibold" panose="020B0702040204020203" pitchFamily="34" charset="0"/>
            </a:rPr>
            <a:t>Business Intelligence Services</a:t>
          </a:r>
        </a:p>
      </dsp:txBody>
      <dsp:txXfrm>
        <a:off x="3597771" y="759"/>
        <a:ext cx="3777257" cy="1888628"/>
      </dsp:txXfrm>
    </dsp:sp>
    <dsp:sp modelId="{F403DC75-E7C2-4976-B30D-64D38804E5C1}">
      <dsp:nvSpPr>
        <dsp:cNvPr id="0" name=""/>
        <dsp:cNvSpPr/>
      </dsp:nvSpPr>
      <dsp:spPr>
        <a:xfrm>
          <a:off x="3786633" y="189621"/>
          <a:ext cx="1133177" cy="151090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2625" b="1262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63A0339-4715-4C9C-8649-87C7A7EE3442}">
      <dsp:nvSpPr>
        <dsp:cNvPr id="0" name=""/>
        <dsp:cNvSpPr/>
      </dsp:nvSpPr>
      <dsp:spPr>
        <a:xfrm>
          <a:off x="1312530"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Analytics</a:t>
          </a:r>
        </a:p>
      </dsp:txBody>
      <dsp:txXfrm>
        <a:off x="1312530" y="2682612"/>
        <a:ext cx="3777257" cy="1888628"/>
      </dsp:txXfrm>
    </dsp:sp>
    <dsp:sp modelId="{646C8426-451B-4A71-852C-4029466E6E07}">
      <dsp:nvSpPr>
        <dsp:cNvPr id="0" name=""/>
        <dsp:cNvSpPr/>
      </dsp:nvSpPr>
      <dsp:spPr>
        <a:xfrm>
          <a:off x="1501393" y="2871474"/>
          <a:ext cx="1133177" cy="1510903"/>
        </a:xfrm>
        <a:prstGeom prst="rect">
          <a:avLst/>
        </a:prstGeom>
        <a:blipFill dpi="0" rotWithShape="1">
          <a:blip xmlns:r="http://schemas.openxmlformats.org/officeDocument/2006/relationships" r:embed="rId2"/>
          <a:srcRect/>
          <a:stretch>
            <a:fillRect t="12536" b="125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54C8B18-516A-44B5-9702-2BCF5DF90DFE}">
      <dsp:nvSpPr>
        <dsp:cNvPr id="0" name=""/>
        <dsp:cNvSpPr/>
      </dsp:nvSpPr>
      <dsp:spPr>
        <a:xfrm>
          <a:off x="5883012" y="2682612"/>
          <a:ext cx="3777257" cy="1888628"/>
        </a:xfrm>
        <a:prstGeom prst="rect">
          <a:avLst/>
        </a:prstGeom>
        <a:gradFill flip="none" rotWithShape="1">
          <a:gsLst>
            <a:gs pos="0">
              <a:srgbClr val="1F1B92">
                <a:lumMod val="50000"/>
                <a:lumOff val="50000"/>
              </a:srgbClr>
            </a:gs>
            <a:gs pos="50000">
              <a:srgbClr val="004A98"/>
            </a:gs>
            <a:gs pos="100000">
              <a:srgbClr val="1F1B92"/>
            </a:gs>
          </a:gsLst>
          <a:lin ang="16200000" scaled="1"/>
          <a:tileRect/>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0643"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9BE10"/>
              </a:solidFill>
              <a:latin typeface="Segoe UI Semibold" panose="020B0702040204020203" pitchFamily="34" charset="0"/>
              <a:ea typeface="+mn-ea"/>
              <a:cs typeface="Segoe UI Semibold" panose="020B0702040204020203" pitchFamily="34" charset="0"/>
            </a:rPr>
            <a:t>Data Strategy</a:t>
          </a:r>
        </a:p>
      </dsp:txBody>
      <dsp:txXfrm>
        <a:off x="5883012" y="2682612"/>
        <a:ext cx="3777257" cy="1888628"/>
      </dsp:txXfrm>
    </dsp:sp>
    <dsp:sp modelId="{40BDAE66-6087-4D99-8831-1189B1C0BC3D}">
      <dsp:nvSpPr>
        <dsp:cNvPr id="0" name=""/>
        <dsp:cNvSpPr/>
      </dsp:nvSpPr>
      <dsp:spPr>
        <a:xfrm>
          <a:off x="6071874" y="2871474"/>
          <a:ext cx="1133177" cy="151090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500" b="125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2AEFF-2C5F-4AF5-A9AE-91C9AA1CE9EF}">
      <dsp:nvSpPr>
        <dsp:cNvPr id="0" name=""/>
        <dsp:cNvSpPr/>
      </dsp:nvSpPr>
      <dsp:spPr>
        <a:xfrm>
          <a:off x="0" y="203735"/>
          <a:ext cx="5813479" cy="2395575"/>
        </a:xfrm>
        <a:prstGeom prst="roundRect">
          <a:avLst/>
        </a:prstGeom>
        <a:solidFill>
          <a:srgbClr val="004A98"/>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bg1"/>
              </a:solidFill>
              <a:latin typeface="Segoe UI Semilight" panose="020B0402040204020203" pitchFamily="34" charset="0"/>
              <a:cs typeface="Segoe UI Semilight" panose="020B0402040204020203" pitchFamily="34" charset="0"/>
            </a:rPr>
            <a:t>Process of analyzing raw data to find trends and answer questions</a:t>
          </a:r>
        </a:p>
      </dsp:txBody>
      <dsp:txXfrm>
        <a:off x="116942" y="320677"/>
        <a:ext cx="5579595" cy="2161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2511D-2E4F-4789-BFA0-E25B42FD334F}">
      <dsp:nvSpPr>
        <dsp:cNvPr id="0" name=""/>
        <dsp:cNvSpPr/>
      </dsp:nvSpPr>
      <dsp:spPr>
        <a:xfrm>
          <a:off x="6809755" y="2742076"/>
          <a:ext cx="339844" cy="1042189"/>
        </a:xfrm>
        <a:custGeom>
          <a:avLst/>
          <a:gdLst/>
          <a:ahLst/>
          <a:cxnLst/>
          <a:rect l="0" t="0" r="0" b="0"/>
          <a:pathLst>
            <a:path>
              <a:moveTo>
                <a:pt x="0" y="0"/>
              </a:moveTo>
              <a:lnTo>
                <a:pt x="0" y="1042189"/>
              </a:lnTo>
              <a:lnTo>
                <a:pt x="339844" y="1042189"/>
              </a:lnTo>
            </a:path>
          </a:pathLst>
        </a:custGeom>
        <a:noFill/>
        <a:ln w="19050" cap="flat" cmpd="sng" algn="ctr">
          <a:solidFill>
            <a:srgbClr val="B0B6B4"/>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A912F2-6DFA-4990-AD31-B67A24ACCD22}">
      <dsp:nvSpPr>
        <dsp:cNvPr id="0" name=""/>
        <dsp:cNvSpPr/>
      </dsp:nvSpPr>
      <dsp:spPr>
        <a:xfrm>
          <a:off x="4974596" y="1133479"/>
          <a:ext cx="2741411" cy="475782"/>
        </a:xfrm>
        <a:custGeom>
          <a:avLst/>
          <a:gdLst/>
          <a:ahLst/>
          <a:cxnLst/>
          <a:rect l="0" t="0" r="0" b="0"/>
          <a:pathLst>
            <a:path>
              <a:moveTo>
                <a:pt x="0" y="0"/>
              </a:moveTo>
              <a:lnTo>
                <a:pt x="0" y="237891"/>
              </a:lnTo>
              <a:lnTo>
                <a:pt x="2741411" y="237891"/>
              </a:lnTo>
              <a:lnTo>
                <a:pt x="2741411" y="475782"/>
              </a:lnTo>
            </a:path>
          </a:pathLst>
        </a:custGeom>
        <a:noFill/>
        <a:ln w="19050" cap="flat" cmpd="sng" algn="ctr">
          <a:solidFill>
            <a:srgbClr val="B0B6B4"/>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E3F41B8-F1BF-4098-B31E-DF011CDF2E42}">
      <dsp:nvSpPr>
        <dsp:cNvPr id="0" name=""/>
        <dsp:cNvSpPr/>
      </dsp:nvSpPr>
      <dsp:spPr>
        <a:xfrm>
          <a:off x="4068344" y="2742076"/>
          <a:ext cx="339844" cy="1042189"/>
        </a:xfrm>
        <a:custGeom>
          <a:avLst/>
          <a:gdLst/>
          <a:ahLst/>
          <a:cxnLst/>
          <a:rect l="0" t="0" r="0" b="0"/>
          <a:pathLst>
            <a:path>
              <a:moveTo>
                <a:pt x="0" y="0"/>
              </a:moveTo>
              <a:lnTo>
                <a:pt x="0" y="1042189"/>
              </a:lnTo>
              <a:lnTo>
                <a:pt x="339844" y="1042189"/>
              </a:lnTo>
            </a:path>
          </a:pathLst>
        </a:custGeom>
        <a:noFill/>
        <a:ln w="19050" cap="flat" cmpd="sng" algn="ctr">
          <a:solidFill>
            <a:srgbClr val="B0B6B4"/>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0FF7D2-8D2C-4813-9726-4AAEC480AD67}">
      <dsp:nvSpPr>
        <dsp:cNvPr id="0" name=""/>
        <dsp:cNvSpPr/>
      </dsp:nvSpPr>
      <dsp:spPr>
        <a:xfrm>
          <a:off x="4928876" y="1133479"/>
          <a:ext cx="91440" cy="475782"/>
        </a:xfrm>
        <a:custGeom>
          <a:avLst/>
          <a:gdLst/>
          <a:ahLst/>
          <a:cxnLst/>
          <a:rect l="0" t="0" r="0" b="0"/>
          <a:pathLst>
            <a:path>
              <a:moveTo>
                <a:pt x="45720" y="0"/>
              </a:moveTo>
              <a:lnTo>
                <a:pt x="45720" y="47578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714316-9A93-4E42-8CA8-61ACA7B52AB1}">
      <dsp:nvSpPr>
        <dsp:cNvPr id="0" name=""/>
        <dsp:cNvSpPr/>
      </dsp:nvSpPr>
      <dsp:spPr>
        <a:xfrm>
          <a:off x="1326933" y="2742076"/>
          <a:ext cx="339844" cy="1042189"/>
        </a:xfrm>
        <a:custGeom>
          <a:avLst/>
          <a:gdLst/>
          <a:ahLst/>
          <a:cxnLst/>
          <a:rect l="0" t="0" r="0" b="0"/>
          <a:pathLst>
            <a:path>
              <a:moveTo>
                <a:pt x="0" y="0"/>
              </a:moveTo>
              <a:lnTo>
                <a:pt x="0" y="1042189"/>
              </a:lnTo>
              <a:lnTo>
                <a:pt x="339844" y="1042189"/>
              </a:lnTo>
            </a:path>
          </a:pathLst>
        </a:custGeom>
        <a:noFill/>
        <a:ln w="19050" cap="flat" cmpd="sng" algn="ctr">
          <a:solidFill>
            <a:srgbClr val="B0B6B4"/>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BD525E0-2E02-428F-9411-1A69A614A9CA}">
      <dsp:nvSpPr>
        <dsp:cNvPr id="0" name=""/>
        <dsp:cNvSpPr/>
      </dsp:nvSpPr>
      <dsp:spPr>
        <a:xfrm>
          <a:off x="2233185" y="1133479"/>
          <a:ext cx="2741411" cy="475782"/>
        </a:xfrm>
        <a:custGeom>
          <a:avLst/>
          <a:gdLst/>
          <a:ahLst/>
          <a:cxnLst/>
          <a:rect l="0" t="0" r="0" b="0"/>
          <a:pathLst>
            <a:path>
              <a:moveTo>
                <a:pt x="2741411" y="0"/>
              </a:moveTo>
              <a:lnTo>
                <a:pt x="2741411" y="237891"/>
              </a:lnTo>
              <a:lnTo>
                <a:pt x="0" y="237891"/>
              </a:lnTo>
              <a:lnTo>
                <a:pt x="0" y="475782"/>
              </a:lnTo>
            </a:path>
          </a:pathLst>
        </a:custGeom>
        <a:noFill/>
        <a:ln w="19050" cap="flat" cmpd="sng" algn="ctr">
          <a:solidFill>
            <a:srgbClr val="B0B6B4"/>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9DEDFD-65AA-4D6C-A552-F2886A53837D}">
      <dsp:nvSpPr>
        <dsp:cNvPr id="0" name=""/>
        <dsp:cNvSpPr/>
      </dsp:nvSpPr>
      <dsp:spPr>
        <a:xfrm>
          <a:off x="3841781" y="665"/>
          <a:ext cx="2265629" cy="1132814"/>
        </a:xfrm>
        <a:prstGeom prst="rect">
          <a:avLst/>
        </a:prstGeom>
        <a:solidFill>
          <a:srgbClr val="4A2051"/>
        </a:solidFill>
        <a:ln>
          <a:solidFill>
            <a:srgbClr val="4A205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Types of Data Analytics</a:t>
          </a:r>
        </a:p>
      </dsp:txBody>
      <dsp:txXfrm>
        <a:off x="3841781" y="665"/>
        <a:ext cx="2265629" cy="1132814"/>
      </dsp:txXfrm>
    </dsp:sp>
    <dsp:sp modelId="{C799A72A-DE50-4EFC-AE8E-40F42960E240}">
      <dsp:nvSpPr>
        <dsp:cNvPr id="0" name=""/>
        <dsp:cNvSpPr/>
      </dsp:nvSpPr>
      <dsp:spPr>
        <a:xfrm>
          <a:off x="1100370" y="1609261"/>
          <a:ext cx="2265629" cy="1132814"/>
        </a:xfrm>
        <a:prstGeom prst="rect">
          <a:avLst/>
        </a:prstGeom>
        <a:solidFill>
          <a:srgbClr val="F9BE10"/>
        </a:solidFill>
        <a:ln>
          <a:solidFill>
            <a:srgbClr val="F9BE1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Descriptive</a:t>
          </a:r>
        </a:p>
      </dsp:txBody>
      <dsp:txXfrm>
        <a:off x="1100370" y="1609261"/>
        <a:ext cx="2265629" cy="1132814"/>
      </dsp:txXfrm>
    </dsp:sp>
    <dsp:sp modelId="{7311A14D-8F0D-4D8D-AF3A-D2028DDBE5FE}">
      <dsp:nvSpPr>
        <dsp:cNvPr id="0" name=""/>
        <dsp:cNvSpPr/>
      </dsp:nvSpPr>
      <dsp:spPr>
        <a:xfrm>
          <a:off x="1666777" y="3217858"/>
          <a:ext cx="2265629" cy="1132814"/>
        </a:xfrm>
        <a:prstGeom prst="rect">
          <a:avLst/>
        </a:prstGeom>
        <a:solidFill>
          <a:srgbClr val="1F029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What Happened?</a:t>
          </a:r>
        </a:p>
      </dsp:txBody>
      <dsp:txXfrm>
        <a:off x="1666777" y="3217858"/>
        <a:ext cx="2265629" cy="1132814"/>
      </dsp:txXfrm>
    </dsp:sp>
    <dsp:sp modelId="{9403BD8C-144F-41F0-80AC-20B66F0359D6}">
      <dsp:nvSpPr>
        <dsp:cNvPr id="0" name=""/>
        <dsp:cNvSpPr/>
      </dsp:nvSpPr>
      <dsp:spPr>
        <a:xfrm>
          <a:off x="3841781" y="1609261"/>
          <a:ext cx="2265629" cy="1132814"/>
        </a:xfrm>
        <a:prstGeom prst="rect">
          <a:avLst/>
        </a:prstGeom>
        <a:solidFill>
          <a:srgbClr val="EC6141"/>
        </a:solidFill>
        <a:ln>
          <a:solidFill>
            <a:srgbClr val="EC614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Predictive</a:t>
          </a:r>
        </a:p>
      </dsp:txBody>
      <dsp:txXfrm>
        <a:off x="3841781" y="1609261"/>
        <a:ext cx="2265629" cy="1132814"/>
      </dsp:txXfrm>
    </dsp:sp>
    <dsp:sp modelId="{8AC9B284-DC91-4F3C-84B3-C8D5DE8B8DF1}">
      <dsp:nvSpPr>
        <dsp:cNvPr id="0" name=""/>
        <dsp:cNvSpPr/>
      </dsp:nvSpPr>
      <dsp:spPr>
        <a:xfrm>
          <a:off x="4408189" y="3217858"/>
          <a:ext cx="2265629" cy="1132814"/>
        </a:xfrm>
        <a:prstGeom prst="rect">
          <a:avLst/>
        </a:prstGeom>
        <a:solidFill>
          <a:srgbClr val="1F0292"/>
        </a:solidFill>
        <a:ln>
          <a:solidFill>
            <a:srgbClr val="1F029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What Will Happen?</a:t>
          </a:r>
        </a:p>
      </dsp:txBody>
      <dsp:txXfrm>
        <a:off x="4408189" y="3217858"/>
        <a:ext cx="2265629" cy="1132814"/>
      </dsp:txXfrm>
    </dsp:sp>
    <dsp:sp modelId="{8F8AC6FB-CAB0-4FAB-B1CA-B9B29AE7FCB1}">
      <dsp:nvSpPr>
        <dsp:cNvPr id="0" name=""/>
        <dsp:cNvSpPr/>
      </dsp:nvSpPr>
      <dsp:spPr>
        <a:xfrm>
          <a:off x="6583193" y="1609261"/>
          <a:ext cx="2265629" cy="1132814"/>
        </a:xfrm>
        <a:prstGeom prst="rect">
          <a:avLst/>
        </a:prstGeom>
        <a:solidFill>
          <a:srgbClr val="5CCC6C"/>
        </a:solidFill>
        <a:ln>
          <a:solidFill>
            <a:srgbClr val="5CCC6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Prescriptive</a:t>
          </a:r>
        </a:p>
      </dsp:txBody>
      <dsp:txXfrm>
        <a:off x="6583193" y="1609261"/>
        <a:ext cx="2265629" cy="1132814"/>
      </dsp:txXfrm>
    </dsp:sp>
    <dsp:sp modelId="{C2C4003E-DC95-4AEF-9E69-E17DBB56AF33}">
      <dsp:nvSpPr>
        <dsp:cNvPr id="0" name=""/>
        <dsp:cNvSpPr/>
      </dsp:nvSpPr>
      <dsp:spPr>
        <a:xfrm>
          <a:off x="7149600" y="3217858"/>
          <a:ext cx="2265629" cy="1132814"/>
        </a:xfrm>
        <a:prstGeom prst="rect">
          <a:avLst/>
        </a:prstGeom>
        <a:solidFill>
          <a:srgbClr val="1F0292"/>
        </a:solidFill>
        <a:ln>
          <a:solidFill>
            <a:srgbClr val="1F029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Semilight" panose="020B0402040204020203" pitchFamily="34" charset="0"/>
              <a:cs typeface="Segoe UI Semilight" panose="020B0402040204020203" pitchFamily="34" charset="0"/>
            </a:rPr>
            <a:t>What Should Be Done?</a:t>
          </a:r>
        </a:p>
      </dsp:txBody>
      <dsp:txXfrm>
        <a:off x="7149600" y="3217858"/>
        <a:ext cx="2265629" cy="1132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C8F76-700A-4AF3-85F0-1C38B996E1D3}">
      <dsp:nvSpPr>
        <dsp:cNvPr id="0" name=""/>
        <dsp:cNvSpPr/>
      </dsp:nvSpPr>
      <dsp:spPr>
        <a:xfrm>
          <a:off x="217542" y="1975207"/>
          <a:ext cx="5092266" cy="15913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7863" tIns="91440" rIns="91440" bIns="91440" numCol="1" spcCol="1270" anchor="t" anchorCtr="0">
          <a:noAutofit/>
        </a:bodyPr>
        <a:lstStyle/>
        <a:p>
          <a:pPr marL="0" lvl="0" indent="0" algn="l" defTabSz="1066800">
            <a:lnSpc>
              <a:spcPct val="100000"/>
            </a:lnSpc>
            <a:spcBef>
              <a:spcPct val="0"/>
            </a:spcBef>
            <a:spcAft>
              <a:spcPts val="600"/>
            </a:spcAft>
            <a:buNone/>
          </a:pPr>
          <a:r>
            <a:rPr lang="en-US" sz="2400" kern="1200">
              <a:latin typeface="Segoe UI Semibold" panose="020B0702040204020203" pitchFamily="34" charset="0"/>
              <a:cs typeface="Segoe UI Semibold" panose="020B0702040204020203" pitchFamily="34" charset="0"/>
            </a:rPr>
            <a:t>Policy Noncompliance</a:t>
          </a:r>
        </a:p>
        <a:p>
          <a:pPr marL="182880" lvl="1" indent="0" algn="l" defTabSz="889000">
            <a:lnSpc>
              <a:spcPct val="100000"/>
            </a:lnSpc>
            <a:spcBef>
              <a:spcPct val="0"/>
            </a:spcBef>
            <a:spcAft>
              <a:spcPts val="0"/>
            </a:spcAft>
            <a:buNone/>
          </a:pPr>
          <a:r>
            <a:rPr lang="en-US" sz="2000" kern="1200">
              <a:latin typeface="Segoe UI Semilight" panose="020B0402040204020203" pitchFamily="34" charset="0"/>
              <a:cs typeface="Segoe UI Semilight" panose="020B0402040204020203" pitchFamily="34" charset="0"/>
            </a:rPr>
            <a:t>Verify policies are being followed</a:t>
          </a:r>
        </a:p>
      </dsp:txBody>
      <dsp:txXfrm>
        <a:off x="217542" y="1975207"/>
        <a:ext cx="5092266" cy="1591333"/>
      </dsp:txXfrm>
    </dsp:sp>
    <dsp:sp modelId="{7F3E8F2D-0141-49F7-BF7A-9F09CB395B27}">
      <dsp:nvSpPr>
        <dsp:cNvPr id="0" name=""/>
        <dsp:cNvSpPr/>
      </dsp:nvSpPr>
      <dsp:spPr>
        <a:xfrm>
          <a:off x="5365" y="1745347"/>
          <a:ext cx="1113933" cy="167089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7778" b="2777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FE1814-9A8A-4988-92AC-8BB160B9D71D}">
      <dsp:nvSpPr>
        <dsp:cNvPr id="0" name=""/>
        <dsp:cNvSpPr/>
      </dsp:nvSpPr>
      <dsp:spPr>
        <a:xfrm>
          <a:off x="5875602" y="1975207"/>
          <a:ext cx="5092266" cy="15913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7863" tIns="91440" rIns="91440" bIns="91440" numCol="1" spcCol="1270" anchor="ctr" anchorCtr="0">
          <a:noAutofit/>
        </a:bodyPr>
        <a:lstStyle/>
        <a:p>
          <a:pPr marL="0" lvl="0" indent="0" algn="l" defTabSz="1066800">
            <a:lnSpc>
              <a:spcPct val="100000"/>
            </a:lnSpc>
            <a:spcBef>
              <a:spcPct val="0"/>
            </a:spcBef>
            <a:spcAft>
              <a:spcPts val="600"/>
            </a:spcAft>
            <a:buNone/>
          </a:pPr>
          <a:r>
            <a:rPr lang="en-US" sz="2400" kern="1200">
              <a:latin typeface="Segoe UI Semibold" panose="020B0702040204020203" pitchFamily="34" charset="0"/>
              <a:cs typeface="Segoe UI Semibold" panose="020B0702040204020203" pitchFamily="34" charset="0"/>
            </a:rPr>
            <a:t>Fraud or Misconduct</a:t>
          </a:r>
        </a:p>
        <a:p>
          <a:pPr marL="0" lvl="0" indent="0" algn="l" defTabSz="1066800">
            <a:lnSpc>
              <a:spcPct val="100000"/>
            </a:lnSpc>
            <a:spcBef>
              <a:spcPct val="0"/>
            </a:spcBef>
            <a:spcAft>
              <a:spcPts val="600"/>
            </a:spcAft>
            <a:buNone/>
          </a:pPr>
          <a:r>
            <a:rPr lang="en-US" sz="2000" kern="1200">
              <a:latin typeface="Segoe UI Semilight" panose="020B0402040204020203" pitchFamily="34" charset="0"/>
              <a:cs typeface="Segoe UI Semilight" panose="020B0402040204020203" pitchFamily="34" charset="0"/>
            </a:rPr>
            <a:t>Find trends in complex systems that could be indicative of fraud or misconduct</a:t>
          </a:r>
          <a:endParaRPr lang="en-US" sz="2400" kern="1200">
            <a:latin typeface="Segoe UI Semibold" panose="020B0702040204020203" pitchFamily="34" charset="0"/>
            <a:cs typeface="Segoe UI Semibold" panose="020B0702040204020203" pitchFamily="34" charset="0"/>
          </a:endParaRPr>
        </a:p>
      </dsp:txBody>
      <dsp:txXfrm>
        <a:off x="5875602" y="1975207"/>
        <a:ext cx="5092266" cy="1591333"/>
      </dsp:txXfrm>
    </dsp:sp>
    <dsp:sp modelId="{FDD7D152-F775-45C3-9F55-A842312368E7}">
      <dsp:nvSpPr>
        <dsp:cNvPr id="0" name=""/>
        <dsp:cNvSpPr/>
      </dsp:nvSpPr>
      <dsp:spPr>
        <a:xfrm>
          <a:off x="5663424" y="1745347"/>
          <a:ext cx="1113933" cy="167089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7896" b="278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B1E32-FD06-4F5F-AB64-F54FC4FB9A82}">
      <dsp:nvSpPr>
        <dsp:cNvPr id="0" name=""/>
        <dsp:cNvSpPr/>
      </dsp:nvSpPr>
      <dsp:spPr>
        <a:xfrm>
          <a:off x="217542" y="3978518"/>
          <a:ext cx="5092266" cy="15913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7863" tIns="91440" rIns="91440" bIns="91440" numCol="1" spcCol="1270" anchor="t" anchorCtr="0">
          <a:noAutofit/>
        </a:bodyPr>
        <a:lstStyle/>
        <a:p>
          <a:pPr marL="0" lvl="0" indent="0" algn="l" defTabSz="1066800">
            <a:lnSpc>
              <a:spcPct val="100000"/>
            </a:lnSpc>
            <a:spcBef>
              <a:spcPct val="0"/>
            </a:spcBef>
            <a:spcAft>
              <a:spcPts val="600"/>
            </a:spcAft>
            <a:buNone/>
          </a:pPr>
          <a:r>
            <a:rPr lang="en-US" sz="2400" kern="1200">
              <a:latin typeface="Segoe UI Semibold" panose="020B0702040204020203" pitchFamily="34" charset="0"/>
              <a:cs typeface="Segoe UI Semibold" panose="020B0702040204020203" pitchFamily="34" charset="0"/>
            </a:rPr>
            <a:t>Performance Improvements</a:t>
          </a:r>
        </a:p>
        <a:p>
          <a:pPr marL="182880" lvl="1" indent="0" algn="l" defTabSz="889000">
            <a:lnSpc>
              <a:spcPct val="100000"/>
            </a:lnSpc>
            <a:spcBef>
              <a:spcPct val="0"/>
            </a:spcBef>
            <a:spcAft>
              <a:spcPts val="0"/>
            </a:spcAft>
            <a:buNone/>
          </a:pPr>
          <a:r>
            <a:rPr lang="en-US" sz="2000" kern="1200">
              <a:latin typeface="Segoe UI Semilight" panose="020B0402040204020203" pitchFamily="34" charset="0"/>
              <a:cs typeface="Segoe UI Semilight" panose="020B0402040204020203" pitchFamily="34" charset="0"/>
            </a:rPr>
            <a:t>Detect operational inefficiencies</a:t>
          </a:r>
        </a:p>
      </dsp:txBody>
      <dsp:txXfrm>
        <a:off x="217542" y="3978518"/>
        <a:ext cx="5092266" cy="1591333"/>
      </dsp:txXfrm>
    </dsp:sp>
    <dsp:sp modelId="{7015BF04-225A-4B20-A518-78301A50A1A4}">
      <dsp:nvSpPr>
        <dsp:cNvPr id="0" name=""/>
        <dsp:cNvSpPr/>
      </dsp:nvSpPr>
      <dsp:spPr>
        <a:xfrm>
          <a:off x="5365" y="3748659"/>
          <a:ext cx="1113933" cy="167089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7896" b="278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035172-481E-4F98-986A-11FCDC0748CC}">
      <dsp:nvSpPr>
        <dsp:cNvPr id="0" name=""/>
        <dsp:cNvSpPr/>
      </dsp:nvSpPr>
      <dsp:spPr>
        <a:xfrm>
          <a:off x="5875602" y="3978518"/>
          <a:ext cx="5092266" cy="15913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7863" tIns="91440" rIns="91440" bIns="91440" numCol="1" spcCol="1270" anchor="ctr" anchorCtr="0">
          <a:noAutofit/>
        </a:bodyPr>
        <a:lstStyle/>
        <a:p>
          <a:pPr marL="0" lvl="0" indent="0" algn="l" defTabSz="1066800">
            <a:lnSpc>
              <a:spcPct val="100000"/>
            </a:lnSpc>
            <a:spcBef>
              <a:spcPct val="0"/>
            </a:spcBef>
            <a:spcAft>
              <a:spcPts val="600"/>
            </a:spcAft>
            <a:buNone/>
          </a:pPr>
          <a:r>
            <a:rPr lang="en-US" sz="2400" kern="1200">
              <a:latin typeface="Segoe UI Semibold" panose="020B0702040204020203" pitchFamily="34" charset="0"/>
              <a:cs typeface="Segoe UI Semibold" panose="020B0702040204020203" pitchFamily="34" charset="0"/>
            </a:rPr>
            <a:t>Effective Controls</a:t>
          </a:r>
        </a:p>
        <a:p>
          <a:pPr marL="0" lvl="0" indent="0" algn="l" defTabSz="1066800">
            <a:lnSpc>
              <a:spcPct val="100000"/>
            </a:lnSpc>
            <a:spcBef>
              <a:spcPct val="0"/>
            </a:spcBef>
            <a:spcAft>
              <a:spcPts val="600"/>
            </a:spcAft>
            <a:buNone/>
          </a:pPr>
          <a:r>
            <a:rPr lang="en-US" sz="2000" kern="1200">
              <a:latin typeface="Segoe UI Semilight" panose="020B0402040204020203" pitchFamily="34" charset="0"/>
              <a:cs typeface="Segoe UI Semilight" panose="020B0402040204020203" pitchFamily="34" charset="0"/>
            </a:rPr>
            <a:t>Ensure safeguards and counter-measures are in place and operating effectively</a:t>
          </a:r>
          <a:endParaRPr lang="en-US" sz="2400" kern="1200">
            <a:latin typeface="Segoe UI Semibold" panose="020B0702040204020203" pitchFamily="34" charset="0"/>
            <a:cs typeface="Segoe UI Semibold" panose="020B0702040204020203" pitchFamily="34" charset="0"/>
          </a:endParaRPr>
        </a:p>
      </dsp:txBody>
      <dsp:txXfrm>
        <a:off x="5875602" y="3978518"/>
        <a:ext cx="5092266" cy="1591333"/>
      </dsp:txXfrm>
    </dsp:sp>
    <dsp:sp modelId="{AF41BE9A-7965-417B-9FF0-1D7863CAD771}">
      <dsp:nvSpPr>
        <dsp:cNvPr id="0" name=""/>
        <dsp:cNvSpPr/>
      </dsp:nvSpPr>
      <dsp:spPr>
        <a:xfrm>
          <a:off x="5663424" y="3748659"/>
          <a:ext cx="1113933" cy="1670899"/>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7778" b="2777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4E01B-1870-4441-B526-467EEF665FC8}">
      <dsp:nvSpPr>
        <dsp:cNvPr id="0" name=""/>
        <dsp:cNvSpPr/>
      </dsp:nvSpPr>
      <dsp:spPr>
        <a:xfrm>
          <a:off x="5262" y="0"/>
          <a:ext cx="5062686" cy="45284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Segoe UI Semibold" panose="020B0702040204020203" pitchFamily="34" charset="0"/>
              <a:cs typeface="Segoe UI Semibold" panose="020B0702040204020203" pitchFamily="34" charset="0"/>
            </a:rPr>
            <a:t>Analytic Solutions for Business Processes</a:t>
          </a:r>
        </a:p>
      </dsp:txBody>
      <dsp:txXfrm>
        <a:off x="5262" y="0"/>
        <a:ext cx="5062686" cy="1358537"/>
      </dsp:txXfrm>
    </dsp:sp>
    <dsp:sp modelId="{9D4C5CDC-326A-42BB-99CC-D12F8AE44C39}">
      <dsp:nvSpPr>
        <dsp:cNvPr id="0" name=""/>
        <dsp:cNvSpPr/>
      </dsp:nvSpPr>
      <dsp:spPr>
        <a:xfrm>
          <a:off x="511531" y="1361301"/>
          <a:ext cx="4050149" cy="37081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Accounts Payable</a:t>
          </a:r>
        </a:p>
      </dsp:txBody>
      <dsp:txXfrm>
        <a:off x="522392" y="1372162"/>
        <a:ext cx="4028427" cy="349089"/>
      </dsp:txXfrm>
    </dsp:sp>
    <dsp:sp modelId="{9FFE0158-8F37-404E-8287-245BFB154665}">
      <dsp:nvSpPr>
        <dsp:cNvPr id="0" name=""/>
        <dsp:cNvSpPr/>
      </dsp:nvSpPr>
      <dsp:spPr>
        <a:xfrm>
          <a:off x="511531" y="1789161"/>
          <a:ext cx="4050149" cy="37081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Segoe UI Semilight" panose="020B0402040204020203" pitchFamily="34" charset="0"/>
              <a:cs typeface="Segoe UI Semilight" panose="020B0402040204020203" pitchFamily="34" charset="0"/>
            </a:rPr>
            <a:t>Procurement Cards</a:t>
          </a:r>
        </a:p>
      </dsp:txBody>
      <dsp:txXfrm>
        <a:off x="522392" y="1800022"/>
        <a:ext cx="4028427" cy="349089"/>
      </dsp:txXfrm>
    </dsp:sp>
    <dsp:sp modelId="{D6064C60-A432-438C-8C39-91153B5BEC96}">
      <dsp:nvSpPr>
        <dsp:cNvPr id="0" name=""/>
        <dsp:cNvSpPr/>
      </dsp:nvSpPr>
      <dsp:spPr>
        <a:xfrm>
          <a:off x="511531" y="2217020"/>
          <a:ext cx="4050149" cy="37081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HR Pay Equity</a:t>
          </a:r>
          <a:endParaRPr lang="en-US" sz="1600" b="0" kern="1200" dirty="0">
            <a:latin typeface="Segoe UI Semilight" panose="020B0402040204020203" pitchFamily="34" charset="0"/>
            <a:cs typeface="Segoe UI Semilight" panose="020B0402040204020203" pitchFamily="34" charset="0"/>
          </a:endParaRPr>
        </a:p>
      </dsp:txBody>
      <dsp:txXfrm>
        <a:off x="522392" y="2227881"/>
        <a:ext cx="4028427" cy="349089"/>
      </dsp:txXfrm>
    </dsp:sp>
    <dsp:sp modelId="{6A68D51C-3452-4BE8-9811-926E14756C3A}">
      <dsp:nvSpPr>
        <dsp:cNvPr id="0" name=""/>
        <dsp:cNvSpPr/>
      </dsp:nvSpPr>
      <dsp:spPr>
        <a:xfrm>
          <a:off x="511531" y="2644880"/>
          <a:ext cx="4050149" cy="37081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Accounts Receivable</a:t>
          </a:r>
        </a:p>
      </dsp:txBody>
      <dsp:txXfrm>
        <a:off x="522392" y="2655741"/>
        <a:ext cx="4028427" cy="349089"/>
      </dsp:txXfrm>
    </dsp:sp>
    <dsp:sp modelId="{29F4E82B-CD7F-4851-AA65-F6360B5C3BF4}">
      <dsp:nvSpPr>
        <dsp:cNvPr id="0" name=""/>
        <dsp:cNvSpPr/>
      </dsp:nvSpPr>
      <dsp:spPr>
        <a:xfrm>
          <a:off x="511531" y="3072740"/>
          <a:ext cx="4050149" cy="37081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Time and Expense</a:t>
          </a:r>
        </a:p>
      </dsp:txBody>
      <dsp:txXfrm>
        <a:off x="522392" y="3083601"/>
        <a:ext cx="4028427" cy="349089"/>
      </dsp:txXfrm>
    </dsp:sp>
    <dsp:sp modelId="{0D660821-6652-4128-A23A-890B6234996E}">
      <dsp:nvSpPr>
        <dsp:cNvPr id="0" name=""/>
        <dsp:cNvSpPr/>
      </dsp:nvSpPr>
      <dsp:spPr>
        <a:xfrm>
          <a:off x="511531" y="3500599"/>
          <a:ext cx="4050149" cy="37081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Fixed Assets</a:t>
          </a:r>
        </a:p>
      </dsp:txBody>
      <dsp:txXfrm>
        <a:off x="522392" y="3511460"/>
        <a:ext cx="4028427" cy="349089"/>
      </dsp:txXfrm>
    </dsp:sp>
    <dsp:sp modelId="{252FC0E8-E3FC-49AA-BF68-62DD3A7CCD16}">
      <dsp:nvSpPr>
        <dsp:cNvPr id="0" name=""/>
        <dsp:cNvSpPr/>
      </dsp:nvSpPr>
      <dsp:spPr>
        <a:xfrm>
          <a:off x="511531" y="3928459"/>
          <a:ext cx="4050149" cy="37081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Segoe UI Semilight" panose="020B0402040204020203" pitchFamily="34" charset="0"/>
              <a:cs typeface="Segoe UI Semilight" panose="020B0402040204020203" pitchFamily="34" charset="0"/>
            </a:rPr>
            <a:t>Consumer Analytics</a:t>
          </a:r>
        </a:p>
      </dsp:txBody>
      <dsp:txXfrm>
        <a:off x="522392" y="3939320"/>
        <a:ext cx="4028427" cy="349089"/>
      </dsp:txXfrm>
    </dsp:sp>
    <dsp:sp modelId="{B28C22CB-8CFB-4CF6-8BA0-9D572466CF00}">
      <dsp:nvSpPr>
        <dsp:cNvPr id="0" name=""/>
        <dsp:cNvSpPr/>
      </dsp:nvSpPr>
      <dsp:spPr>
        <a:xfrm>
          <a:off x="5447651" y="0"/>
          <a:ext cx="5062686" cy="45284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Segoe UI Semibold" panose="020B0702040204020203" pitchFamily="34" charset="0"/>
              <a:cs typeface="Segoe UI Semibold" panose="020B0702040204020203" pitchFamily="34" charset="0"/>
            </a:rPr>
            <a:t>Analytic Solutions for Industries</a:t>
          </a:r>
        </a:p>
      </dsp:txBody>
      <dsp:txXfrm>
        <a:off x="5447651" y="0"/>
        <a:ext cx="5062686" cy="1358537"/>
      </dsp:txXfrm>
    </dsp:sp>
    <dsp:sp modelId="{4BD34123-1FD7-4C40-84B6-6DC5E059E2F5}">
      <dsp:nvSpPr>
        <dsp:cNvPr id="0" name=""/>
        <dsp:cNvSpPr/>
      </dsp:nvSpPr>
      <dsp:spPr>
        <a:xfrm>
          <a:off x="5953919" y="1359366"/>
          <a:ext cx="4050149" cy="32410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Segoe UI Semilight" panose="020B0402040204020203" pitchFamily="34" charset="0"/>
              <a:cs typeface="Segoe UI Semilight" panose="020B0402040204020203" pitchFamily="34" charset="0"/>
            </a:rPr>
            <a:t>Insurance Claims</a:t>
          </a:r>
        </a:p>
      </dsp:txBody>
      <dsp:txXfrm>
        <a:off x="5963412" y="1368859"/>
        <a:ext cx="4031163" cy="305114"/>
      </dsp:txXfrm>
    </dsp:sp>
    <dsp:sp modelId="{F7D7360F-9629-43EF-8A2E-583D1D286478}">
      <dsp:nvSpPr>
        <dsp:cNvPr id="0" name=""/>
        <dsp:cNvSpPr/>
      </dsp:nvSpPr>
      <dsp:spPr>
        <a:xfrm>
          <a:off x="5953919" y="1733329"/>
          <a:ext cx="4050149" cy="32410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Segoe UI Semilight" panose="020B0402040204020203" pitchFamily="34" charset="0"/>
              <a:cs typeface="Segoe UI Semilight" panose="020B0402040204020203" pitchFamily="34" charset="0"/>
            </a:rPr>
            <a:t>Financial Institutions Fair Lending</a:t>
          </a:r>
        </a:p>
      </dsp:txBody>
      <dsp:txXfrm>
        <a:off x="5963412" y="1742822"/>
        <a:ext cx="4031163" cy="305114"/>
      </dsp:txXfrm>
    </dsp:sp>
    <dsp:sp modelId="{C1CCF034-4C1F-4440-A4EC-BA9963629D7A}">
      <dsp:nvSpPr>
        <dsp:cNvPr id="0" name=""/>
        <dsp:cNvSpPr/>
      </dsp:nvSpPr>
      <dsp:spPr>
        <a:xfrm>
          <a:off x="5953919" y="2107291"/>
          <a:ext cx="4050149" cy="32410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Healthcare</a:t>
          </a:r>
        </a:p>
      </dsp:txBody>
      <dsp:txXfrm>
        <a:off x="5963412" y="2116784"/>
        <a:ext cx="4031163" cy="305114"/>
      </dsp:txXfrm>
    </dsp:sp>
    <dsp:sp modelId="{30164268-E612-436A-83FB-0775AC54C8E9}">
      <dsp:nvSpPr>
        <dsp:cNvPr id="0" name=""/>
        <dsp:cNvSpPr/>
      </dsp:nvSpPr>
      <dsp:spPr>
        <a:xfrm>
          <a:off x="5953919" y="2481254"/>
          <a:ext cx="4050149" cy="3241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Not-for-Profit</a:t>
          </a:r>
        </a:p>
      </dsp:txBody>
      <dsp:txXfrm>
        <a:off x="5963412" y="2490747"/>
        <a:ext cx="4031163" cy="305114"/>
      </dsp:txXfrm>
    </dsp:sp>
    <dsp:sp modelId="{43ECB700-1150-4E42-87F7-3FBB13B8BF93}">
      <dsp:nvSpPr>
        <dsp:cNvPr id="0" name=""/>
        <dsp:cNvSpPr/>
      </dsp:nvSpPr>
      <dsp:spPr>
        <a:xfrm>
          <a:off x="5953919" y="2855217"/>
          <a:ext cx="4050149" cy="32410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Auto Dealers</a:t>
          </a:r>
        </a:p>
      </dsp:txBody>
      <dsp:txXfrm>
        <a:off x="5963412" y="2864710"/>
        <a:ext cx="4031163" cy="305114"/>
      </dsp:txXfrm>
    </dsp:sp>
    <dsp:sp modelId="{1DAF8C00-3789-479B-9C00-D679CD282E8C}">
      <dsp:nvSpPr>
        <dsp:cNvPr id="0" name=""/>
        <dsp:cNvSpPr/>
      </dsp:nvSpPr>
      <dsp:spPr>
        <a:xfrm>
          <a:off x="5953919" y="3229179"/>
          <a:ext cx="4050149" cy="32410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Construction</a:t>
          </a:r>
        </a:p>
      </dsp:txBody>
      <dsp:txXfrm>
        <a:off x="5963412" y="3238672"/>
        <a:ext cx="4031163" cy="305114"/>
      </dsp:txXfrm>
    </dsp:sp>
    <dsp:sp modelId="{9865BE8C-3C94-4F5D-9164-32D90DA793D6}">
      <dsp:nvSpPr>
        <dsp:cNvPr id="0" name=""/>
        <dsp:cNvSpPr/>
      </dsp:nvSpPr>
      <dsp:spPr>
        <a:xfrm>
          <a:off x="5953919" y="3603142"/>
          <a:ext cx="4050149" cy="32410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Real Estate</a:t>
          </a:r>
        </a:p>
      </dsp:txBody>
      <dsp:txXfrm>
        <a:off x="5963412" y="3612635"/>
        <a:ext cx="4031163" cy="305114"/>
      </dsp:txXfrm>
    </dsp:sp>
    <dsp:sp modelId="{EB4758E4-FDB1-439A-8607-01172E804641}">
      <dsp:nvSpPr>
        <dsp:cNvPr id="0" name=""/>
        <dsp:cNvSpPr/>
      </dsp:nvSpPr>
      <dsp:spPr>
        <a:xfrm>
          <a:off x="5953919" y="3977104"/>
          <a:ext cx="4050149" cy="32410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b="0" kern="1200">
              <a:latin typeface="Segoe UI Semilight" panose="020B0402040204020203" pitchFamily="34" charset="0"/>
              <a:cs typeface="Segoe UI Semilight" panose="020B0402040204020203" pitchFamily="34" charset="0"/>
            </a:rPr>
            <a:t>Manufacturing Supply Chain and Inventory</a:t>
          </a:r>
        </a:p>
      </dsp:txBody>
      <dsp:txXfrm>
        <a:off x="5963412" y="3986597"/>
        <a:ext cx="4031163" cy="305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305EE-EA7A-40EC-A125-839D62823F49}">
      <dsp:nvSpPr>
        <dsp:cNvPr id="0" name=""/>
        <dsp:cNvSpPr/>
      </dsp:nvSpPr>
      <dsp:spPr>
        <a:xfrm>
          <a:off x="0" y="763"/>
          <a:ext cx="10515600" cy="815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Segoe UI Semilight" panose="020B0402040204020203" pitchFamily="34" charset="0"/>
              <a:cs typeface="Segoe UI Semilight" panose="020B0402040204020203" pitchFamily="34" charset="0"/>
            </a:rPr>
            <a:t>Embezzlement and Misappropriation of Funds</a:t>
          </a:r>
        </a:p>
      </dsp:txBody>
      <dsp:txXfrm>
        <a:off x="39785" y="40548"/>
        <a:ext cx="10436030" cy="735430"/>
      </dsp:txXfrm>
    </dsp:sp>
    <dsp:sp modelId="{6829FF8F-CB18-4EC5-A022-9AA2B760540E}">
      <dsp:nvSpPr>
        <dsp:cNvPr id="0" name=""/>
        <dsp:cNvSpPr/>
      </dsp:nvSpPr>
      <dsp:spPr>
        <a:xfrm>
          <a:off x="0" y="830093"/>
          <a:ext cx="10515600" cy="81500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Segoe UI Semilight" panose="020B0402040204020203" pitchFamily="34" charset="0"/>
              <a:cs typeface="Segoe UI Semilight" panose="020B0402040204020203" pitchFamily="34" charset="0"/>
            </a:rPr>
            <a:t>False Expense Claims</a:t>
          </a:r>
        </a:p>
      </dsp:txBody>
      <dsp:txXfrm>
        <a:off x="39785" y="869878"/>
        <a:ext cx="10436030" cy="735430"/>
      </dsp:txXfrm>
    </dsp:sp>
    <dsp:sp modelId="{2E32E839-33C6-4C29-BBC6-8D8F45B067B9}">
      <dsp:nvSpPr>
        <dsp:cNvPr id="0" name=""/>
        <dsp:cNvSpPr/>
      </dsp:nvSpPr>
      <dsp:spPr>
        <a:xfrm>
          <a:off x="0" y="1659424"/>
          <a:ext cx="10515600" cy="81500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Segoe UI Semilight" panose="020B0402040204020203" pitchFamily="34" charset="0"/>
              <a:cs typeface="Segoe UI Semilight" panose="020B0402040204020203" pitchFamily="34" charset="0"/>
            </a:rPr>
            <a:t>Vendor Fraud</a:t>
          </a:r>
        </a:p>
      </dsp:txBody>
      <dsp:txXfrm>
        <a:off x="39785" y="1699209"/>
        <a:ext cx="10436030" cy="735430"/>
      </dsp:txXfrm>
    </dsp:sp>
    <dsp:sp modelId="{F259EE35-C388-414A-AAF5-6F4E9423CD85}">
      <dsp:nvSpPr>
        <dsp:cNvPr id="0" name=""/>
        <dsp:cNvSpPr/>
      </dsp:nvSpPr>
      <dsp:spPr>
        <a:xfrm>
          <a:off x="0" y="2488755"/>
          <a:ext cx="10515600" cy="81500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Segoe UI Semilight" panose="020B0402040204020203" pitchFamily="34" charset="0"/>
              <a:cs typeface="Segoe UI Semilight" panose="020B0402040204020203" pitchFamily="34" charset="0"/>
            </a:rPr>
            <a:t>Fake Donations</a:t>
          </a:r>
        </a:p>
      </dsp:txBody>
      <dsp:txXfrm>
        <a:off x="39785" y="2528540"/>
        <a:ext cx="10436030" cy="735430"/>
      </dsp:txXfrm>
    </dsp:sp>
    <dsp:sp modelId="{309449F0-F77E-427A-AD8A-7281F09A95A2}">
      <dsp:nvSpPr>
        <dsp:cNvPr id="0" name=""/>
        <dsp:cNvSpPr/>
      </dsp:nvSpPr>
      <dsp:spPr>
        <a:xfrm>
          <a:off x="0" y="3318085"/>
          <a:ext cx="10515600" cy="8150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Segoe UI Semilight" panose="020B0402040204020203" pitchFamily="34" charset="0"/>
              <a:cs typeface="Segoe UI Semilight" panose="020B0402040204020203" pitchFamily="34" charset="0"/>
            </a:rPr>
            <a:t>Grant Fraud</a:t>
          </a:r>
        </a:p>
      </dsp:txBody>
      <dsp:txXfrm>
        <a:off x="39785" y="3357870"/>
        <a:ext cx="10436030" cy="7354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BBA0A-D451-443A-A119-509C59734AFC}">
      <dsp:nvSpPr>
        <dsp:cNvPr id="0" name=""/>
        <dsp:cNvSpPr/>
      </dsp:nvSpPr>
      <dsp:spPr>
        <a:xfrm>
          <a:off x="0" y="4299"/>
          <a:ext cx="5861090" cy="915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59C88-F9DB-42BF-A065-5A2CB05EE4D1}">
      <dsp:nvSpPr>
        <dsp:cNvPr id="0" name=""/>
        <dsp:cNvSpPr/>
      </dsp:nvSpPr>
      <dsp:spPr>
        <a:xfrm>
          <a:off x="277016" y="210345"/>
          <a:ext cx="503667" cy="503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8C2DDB-C85D-48AE-A561-F2DBCBF8281A}">
      <dsp:nvSpPr>
        <dsp:cNvPr id="0" name=""/>
        <dsp:cNvSpPr/>
      </dsp:nvSpPr>
      <dsp:spPr>
        <a:xfrm>
          <a:off x="1057701" y="4299"/>
          <a:ext cx="4803388" cy="91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8" tIns="96918" rIns="96918" bIns="96918" numCol="1" spcCol="1270" anchor="ctr" anchorCtr="0">
          <a:noAutofit/>
        </a:bodyPr>
        <a:lstStyle/>
        <a:p>
          <a:pPr marL="0" lvl="0" indent="0" algn="l" defTabSz="844550">
            <a:lnSpc>
              <a:spcPct val="90000"/>
            </a:lnSpc>
            <a:spcBef>
              <a:spcPct val="0"/>
            </a:spcBef>
            <a:spcAft>
              <a:spcPct val="35000"/>
            </a:spcAft>
            <a:buNone/>
          </a:pPr>
          <a:r>
            <a:rPr lang="en-US" sz="1900" kern="1200"/>
            <a:t>Anomaly Detection</a:t>
          </a:r>
        </a:p>
      </dsp:txBody>
      <dsp:txXfrm>
        <a:off x="1057701" y="4299"/>
        <a:ext cx="4803388" cy="915758"/>
      </dsp:txXfrm>
    </dsp:sp>
    <dsp:sp modelId="{256311A1-DC09-4EB8-BBBC-D1BD7C9542CF}">
      <dsp:nvSpPr>
        <dsp:cNvPr id="0" name=""/>
        <dsp:cNvSpPr/>
      </dsp:nvSpPr>
      <dsp:spPr>
        <a:xfrm>
          <a:off x="0" y="1148997"/>
          <a:ext cx="5861090" cy="915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5E287-956B-480D-9DE0-6C6138F83932}">
      <dsp:nvSpPr>
        <dsp:cNvPr id="0" name=""/>
        <dsp:cNvSpPr/>
      </dsp:nvSpPr>
      <dsp:spPr>
        <a:xfrm>
          <a:off x="277016" y="1355043"/>
          <a:ext cx="503667" cy="503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0A50C-8A39-49E9-B4F0-ACE556BD1AE2}">
      <dsp:nvSpPr>
        <dsp:cNvPr id="0" name=""/>
        <dsp:cNvSpPr/>
      </dsp:nvSpPr>
      <dsp:spPr>
        <a:xfrm>
          <a:off x="1057701" y="1148997"/>
          <a:ext cx="4803388" cy="91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8" tIns="96918" rIns="96918" bIns="96918" numCol="1" spcCol="1270" anchor="ctr" anchorCtr="0">
          <a:noAutofit/>
        </a:bodyPr>
        <a:lstStyle/>
        <a:p>
          <a:pPr marL="0" lvl="0" indent="0" algn="l" defTabSz="844550">
            <a:lnSpc>
              <a:spcPct val="90000"/>
            </a:lnSpc>
            <a:spcBef>
              <a:spcPct val="0"/>
            </a:spcBef>
            <a:spcAft>
              <a:spcPct val="35000"/>
            </a:spcAft>
            <a:buNone/>
          </a:pPr>
          <a:r>
            <a:rPr lang="en-US" sz="1900" kern="1200"/>
            <a:t>Trend Analysis</a:t>
          </a:r>
        </a:p>
      </dsp:txBody>
      <dsp:txXfrm>
        <a:off x="1057701" y="1148997"/>
        <a:ext cx="4803388" cy="915758"/>
      </dsp:txXfrm>
    </dsp:sp>
    <dsp:sp modelId="{E25CBBE1-4E7F-40DA-96B9-B5A8BEDDA6E0}">
      <dsp:nvSpPr>
        <dsp:cNvPr id="0" name=""/>
        <dsp:cNvSpPr/>
      </dsp:nvSpPr>
      <dsp:spPr>
        <a:xfrm>
          <a:off x="0" y="2293695"/>
          <a:ext cx="5861090" cy="915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4442A-7D30-491D-A64A-642137A73082}">
      <dsp:nvSpPr>
        <dsp:cNvPr id="0" name=""/>
        <dsp:cNvSpPr/>
      </dsp:nvSpPr>
      <dsp:spPr>
        <a:xfrm>
          <a:off x="277016" y="2499741"/>
          <a:ext cx="503667" cy="503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FBA244-EB4E-46B9-BFFC-9F8595B30A09}">
      <dsp:nvSpPr>
        <dsp:cNvPr id="0" name=""/>
        <dsp:cNvSpPr/>
      </dsp:nvSpPr>
      <dsp:spPr>
        <a:xfrm>
          <a:off x="1057701" y="2293695"/>
          <a:ext cx="4803388" cy="91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8" tIns="96918" rIns="96918" bIns="96918" numCol="1" spcCol="1270" anchor="ctr" anchorCtr="0">
          <a:noAutofit/>
        </a:bodyPr>
        <a:lstStyle/>
        <a:p>
          <a:pPr marL="0" lvl="0" indent="0" algn="l" defTabSz="844550">
            <a:lnSpc>
              <a:spcPct val="90000"/>
            </a:lnSpc>
            <a:spcBef>
              <a:spcPct val="0"/>
            </a:spcBef>
            <a:spcAft>
              <a:spcPct val="35000"/>
            </a:spcAft>
            <a:buNone/>
          </a:pPr>
          <a:r>
            <a:rPr lang="en-US" sz="1900" kern="1200"/>
            <a:t>Predictive Modeling</a:t>
          </a:r>
        </a:p>
      </dsp:txBody>
      <dsp:txXfrm>
        <a:off x="1057701" y="2293695"/>
        <a:ext cx="4803388" cy="915758"/>
      </dsp:txXfrm>
    </dsp:sp>
    <dsp:sp modelId="{102FE5FD-9E47-4FE1-94C7-E0CF81C8D838}">
      <dsp:nvSpPr>
        <dsp:cNvPr id="0" name=""/>
        <dsp:cNvSpPr/>
      </dsp:nvSpPr>
      <dsp:spPr>
        <a:xfrm>
          <a:off x="0" y="3438393"/>
          <a:ext cx="5861090" cy="915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CE95F-5F66-4D58-9915-CA93B6DDC562}">
      <dsp:nvSpPr>
        <dsp:cNvPr id="0" name=""/>
        <dsp:cNvSpPr/>
      </dsp:nvSpPr>
      <dsp:spPr>
        <a:xfrm>
          <a:off x="277016" y="3644439"/>
          <a:ext cx="503667" cy="503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5F6FD2-A4F7-4972-B735-1462EC7E08BB}">
      <dsp:nvSpPr>
        <dsp:cNvPr id="0" name=""/>
        <dsp:cNvSpPr/>
      </dsp:nvSpPr>
      <dsp:spPr>
        <a:xfrm>
          <a:off x="1057701" y="3438393"/>
          <a:ext cx="4803388" cy="91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8" tIns="96918" rIns="96918" bIns="96918" numCol="1" spcCol="1270" anchor="ctr" anchorCtr="0">
          <a:noAutofit/>
        </a:bodyPr>
        <a:lstStyle/>
        <a:p>
          <a:pPr marL="0" lvl="0" indent="0" algn="l" defTabSz="844550">
            <a:lnSpc>
              <a:spcPct val="90000"/>
            </a:lnSpc>
            <a:spcBef>
              <a:spcPct val="0"/>
            </a:spcBef>
            <a:spcAft>
              <a:spcPct val="35000"/>
            </a:spcAft>
            <a:buNone/>
          </a:pPr>
          <a:r>
            <a:rPr lang="en-US" sz="1900" kern="1200"/>
            <a:t>Segmentation Analysis</a:t>
          </a:r>
        </a:p>
      </dsp:txBody>
      <dsp:txXfrm>
        <a:off x="1057701" y="3438393"/>
        <a:ext cx="4803388" cy="915758"/>
      </dsp:txXfrm>
    </dsp:sp>
    <dsp:sp modelId="{58605CDE-F5E0-47D9-983A-72A241C8551C}">
      <dsp:nvSpPr>
        <dsp:cNvPr id="0" name=""/>
        <dsp:cNvSpPr/>
      </dsp:nvSpPr>
      <dsp:spPr>
        <a:xfrm>
          <a:off x="0" y="4583092"/>
          <a:ext cx="5861090" cy="915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980DE-98EA-460D-9E17-5AE20B98F362}">
      <dsp:nvSpPr>
        <dsp:cNvPr id="0" name=""/>
        <dsp:cNvSpPr/>
      </dsp:nvSpPr>
      <dsp:spPr>
        <a:xfrm>
          <a:off x="277016" y="4789137"/>
          <a:ext cx="503667" cy="5036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8E754C-A2CB-4AAA-AF35-4C822AC3D3E1}">
      <dsp:nvSpPr>
        <dsp:cNvPr id="0" name=""/>
        <dsp:cNvSpPr/>
      </dsp:nvSpPr>
      <dsp:spPr>
        <a:xfrm>
          <a:off x="1057701" y="4583092"/>
          <a:ext cx="4803388" cy="91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8" tIns="96918" rIns="96918" bIns="96918" numCol="1" spcCol="1270" anchor="ctr" anchorCtr="0">
          <a:noAutofit/>
        </a:bodyPr>
        <a:lstStyle/>
        <a:p>
          <a:pPr marL="0" lvl="0" indent="0" algn="l" defTabSz="844550">
            <a:lnSpc>
              <a:spcPct val="90000"/>
            </a:lnSpc>
            <a:spcBef>
              <a:spcPct val="0"/>
            </a:spcBef>
            <a:spcAft>
              <a:spcPct val="35000"/>
            </a:spcAft>
            <a:buNone/>
          </a:pPr>
          <a:r>
            <a:rPr lang="en-US" sz="1900" kern="1200"/>
            <a:t>Real-Time Monitoring</a:t>
          </a:r>
        </a:p>
      </dsp:txBody>
      <dsp:txXfrm>
        <a:off x="1057701" y="4583092"/>
        <a:ext cx="4803388" cy="9157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DA2F8-7AED-2541-88E0-B695F03671CD}"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BD2E2-98D1-D749-9F4D-5387995380C0}" type="slidenum">
              <a:rPr lang="en-US" smtClean="0"/>
              <a:t>‹#›</a:t>
            </a:fld>
            <a:endParaRPr lang="en-US"/>
          </a:p>
        </p:txBody>
      </p:sp>
    </p:spTree>
    <p:extLst>
      <p:ext uri="{BB962C8B-B14F-4D97-AF65-F5344CB8AC3E}">
        <p14:creationId xmlns:p14="http://schemas.microsoft.com/office/powerpoint/2010/main" val="289760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cmtsg.us.qlikcloud.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Hi Everyone!</a:t>
            </a:r>
          </a:p>
        </p:txBody>
      </p:sp>
    </p:spTree>
    <p:extLst>
      <p:ext uri="{BB962C8B-B14F-4D97-AF65-F5344CB8AC3E}">
        <p14:creationId xmlns:p14="http://schemas.microsoft.com/office/powerpoint/2010/main" val="23821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is Data Analytics Important?</a:t>
            </a:r>
          </a:p>
          <a:p>
            <a:endParaRPr lang="en-US" sz="1100" dirty="0"/>
          </a:p>
          <a:p>
            <a:r>
              <a:rPr lang="en-US" sz="1100" dirty="0"/>
              <a:t>Data Analytics can be used in a variety of industries and for a broad range of business processes.</a:t>
            </a:r>
            <a:endParaRPr lang="en-US" sz="1100" dirty="0">
              <a:solidFill>
                <a:srgbClr val="FF0000"/>
              </a:solidFill>
            </a:endParaRPr>
          </a:p>
          <a:p>
            <a:endParaRPr lang="en-US" sz="1100" dirty="0">
              <a:solidFill>
                <a:srgbClr val="FF0000"/>
              </a:solidFill>
            </a:endParaRPr>
          </a:p>
          <a:p>
            <a:r>
              <a:rPr lang="en-US" sz="1100" dirty="0"/>
              <a:t>Our DA tools target 4 key areas – Policy Noncompliance, Fraud or Misconduct, Performance Improvements, and Effective Controls. </a:t>
            </a:r>
          </a:p>
          <a:p>
            <a:endParaRPr lang="en-US" sz="1100" dirty="0"/>
          </a:p>
          <a:p>
            <a:r>
              <a:rPr lang="en-US" sz="1100" dirty="0"/>
              <a:t>Policy Noncompliance within DA helps ensure that your organization’s policies in place are effectively being followed and if not, quickly identifies the anomalies. </a:t>
            </a:r>
          </a:p>
          <a:p>
            <a:r>
              <a:rPr lang="en-US" sz="1100" dirty="0"/>
              <a:t>Fraud or Misconduct algorithms quickly pinpoints areas that could be of concern. </a:t>
            </a:r>
          </a:p>
          <a:p>
            <a:r>
              <a:rPr lang="en-US" sz="1100" dirty="0"/>
              <a:t>Performance Improvements identify business areas that could be modified for increased efficiency.</a:t>
            </a:r>
          </a:p>
          <a:p>
            <a:r>
              <a:rPr lang="en-US" sz="1100" dirty="0"/>
              <a:t>Effective Controls uses algorithms to check that internal controls in place at the organization are operating effectively. </a:t>
            </a:r>
          </a:p>
        </p:txBody>
      </p:sp>
    </p:spTree>
    <p:extLst>
      <p:ext uri="{BB962C8B-B14F-4D97-AF65-F5344CB8AC3E}">
        <p14:creationId xmlns:p14="http://schemas.microsoft.com/office/powerpoint/2010/main" val="97410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All of the data analytics types and areas of importance are built into our Data Analytics Product Line – MCM Analytic Solutions. </a:t>
            </a:r>
          </a:p>
          <a:p>
            <a:endParaRPr lang="en-US" sz="1100" dirty="0"/>
          </a:p>
          <a:p>
            <a:pPr defTabSz="881390">
              <a:defRPr/>
            </a:pPr>
            <a:r>
              <a:rPr lang="en-US" sz="1100" dirty="0"/>
              <a:t>MCM Analytic Solutions are on-demand dashboard products that provide clients with graphical insights into their data. </a:t>
            </a:r>
          </a:p>
        </p:txBody>
      </p:sp>
    </p:spTree>
    <p:extLst>
      <p:ext uri="{BB962C8B-B14F-4D97-AF65-F5344CB8AC3E}">
        <p14:creationId xmlns:p14="http://schemas.microsoft.com/office/powerpoint/2010/main" val="16862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have 2 types of dashboards. </a:t>
            </a:r>
          </a:p>
          <a:p>
            <a:endParaRPr lang="en-US" sz="1100" dirty="0"/>
          </a:p>
          <a:p>
            <a:r>
              <a:rPr lang="en-US" sz="1100" dirty="0"/>
              <a:t>Analytic Solutions for Business Processes offer insights into areas like Accounts Payable, Accounts Receivable, Time and Expense. Things that every organization has. </a:t>
            </a:r>
          </a:p>
          <a:p>
            <a:endParaRPr lang="en-US" sz="1100" dirty="0"/>
          </a:p>
          <a:p>
            <a:pPr defTabSz="881390">
              <a:defRPr/>
            </a:pPr>
            <a:r>
              <a:rPr lang="en-US" sz="1100" dirty="0"/>
              <a:t>Analytic Solutions for Industries are products developed specifically to analyze data as it is relevant to organizations within that industry. We have incorporated specific analytics or KPIs into the dashboard. </a:t>
            </a:r>
          </a:p>
          <a:p>
            <a:pPr defTabSz="881390">
              <a:defRPr/>
            </a:pPr>
            <a:endParaRPr lang="en-US" sz="1100" dirty="0"/>
          </a:p>
          <a:p>
            <a:pPr defTabSz="881390">
              <a:defRPr/>
            </a:pPr>
            <a:r>
              <a:rPr lang="en-US" sz="1100" dirty="0"/>
              <a:t>What you see here, are just some of the ones we have began working with. We are able to work across industries and across business processes. </a:t>
            </a:r>
          </a:p>
          <a:p>
            <a:pPr defTabSz="881390">
              <a:defRPr/>
            </a:pPr>
            <a:endParaRPr lang="en-US" sz="1100" dirty="0"/>
          </a:p>
          <a:p>
            <a:pPr defTabSz="881390">
              <a:defRPr/>
            </a:pPr>
            <a:r>
              <a:rPr lang="en-US" sz="1100" dirty="0"/>
              <a:t>I know you all are most likely interested in that not-for-profit. That is one specific to the fraternity/sorority sector, but we can certainly talk more about your specific needs and either adapt some of those analytics or create an Analytic Solution specific for you. </a:t>
            </a:r>
          </a:p>
          <a:p>
            <a:pPr defTabSz="881390">
              <a:defRPr/>
            </a:pPr>
            <a:endParaRPr lang="en-US" sz="1100" dirty="0"/>
          </a:p>
        </p:txBody>
      </p:sp>
    </p:spTree>
    <p:extLst>
      <p:ext uri="{BB962C8B-B14F-4D97-AF65-F5344CB8AC3E}">
        <p14:creationId xmlns:p14="http://schemas.microsoft.com/office/powerpoint/2010/main" val="300765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And so what do I mean by analytics specific for your industry or your organization. </a:t>
            </a:r>
          </a:p>
          <a:p>
            <a:endParaRPr lang="en-US" b="0" i="0" dirty="0">
              <a:solidFill>
                <a:srgbClr val="374151"/>
              </a:solidFill>
              <a:effectLst/>
              <a:latin typeface="Söhne"/>
            </a:endParaRPr>
          </a:p>
          <a:p>
            <a:r>
              <a:rPr lang="en-US" b="0" i="0" dirty="0">
                <a:solidFill>
                  <a:srgbClr val="374151"/>
                </a:solidFill>
                <a:effectLst/>
                <a:latin typeface="Söhne"/>
              </a:rPr>
              <a:t>Listed here are common types of fraud that occurs in not-for-profits:</a:t>
            </a:r>
          </a:p>
          <a:p>
            <a:endParaRPr lang="en-US" b="0" i="0" dirty="0">
              <a:solidFill>
                <a:srgbClr val="374151"/>
              </a:solidFill>
              <a:effectLst/>
              <a:latin typeface="Söhne"/>
            </a:endParaRPr>
          </a:p>
          <a:p>
            <a:r>
              <a:rPr lang="en-US" b="0" i="0" dirty="0">
                <a:solidFill>
                  <a:srgbClr val="374151"/>
                </a:solidFill>
                <a:effectLst/>
                <a:latin typeface="Söhne"/>
              </a:rPr>
              <a:t>Embezzlement and Misappropriation of Funds: This type of fraud involves individuals within the organization diverting funds for personal gain </a:t>
            </a:r>
          </a:p>
          <a:p>
            <a:r>
              <a:rPr lang="en-US" b="0" i="0" dirty="0">
                <a:solidFill>
                  <a:srgbClr val="374151"/>
                </a:solidFill>
                <a:effectLst/>
                <a:latin typeface="Söhne"/>
              </a:rPr>
              <a:t>So we would create an analytical test that focuses on the movement of funds, ensuring money isn’t deposited into employee accounts.</a:t>
            </a:r>
          </a:p>
          <a:p>
            <a:endParaRPr lang="en-US" b="0" i="0" dirty="0">
              <a:solidFill>
                <a:srgbClr val="374151"/>
              </a:solidFill>
              <a:effectLst/>
              <a:latin typeface="Söhne"/>
            </a:endParaRPr>
          </a:p>
          <a:p>
            <a:r>
              <a:rPr lang="en-US" b="0" i="0" dirty="0">
                <a:solidFill>
                  <a:srgbClr val="374151"/>
                </a:solidFill>
                <a:effectLst/>
                <a:latin typeface="Söhne"/>
              </a:rPr>
              <a:t>False Expense Claims: You often have employees and volunteers who incur expenses on behalf of the organization. However, some individuals may attempt to submit false expense claims for personal expenses or inflate their reimbursement requests.</a:t>
            </a:r>
          </a:p>
          <a:p>
            <a:r>
              <a:rPr lang="en-US" b="0" i="0" dirty="0">
                <a:solidFill>
                  <a:srgbClr val="374151"/>
                </a:solidFill>
                <a:effectLst/>
                <a:latin typeface="Söhne"/>
              </a:rPr>
              <a:t>So here we would create a test that targets the expense report, the submitter, and the approver and see if there are any unusual activity or trends.</a:t>
            </a:r>
          </a:p>
          <a:p>
            <a:endParaRPr lang="en-US" b="0" i="0" dirty="0">
              <a:solidFill>
                <a:srgbClr val="374151"/>
              </a:solidFill>
              <a:effectLst/>
              <a:latin typeface="Söhne"/>
            </a:endParaRPr>
          </a:p>
          <a:p>
            <a:r>
              <a:rPr lang="en-US" b="0" i="0" dirty="0">
                <a:solidFill>
                  <a:srgbClr val="374151"/>
                </a:solidFill>
                <a:effectLst/>
                <a:latin typeface="Söhne"/>
              </a:rPr>
              <a:t>Vendor Fraud: Nonprofit organizations work with various vendors and suppliers to support their operations. However, some vendors may engage in fraudulent activities, such as inflating prices, providing substandard goods or services, or colluding with internal employees.</a:t>
            </a:r>
          </a:p>
          <a:p>
            <a:r>
              <a:rPr lang="en-US" b="0" i="0" dirty="0">
                <a:solidFill>
                  <a:srgbClr val="374151"/>
                </a:solidFill>
                <a:effectLst/>
                <a:latin typeface="Söhne"/>
              </a:rPr>
              <a:t>So here we again take a holistic approach – we can make sure that vendors don’t have employee address, but also compare the goods or services you are receiving based on the invoices between vendors or supplier and we can estimate if there could be any discounts for purchasing more things with one over another. </a:t>
            </a:r>
          </a:p>
          <a:p>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Fake Donations: Nonprofit organizations heavily rely on donations from individuals, corporations, and foundations. However, fraudulent activities can occur in the form of fake donations or misreporting of donation amounts.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So here we can flag any donations that appear to be fraudulent – could be the address, or the donor themselves, we can also ensure that donations are getting reported correctly on the correct tax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r>
              <a:rPr lang="en-US" b="0" i="0" dirty="0">
                <a:solidFill>
                  <a:srgbClr val="374151"/>
                </a:solidFill>
                <a:effectLst/>
                <a:latin typeface="Söhne"/>
              </a:rPr>
              <a:t>Grant Fraud: Nonprofits often rely on grants from government agencies, foundations, and other funding sources to support their programs and initiatives. Grant fraud can occur when organizations misrepresent their activities, misuse grant funds, or fail to meet reporting requirements.</a:t>
            </a:r>
          </a:p>
          <a:p>
            <a:r>
              <a:rPr lang="en-US" b="0" i="0" dirty="0">
                <a:solidFill>
                  <a:srgbClr val="374151"/>
                </a:solidFill>
                <a:effectLst/>
                <a:latin typeface="Söhne"/>
              </a:rPr>
              <a:t>So here is a great example of noncompliance – most grants are given for specific purposes so we can track to ensure you stay in compliance with those rules.</a:t>
            </a:r>
          </a:p>
          <a:p>
            <a:endParaRPr lang="en-US" b="0" i="0" dirty="0">
              <a:solidFill>
                <a:srgbClr val="374151"/>
              </a:solidFill>
              <a:effectLst/>
              <a:latin typeface="Söhne"/>
            </a:endParaRPr>
          </a:p>
          <a:p>
            <a:r>
              <a:rPr lang="en-US" b="0" i="0" dirty="0">
                <a:solidFill>
                  <a:srgbClr val="374151"/>
                </a:solidFill>
                <a:effectLst/>
                <a:latin typeface="Söhne"/>
              </a:rPr>
              <a:t>So these are just some examples, specifically related to the fraud or misconduct category, but you can just imagine the other types of tests and the value you would receive. </a:t>
            </a:r>
          </a:p>
        </p:txBody>
      </p:sp>
      <p:sp>
        <p:nvSpPr>
          <p:cNvPr id="4" name="Slide Number Placeholder 3"/>
          <p:cNvSpPr>
            <a:spLocks noGrp="1"/>
          </p:cNvSpPr>
          <p:nvPr>
            <p:ph type="sldNum" sz="quarter" idx="5"/>
          </p:nvPr>
        </p:nvSpPr>
        <p:spPr/>
        <p:txBody>
          <a:bodyPr/>
          <a:lstStyle/>
          <a:p>
            <a:fld id="{23EBD2E2-98D1-D749-9F4D-5387995380C0}" type="slidenum">
              <a:rPr lang="en-US" smtClean="0"/>
              <a:t>13</a:t>
            </a:fld>
            <a:endParaRPr lang="en-US"/>
          </a:p>
        </p:txBody>
      </p:sp>
    </p:spTree>
    <p:extLst>
      <p:ext uri="{BB962C8B-B14F-4D97-AF65-F5344CB8AC3E}">
        <p14:creationId xmlns:p14="http://schemas.microsoft.com/office/powerpoint/2010/main" val="224017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Here are some of the aspects of Data Analytics that can be used to detect and mitigate fraud risk.</a:t>
            </a:r>
          </a:p>
          <a:p>
            <a:endParaRPr lang="en-US" b="0" i="0" dirty="0">
              <a:solidFill>
                <a:srgbClr val="374151"/>
              </a:solidFill>
              <a:effectLst/>
              <a:latin typeface="Söhne"/>
            </a:endParaRPr>
          </a:p>
          <a:p>
            <a:r>
              <a:rPr lang="en-US" b="0" i="0" dirty="0">
                <a:solidFill>
                  <a:srgbClr val="374151"/>
                </a:solidFill>
                <a:effectLst/>
                <a:latin typeface="Söhne"/>
              </a:rPr>
              <a:t>Data analytics tools can identify unusual patterns or outliers in financial transactions, such as unexpected increases in expenses or irregularities in revenue. These anomalies can be flagged for further investigation, allowing organizations to uncover potentially fraudulent activities. Also, by analyzing patterns and variables associated with past fraud cases, organizations can predict and prevent future fraudulent activities.</a:t>
            </a:r>
          </a:p>
          <a:p>
            <a:endParaRPr lang="en-US" b="0" i="0" dirty="0">
              <a:solidFill>
                <a:srgbClr val="374151"/>
              </a:solidFill>
              <a:effectLst/>
              <a:latin typeface="Söhne"/>
            </a:endParaRPr>
          </a:p>
          <a:p>
            <a:r>
              <a:rPr lang="en-US" b="0" i="0" dirty="0">
                <a:solidFill>
                  <a:srgbClr val="374151"/>
                </a:solidFill>
                <a:effectLst/>
                <a:latin typeface="Söhne"/>
              </a:rPr>
              <a:t>Data analytics can segment data based on various criteria, such as vendors, donors, or program areas, to identify areas with a higher risk of fraud. By focusing on specific segments, organizations can proactively monitor and investigate potential fraud within those areas.</a:t>
            </a:r>
          </a:p>
          <a:p>
            <a:endParaRPr lang="en-US" b="0" i="0" dirty="0">
              <a:solidFill>
                <a:srgbClr val="374151"/>
              </a:solidFill>
              <a:effectLst/>
              <a:latin typeface="Söhne"/>
            </a:endParaRPr>
          </a:p>
          <a:p>
            <a:r>
              <a:rPr lang="en-US" b="0" i="0" dirty="0">
                <a:solidFill>
                  <a:srgbClr val="374151"/>
                </a:solidFill>
                <a:effectLst/>
                <a:latin typeface="Söhne"/>
              </a:rPr>
              <a:t>Moreover, with the help of data analytics, organizations can implement real-time monitoring of financial transactions, flagging suspicious activities as they occur. This proactive approach allows for immediate intervention and mitigation of fraudulent behavior.</a:t>
            </a:r>
            <a:endParaRPr lang="en-US" dirty="0"/>
          </a:p>
        </p:txBody>
      </p:sp>
      <p:sp>
        <p:nvSpPr>
          <p:cNvPr id="4" name="Slide Number Placeholder 3"/>
          <p:cNvSpPr>
            <a:spLocks noGrp="1"/>
          </p:cNvSpPr>
          <p:nvPr>
            <p:ph type="sldNum" sz="quarter" idx="5"/>
          </p:nvPr>
        </p:nvSpPr>
        <p:spPr/>
        <p:txBody>
          <a:bodyPr/>
          <a:lstStyle/>
          <a:p>
            <a:fld id="{23EBD2E2-98D1-D749-9F4D-5387995380C0}" type="slidenum">
              <a:rPr lang="en-US" smtClean="0"/>
              <a:t>14</a:t>
            </a:fld>
            <a:endParaRPr lang="en-US"/>
          </a:p>
        </p:txBody>
      </p:sp>
    </p:spTree>
    <p:extLst>
      <p:ext uri="{BB962C8B-B14F-4D97-AF65-F5344CB8AC3E}">
        <p14:creationId xmlns:p14="http://schemas.microsoft.com/office/powerpoint/2010/main" val="274012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1100" i="1" dirty="0"/>
              <a:t>Individual Analytic Solution Application Marketing Sheet Here</a:t>
            </a:r>
          </a:p>
          <a:p>
            <a:pPr defTabSz="931717">
              <a:defRPr/>
            </a:pPr>
            <a:r>
              <a:rPr lang="en-US" sz="1100" i="1" dirty="0"/>
              <a:t>Reference P2P Indicator and Fields – remind that these are the required fields to do the analysis for that app, if client cannot provide a field that “test” will not be done</a:t>
            </a:r>
          </a:p>
          <a:p>
            <a:r>
              <a:rPr lang="en-US" sz="1100" i="1" dirty="0"/>
              <a:t>Reference Qlik User Guide</a:t>
            </a:r>
          </a:p>
          <a:p>
            <a:r>
              <a:rPr lang="en-US" sz="1100" i="1" dirty="0"/>
              <a:t>Reference P2P User Guide – remind that the back of the user guide has all tests incorporated into the application</a:t>
            </a:r>
          </a:p>
          <a:p>
            <a:endParaRPr lang="en-US" sz="1100" dirty="0"/>
          </a:p>
          <a:p>
            <a:r>
              <a:rPr lang="en-US" sz="1100" dirty="0">
                <a:ea typeface="Calibri" panose="020F0502020204030204" pitchFamily="34" charset="0"/>
              </a:rPr>
              <a:t>Before moving further, I would now like to show you one of our Business Process Analytic Solutions - Procure to Pay, which is analytics around the accounts payable cycle. </a:t>
            </a:r>
          </a:p>
          <a:p>
            <a:endParaRPr lang="en-US" sz="1100" dirty="0">
              <a:ea typeface="Calibri" panose="020F0502020204030204" pitchFamily="34" charset="0"/>
            </a:endParaRPr>
          </a:p>
          <a:p>
            <a:r>
              <a:rPr lang="en-US" sz="1100" dirty="0">
                <a:ea typeface="Calibri" panose="020F0502020204030204" pitchFamily="34" charset="0"/>
              </a:rPr>
              <a:t>In your BI Packet, you will find a marketing brochure for this application and also another application, Procurement Card. These are examples of what we would give to clients for information about the apps. Also, going around is a listing of all of the tests built into the application with the required fields, that the client would get. If they didn’t have a certain field or didn’t want a specific test then would simply just remove that test from the final dashboard. The other two items going around are the User Guides that clients will receive at onboarding. We will have initial training, but this gives them something to reference later on. </a:t>
            </a:r>
          </a:p>
          <a:p>
            <a:endParaRPr lang="en-US" sz="1100" dirty="0">
              <a:ea typeface="Calibri" panose="020F0502020204030204" pitchFamily="34" charset="0"/>
            </a:endParaRPr>
          </a:p>
          <a:p>
            <a:r>
              <a:rPr lang="en-US" sz="1100" dirty="0">
                <a:ea typeface="Calibri" panose="020F0502020204030204" pitchFamily="34" charset="0"/>
              </a:rPr>
              <a:t>Alright, so let’s begin the demo. </a:t>
            </a:r>
          </a:p>
        </p:txBody>
      </p:sp>
    </p:spTree>
    <p:extLst>
      <p:ext uri="{BB962C8B-B14F-4D97-AF65-F5344CB8AC3E}">
        <p14:creationId xmlns:p14="http://schemas.microsoft.com/office/powerpoint/2010/main" val="33560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ea typeface="Calibri" panose="020F0502020204030204" pitchFamily="34" charset="0"/>
              </a:rPr>
              <a:t>Our Analytic Solutions are available through a Cloud-Based Platform called Qlik. This video will have all simulated data, so not all the numbers will make sense, but we have tested this app against actual client data. </a:t>
            </a:r>
          </a:p>
          <a:p>
            <a:endParaRPr lang="en-US" sz="1100">
              <a:ea typeface="Calibri" panose="020F0502020204030204" pitchFamily="34" charset="0"/>
            </a:endParaRPr>
          </a:p>
          <a:p>
            <a:r>
              <a:rPr lang="en-US" sz="1100">
                <a:ea typeface="Calibri" panose="020F0502020204030204" pitchFamily="34" charset="0"/>
              </a:rPr>
              <a:t>To access Qlik, we simply go to our own URL - </a:t>
            </a:r>
            <a:r>
              <a:rPr lang="en-US" sz="1100" u="sng">
                <a:solidFill>
                  <a:srgbClr val="0563C1"/>
                </a:solidFill>
                <a:ea typeface="Calibri" panose="020F0502020204030204" pitchFamily="34" charset="0"/>
                <a:hlinkClick r:id="rId3"/>
              </a:rPr>
              <a:t>https://mcmtsg.us.qlikcloud.com/</a:t>
            </a:r>
            <a:endParaRPr lang="en-US" sz="1100">
              <a:ea typeface="Calibri" panose="020F0502020204030204" pitchFamily="34" charset="0"/>
            </a:endParaRPr>
          </a:p>
          <a:p>
            <a:r>
              <a:rPr lang="en-US" sz="1100">
                <a:ea typeface="Calibri" panose="020F0502020204030204" pitchFamily="34" charset="0"/>
              </a:rPr>
              <a:t> </a:t>
            </a:r>
          </a:p>
          <a:p>
            <a:r>
              <a:rPr lang="en-US" sz="1100">
                <a:ea typeface="Calibri" panose="020F0502020204030204" pitchFamily="34" charset="0"/>
              </a:rPr>
              <a:t>Each user, whether that be a client user or an internal user of the firm, has their own username and password to login. Each user has to be invited by me, the Qlik Administrator, to join. Once they join, I have to specifically assign them to their own company page and then to their application. This ensures security and separation between our clients. </a:t>
            </a:r>
          </a:p>
          <a:p>
            <a:r>
              <a:rPr lang="en-US" sz="1100">
                <a:ea typeface="Calibri" panose="020F0502020204030204" pitchFamily="34" charset="0"/>
              </a:rPr>
              <a:t> </a:t>
            </a:r>
          </a:p>
          <a:p>
            <a:r>
              <a:rPr lang="en-US" sz="1100">
                <a:ea typeface="Calibri" panose="020F0502020204030204" pitchFamily="34" charset="0"/>
              </a:rPr>
              <a:t>So, once we get logged in, we come to this main page where Clients are able to pin important graphs from an application that they want to keep an eye on. </a:t>
            </a:r>
          </a:p>
          <a:p>
            <a:r>
              <a:rPr lang="en-US" sz="1100">
                <a:ea typeface="Calibri" panose="020F0502020204030204" pitchFamily="34" charset="0"/>
              </a:rPr>
              <a:t> </a:t>
            </a:r>
          </a:p>
          <a:p>
            <a:r>
              <a:rPr lang="en-US" sz="1100">
                <a:ea typeface="Calibri" panose="020F0502020204030204" pitchFamily="34" charset="0"/>
              </a:rPr>
              <a:t>To get to their application, Clients click on “Catalog” and then use the drop-down to go to their company page. I have lots of different spaces since I am an administrator. Clients will only have their company page. Once on their company page, clients will see their application(s), whichever Analytic Solution they have chosen. </a:t>
            </a:r>
          </a:p>
          <a:p>
            <a:r>
              <a:rPr lang="en-US" sz="1100">
                <a:ea typeface="Calibri" panose="020F0502020204030204" pitchFamily="34" charset="0"/>
              </a:rPr>
              <a:t> </a:t>
            </a:r>
          </a:p>
          <a:p>
            <a:r>
              <a:rPr lang="en-US" sz="1100">
                <a:ea typeface="Calibri" panose="020F0502020204030204" pitchFamily="34" charset="0"/>
              </a:rPr>
              <a:t>Today, I am going to show you Procure to Pay. Users simply click on the app to open it. The main page of the application will open up with a brief overview of the application and buttons to navigate within the app. </a:t>
            </a:r>
          </a:p>
          <a:p>
            <a:r>
              <a:rPr lang="en-US" sz="1100">
                <a:ea typeface="Calibri" panose="020F0502020204030204" pitchFamily="34" charset="0"/>
              </a:rPr>
              <a:t> </a:t>
            </a:r>
          </a:p>
          <a:p>
            <a:r>
              <a:rPr lang="en-US" sz="1100">
                <a:ea typeface="Calibri" panose="020F0502020204030204" pitchFamily="34" charset="0"/>
              </a:rPr>
              <a:t>Since this app is around the Accounts Payable cycle, we have 5 categories that a client can navigate to. Let’s say a client first wants an overall overview, so they go to Executive Summary. </a:t>
            </a:r>
          </a:p>
          <a:p>
            <a:r>
              <a:rPr lang="en-US" sz="1100">
                <a:ea typeface="Calibri" panose="020F0502020204030204" pitchFamily="34" charset="0"/>
              </a:rPr>
              <a:t> </a:t>
            </a:r>
          </a:p>
          <a:p>
            <a:r>
              <a:rPr lang="en-US" sz="1100">
                <a:ea typeface="Calibri" panose="020F0502020204030204" pitchFamily="34" charset="0"/>
              </a:rPr>
              <a:t>On each page or sheet within the application, there are filters at the top to help narrow in on results. Below the filters, you see some KPIs, as well as various graphs of the data, and then at the bottom there is always a table of all of the data. All graphs and charts are interactive where users can click on a time-period or name and all of the data on the page will change. </a:t>
            </a:r>
          </a:p>
          <a:p>
            <a:r>
              <a:rPr lang="en-US" sz="1100">
                <a:ea typeface="Calibri" panose="020F0502020204030204" pitchFamily="34" charset="0"/>
              </a:rPr>
              <a:t> </a:t>
            </a:r>
          </a:p>
          <a:p>
            <a:r>
              <a:rPr lang="en-US" sz="1100">
                <a:ea typeface="Calibri" panose="020F0502020204030204" pitchFamily="34" charset="0"/>
              </a:rPr>
              <a:t>For example, we see Puma North America has a high Vendor Risk Score. If we click on them, we see all of the graphs at the top adjust. We also have built in this table at the bottom of each sheet showing detail of the data. </a:t>
            </a:r>
          </a:p>
          <a:p>
            <a:r>
              <a:rPr lang="en-US" sz="1100">
                <a:ea typeface="Calibri" panose="020F0502020204030204" pitchFamily="34" charset="0"/>
              </a:rPr>
              <a:t> </a:t>
            </a:r>
          </a:p>
          <a:p>
            <a:r>
              <a:rPr lang="en-US" sz="1100">
                <a:ea typeface="Calibri" panose="020F0502020204030204" pitchFamily="34" charset="0"/>
              </a:rPr>
              <a:t>It is important to note that any selections we make need to be cleared manually or they will carry over to any of the other sheets we go to. </a:t>
            </a:r>
          </a:p>
          <a:p>
            <a:r>
              <a:rPr lang="en-US" sz="1100">
                <a:ea typeface="Calibri" panose="020F0502020204030204" pitchFamily="34" charset="0"/>
              </a:rPr>
              <a:t> </a:t>
            </a:r>
          </a:p>
          <a:p>
            <a:r>
              <a:rPr lang="en-US" sz="1100">
                <a:ea typeface="Calibri" panose="020F0502020204030204" pitchFamily="34" charset="0"/>
              </a:rPr>
              <a:t>Now let’s say our client wanted to get more insights on their vendors. They can navigate to the vendors sheet where they first come to an executive summary type page specific for vendors. You will see at the top they have filters to choose from again, as well as KPIs and other interactive graphs and tables. The new thing here is this area at the top where they can choose a test to see the results. </a:t>
            </a:r>
          </a:p>
          <a:p>
            <a:r>
              <a:rPr lang="en-US" sz="1100">
                <a:ea typeface="Calibri" panose="020F0502020204030204" pitchFamily="34" charset="0"/>
              </a:rPr>
              <a:t> </a:t>
            </a:r>
          </a:p>
          <a:p>
            <a:r>
              <a:rPr lang="en-US" sz="1100">
                <a:ea typeface="Calibri" panose="020F0502020204030204" pitchFamily="34" charset="0"/>
              </a:rPr>
              <a:t>These are the tests we have developed specific for the vendor analysis. This application has near 70 tests in total across all 5 categories.</a:t>
            </a:r>
          </a:p>
          <a:p>
            <a:r>
              <a:rPr lang="en-US" sz="1100">
                <a:ea typeface="Calibri" panose="020F0502020204030204" pitchFamily="34" charset="0"/>
              </a:rPr>
              <a:t> </a:t>
            </a:r>
          </a:p>
          <a:p>
            <a:r>
              <a:rPr lang="en-US" sz="1100">
                <a:ea typeface="Calibri" panose="020F0502020204030204" pitchFamily="34" charset="0"/>
              </a:rPr>
              <a:t>Let’s see how many vendors have a PO Box address. The computer algorithm found 108 vendors with PO boxes and 66 of those are active. It is up to the client to make decisions about them. So the table at the bottom can be exported if the client wanted to dig deeper, but they can also see the information on the graphs on this sheet. All the graphs/charts/tables within this application can be exported in image, pdf, or excel formats. Now, we know that PO Box addresses are often susceptible to fraud so we would want them to keep an eye on this page. </a:t>
            </a:r>
          </a:p>
          <a:p>
            <a:r>
              <a:rPr lang="en-US" sz="1100">
                <a:ea typeface="Calibri" panose="020F0502020204030204" pitchFamily="34" charset="0"/>
              </a:rPr>
              <a:t> </a:t>
            </a:r>
          </a:p>
          <a:p>
            <a:r>
              <a:rPr lang="en-US" sz="1100">
                <a:ea typeface="Calibri" panose="020F0502020204030204" pitchFamily="34" charset="0"/>
              </a:rPr>
              <a:t>All of the functionality shown here and some other features not shows are further explained in our User Guides that each client user will receive as reference.</a:t>
            </a:r>
          </a:p>
          <a:p>
            <a:r>
              <a:rPr lang="en-US" sz="1100">
                <a:ea typeface="Calibri" panose="020F0502020204030204" pitchFamily="34" charset="0"/>
              </a:rPr>
              <a:t> </a:t>
            </a:r>
          </a:p>
          <a:p>
            <a:r>
              <a:rPr lang="en-US" sz="1100">
                <a:ea typeface="Calibri" panose="020F0502020204030204" pitchFamily="34" charset="0"/>
              </a:rPr>
              <a:t>In creating the applications, we worked hard to keep colors consist for each category area, we incorporated banners and icons for all of the tests which also match the user guide. We will also provide an initial training/onboarding session to our client users. </a:t>
            </a:r>
          </a:p>
          <a:p>
            <a:r>
              <a:rPr lang="en-US" sz="1100">
                <a:ea typeface="Calibri" panose="020F0502020204030204" pitchFamily="34" charset="0"/>
              </a:rPr>
              <a:t> </a:t>
            </a:r>
          </a:p>
          <a:p>
            <a:r>
              <a:rPr lang="en-US" sz="1100">
                <a:ea typeface="Calibri" panose="020F0502020204030204" pitchFamily="34" charset="0"/>
              </a:rPr>
              <a:t>That is just a quick overview of the application, Procure to Pay is one of our larger applications just because the data is pulled from various areas, but the functionality and structure you see here is what we have for all our of Analytic Solutions.</a:t>
            </a:r>
          </a:p>
        </p:txBody>
      </p:sp>
    </p:spTree>
    <p:extLst>
      <p:ext uri="{BB962C8B-B14F-4D97-AF65-F5344CB8AC3E}">
        <p14:creationId xmlns:p14="http://schemas.microsoft.com/office/powerpoint/2010/main" val="1632071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those were just some potential examples that we can build into a NFP Analytic Solution. </a:t>
            </a:r>
          </a:p>
          <a:p>
            <a:endParaRPr lang="en-US" sz="1100" dirty="0"/>
          </a:p>
          <a:p>
            <a:r>
              <a:rPr lang="en-US" sz="1100" dirty="0"/>
              <a:t>For MCM Analytic Solutions that are already developed, we offer quick onboarding. We simply duplicate the original template and add in your data. Therefore, once we receive the correct data it should take less than 2 weeks to get the dashboard created and your team trained in using the system. For those Solutions that need to be created, it takes us about 8 weeks to get you onboarded.</a:t>
            </a:r>
          </a:p>
          <a:p>
            <a:endParaRPr lang="en-US" sz="1100" dirty="0"/>
          </a:p>
          <a:p>
            <a:r>
              <a:rPr lang="en-US" sz="1100" dirty="0"/>
              <a:t>The amount of data that each dashboard holds can range from a couple months to 10+ years, it depends on what you want to see. We will load in historical data during the onboarding processes then you can choose how often the dashboard gets updated with new data – whether it be one-time, every day, every week, every month, or every quarter. We simply set up an automated scheduler based on your selection. </a:t>
            </a:r>
          </a:p>
          <a:p>
            <a:endParaRPr lang="en-US" sz="1100" dirty="0"/>
          </a:p>
          <a:p>
            <a:r>
              <a:rPr lang="en-US" sz="1100" dirty="0"/>
              <a:t>Of course, the pricing of the solutions will vary depending on the frequency of the update chosen. The pricing is not affected by how much historical data goes into the initial onboarding. </a:t>
            </a:r>
          </a:p>
        </p:txBody>
      </p:sp>
    </p:spTree>
    <p:extLst>
      <p:ext uri="{BB962C8B-B14F-4D97-AF65-F5344CB8AC3E}">
        <p14:creationId xmlns:p14="http://schemas.microsoft.com/office/powerpoint/2010/main" val="222248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1100" dirty="0"/>
              <a:t>So again, our pricing is based on how often you want the dashboard to be updated, but you will have access to the dashboard for the entirety of the annual contract period.  </a:t>
            </a:r>
          </a:p>
        </p:txBody>
      </p:sp>
      <p:sp>
        <p:nvSpPr>
          <p:cNvPr id="4" name="Slide Number Placeholder 3"/>
          <p:cNvSpPr>
            <a:spLocks noGrp="1"/>
          </p:cNvSpPr>
          <p:nvPr>
            <p:ph type="sldNum" sz="quarter" idx="5"/>
          </p:nvPr>
        </p:nvSpPr>
        <p:spPr/>
        <p:txBody>
          <a:bodyPr/>
          <a:lstStyle/>
          <a:p>
            <a:fld id="{C4A21669-58F9-454F-B1EB-A322CF05846C}" type="slidenum">
              <a:rPr lang="en-US" smtClean="0"/>
              <a:t>18</a:t>
            </a:fld>
            <a:endParaRPr lang="en-US"/>
          </a:p>
        </p:txBody>
      </p:sp>
    </p:spTree>
    <p:extLst>
      <p:ext uri="{BB962C8B-B14F-4D97-AF65-F5344CB8AC3E}">
        <p14:creationId xmlns:p14="http://schemas.microsoft.com/office/powerpoint/2010/main" val="2217251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That wraps-up the introduction to Data Analytics Services and specifically how they relate to NFP. Let’s move on to the second service MCM currently offers under the BI Service line….</a:t>
            </a:r>
          </a:p>
        </p:txBody>
      </p:sp>
    </p:spTree>
    <p:extLst>
      <p:ext uri="{BB962C8B-B14F-4D97-AF65-F5344CB8AC3E}">
        <p14:creationId xmlns:p14="http://schemas.microsoft.com/office/powerpoint/2010/main" val="390554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cs typeface="Times New Roman" panose="02020603050405020304" pitchFamily="18" charset="0"/>
              </a:rPr>
              <a:t>My name is Tayaba Nadeem. I lead MCM’s Business Intelligence Services Team, which falls under Risk Advisory Services. I work out of the Indianapolis office.</a:t>
            </a:r>
          </a:p>
          <a:p>
            <a:endParaRPr lang="en-US" sz="1000" dirty="0">
              <a:cs typeface="Times New Roman" panose="02020603050405020304" pitchFamily="18" charset="0"/>
            </a:endParaRPr>
          </a:p>
          <a:p>
            <a:r>
              <a:rPr lang="en-US" sz="1000" dirty="0">
                <a:cs typeface="Times New Roman" panose="02020603050405020304" pitchFamily="18" charset="0"/>
              </a:rPr>
              <a:t>Over the course of my time here at MCM I have definitely moved my way around the firm. I started as an intern in January of 2018 with the Indianapolis team working in traditional financial statement audits. I then moved over to Risk Advisory Services working with the IT Audit team doing SOC and SOX work. In August of 2020, I transitioned to full-time and took over what we called data analytics services and since then I have almost completely changed everything, which I am excited to introduce to you today. </a:t>
            </a:r>
          </a:p>
          <a:p>
            <a:endParaRPr lang="en-US" sz="1000" dirty="0">
              <a:cs typeface="Times New Roman" panose="02020603050405020304" pitchFamily="18" charset="0"/>
            </a:endParaRPr>
          </a:p>
          <a:p>
            <a:r>
              <a:rPr lang="en-US" sz="1000" dirty="0">
                <a:cs typeface="Times New Roman" panose="02020603050405020304" pitchFamily="18" charset="0"/>
              </a:rPr>
              <a:t>A bit about my education - I attended IUPUI where I earned a Bachelor of Science in Business from the Kelley School of Business in May 2019. I triple majored in Accounting, Finance, and International Studies and had double minors in Economics and Computer Information Technology. The Computer Information Technology minor was further specialized in Application Development, Web Design, and Database Management. </a:t>
            </a:r>
          </a:p>
          <a:p>
            <a:endParaRPr lang="en-US" sz="1000" dirty="0">
              <a:cs typeface="Times New Roman" panose="02020603050405020304" pitchFamily="18" charset="0"/>
            </a:endParaRPr>
          </a:p>
          <a:p>
            <a:r>
              <a:rPr lang="en-US" sz="1000" dirty="0">
                <a:cs typeface="Times New Roman" panose="02020603050405020304" pitchFamily="18" charset="0"/>
              </a:rPr>
              <a:t>My goal was always to combine my business majors and technology minors and I knew the accounting industry was moving towards technology, automation, and analytics. So, I pursued a Fundamentals of Data Analytics Certificate from the Purdue School of Science, Department of Computer Science at IUPUI, which I also earned in May 2019. The certificate helped me truly decide where I wanted my career to go. And so, I then pursued a Masters of Science in Technology concentrated in Applied Data Management and Analytics and earned the degree in May of 2020 from the Purdue School of Engineering and Technology at IUPUI.</a:t>
            </a:r>
          </a:p>
          <a:p>
            <a:endParaRPr lang="en-US" sz="1000" dirty="0">
              <a:cs typeface="Times New Roman" panose="02020603050405020304" pitchFamily="18" charset="0"/>
            </a:endParaRPr>
          </a:p>
          <a:p>
            <a:r>
              <a:rPr lang="en-US" sz="1000" dirty="0">
                <a:cs typeface="Times New Roman" panose="02020603050405020304" pitchFamily="18" charset="0"/>
              </a:rPr>
              <a:t>I am now pursing a professional certification in Emerging Technologies. A 4-part exam centered around Artificial Intelligence, Blockchain Technologies, Cloud Computing, and Internet of Things. </a:t>
            </a:r>
          </a:p>
          <a:p>
            <a:endParaRPr lang="en-US" sz="1000" dirty="0">
              <a:cs typeface="Times New Roman" panose="02020603050405020304" pitchFamily="18" charset="0"/>
            </a:endParaRPr>
          </a:p>
          <a:p>
            <a:r>
              <a:rPr lang="en-US" sz="1000" dirty="0">
                <a:cs typeface="Times New Roman" panose="02020603050405020304" pitchFamily="18" charset="0"/>
              </a:rPr>
              <a:t>I did not tell you all that to boast about myself, the true purpose of me telling you all of this was to show that I am not just a data head or an accountant doing data things. I truly do have education and experience in both to be able to understand your needs and work with you to accomplish your organization's goal.</a:t>
            </a:r>
          </a:p>
          <a:p>
            <a:endParaRPr lang="en-US" sz="1000" dirty="0">
              <a:cs typeface="Times New Roman" panose="02020603050405020304" pitchFamily="18" charset="0"/>
            </a:endParaRPr>
          </a:p>
          <a:p>
            <a:r>
              <a:rPr lang="en-US" sz="1000" dirty="0">
                <a:cs typeface="Times New Roman" panose="02020603050405020304" pitchFamily="18" charset="0"/>
              </a:rPr>
              <a:t>That said, let’s get back to why we are here!</a:t>
            </a:r>
          </a:p>
        </p:txBody>
      </p:sp>
    </p:spTree>
    <p:extLst>
      <p:ext uri="{BB962C8B-B14F-4D97-AF65-F5344CB8AC3E}">
        <p14:creationId xmlns:p14="http://schemas.microsoft.com/office/powerpoint/2010/main" val="119809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Data Strategy!</a:t>
            </a:r>
          </a:p>
        </p:txBody>
      </p:sp>
    </p:spTree>
    <p:extLst>
      <p:ext uri="{BB962C8B-B14F-4D97-AF65-F5344CB8AC3E}">
        <p14:creationId xmlns:p14="http://schemas.microsoft.com/office/powerpoint/2010/main" val="3197062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https://online.maryville.edu/blog/data-science-for-social-good/</a:t>
            </a:r>
          </a:p>
          <a:p>
            <a:endParaRPr lang="en-US" dirty="0"/>
          </a:p>
          <a:p>
            <a:r>
              <a:rPr lang="en-US" dirty="0"/>
              <a:t>So here are just some stats on NFP data. 90% say they are collecting data, 46% say their data is spread across systems, and 50% say they use some type of analytics related to email and donor management. </a:t>
            </a:r>
          </a:p>
        </p:txBody>
      </p:sp>
      <p:sp>
        <p:nvSpPr>
          <p:cNvPr id="4" name="Slide Number Placeholder 3"/>
          <p:cNvSpPr>
            <a:spLocks noGrp="1"/>
          </p:cNvSpPr>
          <p:nvPr>
            <p:ph type="sldNum" sz="quarter" idx="5"/>
          </p:nvPr>
        </p:nvSpPr>
        <p:spPr/>
        <p:txBody>
          <a:bodyPr/>
          <a:lstStyle/>
          <a:p>
            <a:fld id="{23EBD2E2-98D1-D749-9F4D-5387995380C0}" type="slidenum">
              <a:rPr lang="en-US" smtClean="0"/>
              <a:t>21</a:t>
            </a:fld>
            <a:endParaRPr lang="en-US"/>
          </a:p>
        </p:txBody>
      </p:sp>
    </p:spTree>
    <p:extLst>
      <p:ext uri="{BB962C8B-B14F-4D97-AF65-F5344CB8AC3E}">
        <p14:creationId xmlns:p14="http://schemas.microsoft.com/office/powerpoint/2010/main" val="2746545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what is Data Strategy?</a:t>
            </a:r>
          </a:p>
          <a:p>
            <a:endParaRPr lang="en-US" sz="1100" dirty="0"/>
          </a:p>
          <a:p>
            <a:r>
              <a:rPr lang="en-US" sz="1100" dirty="0"/>
              <a:t>Data strategy is how companies gather, store, manage, share, and use their data. </a:t>
            </a:r>
          </a:p>
        </p:txBody>
      </p:sp>
    </p:spTree>
    <p:extLst>
      <p:ext uri="{BB962C8B-B14F-4D97-AF65-F5344CB8AC3E}">
        <p14:creationId xmlns:p14="http://schemas.microsoft.com/office/powerpoint/2010/main" val="368803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Data Strategy is way to help you understand what data you have and what you can do with it. </a:t>
            </a:r>
          </a:p>
        </p:txBody>
      </p:sp>
    </p:spTree>
    <p:extLst>
      <p:ext uri="{BB962C8B-B14F-4D97-AF65-F5344CB8AC3E}">
        <p14:creationId xmlns:p14="http://schemas.microsoft.com/office/powerpoint/2010/main" val="1022897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Data Strategy is designed as a consultation service. I understand that the items I discuss today are brand new to some of you or a recap to others. We have some that have heard the buzzwords, but do not know what they mean or what to even do. We have others that know what they need to do, but just don’t know how. And we have others that know what they want, have tried building on their own, and they just need help with where to go now. </a:t>
            </a:r>
          </a:p>
          <a:p>
            <a:endParaRPr lang="en-US" sz="1100" dirty="0"/>
          </a:p>
          <a:p>
            <a:r>
              <a:rPr lang="en-US" sz="1100" dirty="0"/>
              <a:t>So, Data Strategy helps us address all those issues with 3 product offerings. We have Data Roadmap Development – where we can assist in helping you understand the quality of your data and what you can do with it right now. We work with you to create a custom roadmap to achieve your organization’s goals. We have Business Process Evaluation  – where we help you ensure you have secure and efficient processes in place when it comes to the flow of data within your organization. We help you develop written policies and procedures to ensure data governance. We also have Data Systems Evaluation – where we evaluate the security, performance, and precision of your data systems and provide recommendations for those systems.</a:t>
            </a:r>
          </a:p>
        </p:txBody>
      </p:sp>
      <p:sp>
        <p:nvSpPr>
          <p:cNvPr id="4" name="Slide Number Placeholder 3"/>
          <p:cNvSpPr>
            <a:spLocks noGrp="1"/>
          </p:cNvSpPr>
          <p:nvPr>
            <p:ph type="sldNum" sz="quarter" idx="5"/>
          </p:nvPr>
        </p:nvSpPr>
        <p:spPr/>
        <p:txBody>
          <a:bodyPr/>
          <a:lstStyle/>
          <a:p>
            <a:fld id="{E2964CB1-425F-4A69-B327-DD13C11A4F25}" type="slidenum">
              <a:rPr lang="en-US" smtClean="0"/>
              <a:t>24</a:t>
            </a:fld>
            <a:endParaRPr lang="en-US"/>
          </a:p>
        </p:txBody>
      </p:sp>
    </p:spTree>
    <p:extLst>
      <p:ext uri="{BB962C8B-B14F-4D97-AF65-F5344CB8AC3E}">
        <p14:creationId xmlns:p14="http://schemas.microsoft.com/office/powerpoint/2010/main" val="379741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3 types of data strategy consulting services are developed from a standardized framework that allows for customization to your organization. </a:t>
            </a:r>
          </a:p>
          <a:p>
            <a:endParaRPr lang="en-US" sz="1100" dirty="0"/>
          </a:p>
          <a:p>
            <a:r>
              <a:rPr lang="en-US" sz="1100" dirty="0"/>
              <a:t>The pricing for the consultation services will be based on the budgeted time it will take to get through the framework’s workpapers and adjusted for your needs. </a:t>
            </a:r>
          </a:p>
          <a:p>
            <a:endParaRPr lang="en-US" sz="1100" dirty="0"/>
          </a:p>
          <a:p>
            <a:r>
              <a:rPr lang="en-US" sz="1100" dirty="0"/>
              <a:t>Simply put, it’s priced as a normal consulting service engagement would be. </a:t>
            </a:r>
          </a:p>
        </p:txBody>
      </p:sp>
      <p:sp>
        <p:nvSpPr>
          <p:cNvPr id="4" name="Slide Number Placeholder 3"/>
          <p:cNvSpPr>
            <a:spLocks noGrp="1"/>
          </p:cNvSpPr>
          <p:nvPr>
            <p:ph type="sldNum" sz="quarter" idx="5"/>
          </p:nvPr>
        </p:nvSpPr>
        <p:spPr/>
        <p:txBody>
          <a:bodyPr/>
          <a:lstStyle/>
          <a:p>
            <a:fld id="{C4A21669-58F9-454F-B1EB-A322CF05846C}" type="slidenum">
              <a:rPr lang="en-US" smtClean="0"/>
              <a:t>25</a:t>
            </a:fld>
            <a:endParaRPr lang="en-US"/>
          </a:p>
        </p:txBody>
      </p:sp>
    </p:spTree>
    <p:extLst>
      <p:ext uri="{BB962C8B-B14F-4D97-AF65-F5344CB8AC3E}">
        <p14:creationId xmlns:p14="http://schemas.microsoft.com/office/powerpoint/2010/main" val="1900631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That wraps-up the introduction to Data Strategy Services. </a:t>
            </a:r>
          </a:p>
          <a:p>
            <a:endParaRPr lang="en-US" sz="1100"/>
          </a:p>
        </p:txBody>
      </p:sp>
    </p:spTree>
    <p:extLst>
      <p:ext uri="{BB962C8B-B14F-4D97-AF65-F5344CB8AC3E}">
        <p14:creationId xmlns:p14="http://schemas.microsoft.com/office/powerpoint/2010/main" val="2329947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At the start of this presentation, I asked you all 3 questions – how hard is it for you to accurately measure KPIs, find employee abuse, and close your books timely?</a:t>
            </a:r>
          </a:p>
          <a:p>
            <a:endParaRPr lang="en-US" sz="1100" dirty="0"/>
          </a:p>
          <a:p>
            <a:r>
              <a:rPr lang="en-US" sz="1100" dirty="0"/>
              <a:t>Those are just some of the areas our services can address. But I would like to show you some real examples of the impact of analytics. </a:t>
            </a:r>
          </a:p>
        </p:txBody>
      </p:sp>
    </p:spTree>
    <p:extLst>
      <p:ext uri="{BB962C8B-B14F-4D97-AF65-F5344CB8AC3E}">
        <p14:creationId xmlns:p14="http://schemas.microsoft.com/office/powerpoint/2010/main" val="3538473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cs typeface="Calibri"/>
              </a:rPr>
              <a:t>Organizations are facing more challenges now than ever. You are trying to protect your company against fraud, ensure compliance, while also achieving your growth goals. </a:t>
            </a:r>
          </a:p>
          <a:p>
            <a:endParaRPr lang="en-US" sz="1100" dirty="0">
              <a:cs typeface="Calibri"/>
            </a:endParaRPr>
          </a:p>
          <a:p>
            <a:r>
              <a:rPr lang="en-US" sz="1100" dirty="0">
                <a:cs typeface="Calibri"/>
              </a:rPr>
              <a:t>Data analytics is an important tool to help organizations make better predictions and decisions in a timely manner. However, most companies don't know how to use the data they already have. We are able to put your data into a consumable format that can have a huge impact on your organization. </a:t>
            </a:r>
          </a:p>
        </p:txBody>
      </p:sp>
    </p:spTree>
    <p:extLst>
      <p:ext uri="{BB962C8B-B14F-4D97-AF65-F5344CB8AC3E}">
        <p14:creationId xmlns:p14="http://schemas.microsoft.com/office/powerpoint/2010/main" val="541368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cs typeface="Calibri"/>
              </a:rPr>
              <a:t>For example, Procurement card fraud is one of the most common occurring types of employee fraud and it can be costly. </a:t>
            </a:r>
          </a:p>
          <a:p>
            <a:endParaRPr lang="en-US" sz="1100" dirty="0">
              <a:cs typeface="Calibri"/>
            </a:endParaRPr>
          </a:p>
          <a:p>
            <a:r>
              <a:rPr lang="en-US" sz="1100" dirty="0">
                <a:cs typeface="Calibri"/>
              </a:rPr>
              <a:t>Companies must continue to monitor spending, but since only 8 percent of organizations fully utilize their data, it is more likely that this type of fraud can slip through the cracks. </a:t>
            </a:r>
            <a:endParaRPr lang="en-US" sz="1100" dirty="0"/>
          </a:p>
          <a:p>
            <a:endParaRPr lang="en-US" sz="1100" dirty="0">
              <a:cs typeface="Calibri"/>
            </a:endParaRPr>
          </a:p>
          <a:p>
            <a:r>
              <a:rPr lang="en-US" sz="1100" dirty="0">
                <a:cs typeface="Calibri"/>
              </a:rPr>
              <a:t>Most companies do not have time or resources to continuously monitor for suspicious activity. More than $7 billion have been lost annually due to fraud. </a:t>
            </a:r>
          </a:p>
          <a:p>
            <a:endParaRPr lang="en-US" sz="1100" dirty="0">
              <a:cs typeface="Calibri"/>
            </a:endParaRPr>
          </a:p>
          <a:p>
            <a:r>
              <a:rPr lang="en-US" sz="1100" dirty="0">
                <a:cs typeface="Calibri"/>
              </a:rPr>
              <a:t>However, with our MCM Analytic Solutions dashboard products, our clients will have immediate information to help them monitor fraud. </a:t>
            </a:r>
          </a:p>
          <a:p>
            <a:endParaRPr lang="en-US" sz="1100" dirty="0"/>
          </a:p>
          <a:p>
            <a:r>
              <a:rPr lang="en-US" sz="1100" dirty="0"/>
              <a:t>Our business intelligence services, help our clients become more efficient, proactive and use their data to achieve their goals. It allows companies to use the time they would normally spend on finding fraud and put it towards policies and best practices to combat it.</a:t>
            </a:r>
            <a:endParaRPr lang="en-US" sz="1100" dirty="0">
              <a:cs typeface="Calibri"/>
            </a:endParaRPr>
          </a:p>
          <a:p>
            <a:endParaRPr lang="en-US" sz="1100" dirty="0">
              <a:cs typeface="Calibri"/>
            </a:endParaRPr>
          </a:p>
          <a:p>
            <a:r>
              <a:rPr lang="en-US" sz="1100" dirty="0">
                <a:cs typeface="Calibri"/>
              </a:rPr>
              <a:t>These are just examples for one Analytic Solution, you can imagine the value of all the others. </a:t>
            </a:r>
          </a:p>
        </p:txBody>
      </p:sp>
    </p:spTree>
    <p:extLst>
      <p:ext uri="{BB962C8B-B14F-4D97-AF65-F5344CB8AC3E}">
        <p14:creationId xmlns:p14="http://schemas.microsoft.com/office/powerpoint/2010/main" val="184954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Introducing Business Intelligence! Business Intelligence is the newest service line of Risk Advisory Services at MCM.</a:t>
            </a:r>
          </a:p>
        </p:txBody>
      </p:sp>
    </p:spTree>
    <p:extLst>
      <p:ext uri="{BB962C8B-B14F-4D97-AF65-F5344CB8AC3E}">
        <p14:creationId xmlns:p14="http://schemas.microsoft.com/office/powerpoint/2010/main" val="2452260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move now into a Use Case to tell you more about using BI within NFP</a:t>
            </a:r>
          </a:p>
          <a:p>
            <a:endParaRPr lang="en-US" dirty="0"/>
          </a:p>
          <a:p>
            <a:r>
              <a:rPr lang="en-US" dirty="0"/>
              <a:t>So this case relates specifically to enhancing donor engagement and fundraising efficiency through Data Strategy and Analytics.</a:t>
            </a:r>
          </a:p>
        </p:txBody>
      </p:sp>
      <p:sp>
        <p:nvSpPr>
          <p:cNvPr id="4" name="Slide Number Placeholder 3"/>
          <p:cNvSpPr>
            <a:spLocks noGrp="1"/>
          </p:cNvSpPr>
          <p:nvPr>
            <p:ph type="sldNum" sz="quarter" idx="5"/>
          </p:nvPr>
        </p:nvSpPr>
        <p:spPr/>
        <p:txBody>
          <a:bodyPr/>
          <a:lstStyle/>
          <a:p>
            <a:fld id="{23EBD2E2-98D1-D749-9F4D-5387995380C0}" type="slidenum">
              <a:rPr lang="en-US" smtClean="0"/>
              <a:t>30</a:t>
            </a:fld>
            <a:endParaRPr lang="en-US"/>
          </a:p>
        </p:txBody>
      </p:sp>
    </p:spTree>
    <p:extLst>
      <p:ext uri="{BB962C8B-B14F-4D97-AF65-F5344CB8AC3E}">
        <p14:creationId xmlns:p14="http://schemas.microsoft.com/office/powerpoint/2010/main" val="2019600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The organization we will focus on is a not-for-profit called Hope for Tomorrow, which aims to provide education and healthcare support to underprivileged children in developing countries.</a:t>
            </a:r>
          </a:p>
          <a:p>
            <a:br>
              <a:rPr lang="en-US" dirty="0"/>
            </a:br>
            <a:endParaRPr lang="en-US" dirty="0"/>
          </a:p>
        </p:txBody>
      </p:sp>
      <p:sp>
        <p:nvSpPr>
          <p:cNvPr id="4" name="Slide Number Placeholder 3"/>
          <p:cNvSpPr>
            <a:spLocks noGrp="1"/>
          </p:cNvSpPr>
          <p:nvPr>
            <p:ph type="sldNum" sz="quarter" idx="5"/>
          </p:nvPr>
        </p:nvSpPr>
        <p:spPr/>
        <p:txBody>
          <a:bodyPr/>
          <a:lstStyle/>
          <a:p>
            <a:fld id="{23EBD2E2-98D1-D749-9F4D-5387995380C0}" type="slidenum">
              <a:rPr lang="en-US" smtClean="0"/>
              <a:t>31</a:t>
            </a:fld>
            <a:endParaRPr lang="en-US"/>
          </a:p>
        </p:txBody>
      </p:sp>
    </p:spTree>
    <p:extLst>
      <p:ext uri="{BB962C8B-B14F-4D97-AF65-F5344CB8AC3E}">
        <p14:creationId xmlns:p14="http://schemas.microsoft.com/office/powerpoint/2010/main" val="1178460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for Tomorrow faced challenges in effectively engaging donors, ensuring the efficient allocation of resources, and optimizing fundraising efforts.</a:t>
            </a:r>
          </a:p>
          <a:p>
            <a:r>
              <a:rPr lang="en-US" dirty="0"/>
              <a:t>They needed a data-driven approach to gain insights into donor behavior, identify potential donors, personalize communications, and measure the impact of their programs.</a:t>
            </a:r>
          </a:p>
          <a:p>
            <a:endParaRPr lang="en-US" dirty="0"/>
          </a:p>
          <a:p>
            <a:endParaRPr lang="en-US" dirty="0"/>
          </a:p>
        </p:txBody>
      </p:sp>
      <p:sp>
        <p:nvSpPr>
          <p:cNvPr id="4" name="Slide Number Placeholder 3"/>
          <p:cNvSpPr>
            <a:spLocks noGrp="1"/>
          </p:cNvSpPr>
          <p:nvPr>
            <p:ph type="sldNum" sz="quarter" idx="5"/>
          </p:nvPr>
        </p:nvSpPr>
        <p:spPr/>
        <p:txBody>
          <a:bodyPr/>
          <a:lstStyle/>
          <a:p>
            <a:fld id="{23EBD2E2-98D1-D749-9F4D-5387995380C0}" type="slidenum">
              <a:rPr lang="en-US" smtClean="0"/>
              <a:t>32</a:t>
            </a:fld>
            <a:endParaRPr lang="en-US"/>
          </a:p>
        </p:txBody>
      </p:sp>
    </p:spTree>
    <p:extLst>
      <p:ext uri="{BB962C8B-B14F-4D97-AF65-F5344CB8AC3E}">
        <p14:creationId xmlns:p14="http://schemas.microsoft.com/office/powerpoint/2010/main" val="2915566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I know I introduced Data Analytics to you first, but normally we all need to start with Data Strategy.</a:t>
            </a:r>
          </a:p>
        </p:txBody>
      </p:sp>
    </p:spTree>
    <p:extLst>
      <p:ext uri="{BB962C8B-B14F-4D97-AF65-F5344CB8AC3E}">
        <p14:creationId xmlns:p14="http://schemas.microsoft.com/office/powerpoint/2010/main" val="3875091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First of all, you must understand the data framework within the organization. So this is something MCM can help you with, but most of the time you have someone in the organization that knows about the infrastructure and systems. </a:t>
            </a:r>
          </a:p>
          <a:p>
            <a:endParaRPr lang="en-US" sz="1100" dirty="0"/>
          </a:p>
          <a:p>
            <a:r>
              <a:rPr lang="en-US" sz="1100" dirty="0"/>
              <a:t>Specific for Hope for Tomorrow, they conducted an evaluation of the organization’s current data landscape, including data sources, infrastructure, system, processes, and governance practices. Then they identified gaps, challenges, and opportunities for improvement that would lead to enhanced data quality, data privacy and security, and data management.</a:t>
            </a:r>
          </a:p>
        </p:txBody>
      </p:sp>
    </p:spTree>
    <p:extLst>
      <p:ext uri="{BB962C8B-B14F-4D97-AF65-F5344CB8AC3E}">
        <p14:creationId xmlns:p14="http://schemas.microsoft.com/office/powerpoint/2010/main" val="1032375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74151"/>
                </a:solidFill>
                <a:effectLst/>
                <a:latin typeface="Söhne"/>
              </a:rPr>
              <a:t>So by doing that assessment, they were able to clearly define their goals and objectives. So when it was time to develop a data roadmap they knew the end goal, just needed help getting there. </a:t>
            </a:r>
          </a:p>
          <a:p>
            <a:endParaRPr lang="en-US" sz="1100" b="0" i="0" dirty="0">
              <a:solidFill>
                <a:srgbClr val="374151"/>
              </a:solidFill>
              <a:effectLst/>
              <a:latin typeface="Söhne"/>
            </a:endParaRPr>
          </a:p>
          <a:p>
            <a:r>
              <a:rPr lang="en-US" sz="1100" b="0" i="0" dirty="0">
                <a:solidFill>
                  <a:srgbClr val="374151"/>
                </a:solidFill>
                <a:effectLst/>
                <a:latin typeface="Söhne"/>
              </a:rPr>
              <a:t>And those goals could include improving donor engagement, optimizing fundraising efforts, measuring program impact, or enhancing operational efficiency. </a:t>
            </a:r>
          </a:p>
          <a:p>
            <a:endParaRPr lang="en-US" sz="1100" b="0" i="0" dirty="0">
              <a:solidFill>
                <a:srgbClr val="374151"/>
              </a:solidFill>
              <a:effectLst/>
              <a:latin typeface="Söhne"/>
            </a:endParaRPr>
          </a:p>
          <a:p>
            <a:r>
              <a:rPr lang="en-US" sz="1100" b="0" i="0" dirty="0">
                <a:solidFill>
                  <a:srgbClr val="374151"/>
                </a:solidFill>
                <a:effectLst/>
                <a:latin typeface="Söhne"/>
              </a:rPr>
              <a:t>Having specific goals will guide the development of the data roadmap and ensure alignment with the organization's overall strategy.</a:t>
            </a:r>
          </a:p>
          <a:p>
            <a:endParaRPr lang="en-US" sz="1100" b="0" i="0" dirty="0">
              <a:solidFill>
                <a:srgbClr val="374151"/>
              </a:solidFill>
              <a:effectLst/>
              <a:latin typeface="Söhne"/>
            </a:endParaRPr>
          </a:p>
          <a:p>
            <a:endParaRPr lang="en-US" sz="1100" dirty="0"/>
          </a:p>
          <a:p>
            <a:endParaRPr lang="en-US" sz="1100" dirty="0">
              <a:cs typeface="Calibri"/>
            </a:endParaRPr>
          </a:p>
        </p:txBody>
      </p:sp>
    </p:spTree>
    <p:extLst>
      <p:ext uri="{BB962C8B-B14F-4D97-AF65-F5344CB8AC3E}">
        <p14:creationId xmlns:p14="http://schemas.microsoft.com/office/powerpoint/2010/main" val="2052073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74151"/>
                </a:solidFill>
                <a:effectLst/>
                <a:latin typeface="Söhne"/>
              </a:rPr>
              <a:t>Once they had those goals, it was time to identify the data needed that align with the organization's goals and objectives. This involves determining the types of data required, such as donor information, program metrics, financial data, and communication data. Consider both internal data sources (existing databases, systems, and records) and external data sources (publicly available data, third-party data) that may provide valuable insights.</a:t>
            </a:r>
          </a:p>
          <a:p>
            <a:endParaRPr lang="en-US" sz="1100" b="0" i="0" dirty="0">
              <a:solidFill>
                <a:srgbClr val="374151"/>
              </a:solidFill>
              <a:effectLst/>
              <a:latin typeface="Söhne"/>
            </a:endParaRPr>
          </a:p>
          <a:p>
            <a:r>
              <a:rPr lang="en-US" sz="1100" b="0" i="0" dirty="0">
                <a:solidFill>
                  <a:srgbClr val="374151"/>
                </a:solidFill>
                <a:effectLst/>
                <a:latin typeface="Söhne"/>
              </a:rPr>
              <a:t>For Hope for Tomorrow, they found they were not tracking all of the data they needed for the analysis they wanted.</a:t>
            </a:r>
            <a:endParaRPr lang="en-US" sz="1100" dirty="0"/>
          </a:p>
          <a:p>
            <a:endParaRPr lang="en-US" sz="1100" b="0" i="0" dirty="0">
              <a:solidFill>
                <a:srgbClr val="374151"/>
              </a:solidFill>
              <a:effectLst/>
              <a:latin typeface="Söhne"/>
            </a:endParaRPr>
          </a:p>
          <a:p>
            <a:endParaRPr lang="en-US" sz="1100" dirty="0"/>
          </a:p>
          <a:p>
            <a:endParaRPr lang="en-US" sz="1100" dirty="0">
              <a:cs typeface="Calibri"/>
            </a:endParaRPr>
          </a:p>
        </p:txBody>
      </p:sp>
    </p:spTree>
    <p:extLst>
      <p:ext uri="{BB962C8B-B14F-4D97-AF65-F5344CB8AC3E}">
        <p14:creationId xmlns:p14="http://schemas.microsoft.com/office/powerpoint/2010/main" val="1406092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solidFill>
                  <a:srgbClr val="374151"/>
                </a:solidFill>
                <a:effectLst/>
                <a:latin typeface="Söhne"/>
              </a:rPr>
              <a:t>So they then establish data governance policies and procedures to ensure data quality, privacy, and security. They defined data access controls, data ownership, data validation processes, and data retention policies. They implemented security measures to protect sensitive data and ensure compliance with relevant regulations, such as data protection laws.</a:t>
            </a:r>
            <a:endParaRPr lang="en-US" sz="1100" b="0" i="0" dirty="0">
              <a:solidFill>
                <a:srgbClr val="374151"/>
              </a:solidFill>
              <a:effectLst/>
              <a:latin typeface="Söhne"/>
            </a:endParaRPr>
          </a:p>
          <a:p>
            <a:endParaRPr lang="en-US" sz="1100" dirty="0"/>
          </a:p>
          <a:p>
            <a:endParaRPr lang="en-US" sz="1100" dirty="0">
              <a:cs typeface="Calibri"/>
            </a:endParaRPr>
          </a:p>
        </p:txBody>
      </p:sp>
    </p:spTree>
    <p:extLst>
      <p:ext uri="{BB962C8B-B14F-4D97-AF65-F5344CB8AC3E}">
        <p14:creationId xmlns:p14="http://schemas.microsoft.com/office/powerpoint/2010/main" val="2303063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74151"/>
                </a:solidFill>
                <a:effectLst/>
                <a:latin typeface="Söhne"/>
              </a:rPr>
              <a:t>So quick detour here – I keep saying Data Quality, Privacy and Security. </a:t>
            </a:r>
          </a:p>
          <a:p>
            <a:endParaRPr lang="en-US" sz="1100" b="0" i="0" dirty="0">
              <a:solidFill>
                <a:srgbClr val="374151"/>
              </a:solidFill>
              <a:effectLst/>
              <a:latin typeface="Söhne"/>
            </a:endParaRPr>
          </a:p>
          <a:p>
            <a:r>
              <a:rPr lang="en-US" sz="1100" b="0" i="0" dirty="0">
                <a:solidFill>
                  <a:srgbClr val="374151"/>
                </a:solidFill>
                <a:effectLst/>
                <a:latin typeface="Söhne"/>
              </a:rPr>
              <a:t>Data quality refers to the accuracy, completeness, consistency, and reliability of data.</a:t>
            </a:r>
          </a:p>
          <a:p>
            <a:r>
              <a:rPr lang="en-US" sz="1100" b="0" i="0" dirty="0">
                <a:solidFill>
                  <a:srgbClr val="374151"/>
                </a:solidFill>
                <a:effectLst/>
                <a:latin typeface="Söhne"/>
              </a:rPr>
              <a:t>It is essential because high-quality data ensures that analytical decisions are based on accurate and reliable information, leading to better business outcomes and reduced risks.</a:t>
            </a:r>
            <a:endParaRPr lang="en-US" sz="110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Data privacy and security involve protecting sensitive data from unauthorized access, breaches, and misuse. </a:t>
            </a:r>
            <a:r>
              <a:rPr lang="en-US" sz="1100" b="0" i="0" dirty="0">
                <a:solidFill>
                  <a:srgbClr val="374151"/>
                </a:solidFill>
                <a:effectLst/>
                <a:latin typeface="Söhne"/>
              </a:rPr>
              <a:t>This includes adhering to data privacy regulations, establishing data security protocols, and ensuring compliance with industry standards.</a:t>
            </a:r>
            <a:endParaRPr lang="en-US" sz="1100" dirty="0"/>
          </a:p>
          <a:p>
            <a:endParaRPr lang="en-US" sz="1100" dirty="0">
              <a:cs typeface="Calibri"/>
            </a:endParaRPr>
          </a:p>
        </p:txBody>
      </p:sp>
    </p:spTree>
    <p:extLst>
      <p:ext uri="{BB962C8B-B14F-4D97-AF65-F5344CB8AC3E}">
        <p14:creationId xmlns:p14="http://schemas.microsoft.com/office/powerpoint/2010/main" val="47928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solidFill>
                  <a:srgbClr val="374151"/>
                </a:solidFill>
                <a:effectLst/>
                <a:latin typeface="Söhne"/>
              </a:rPr>
              <a:t>So back to the last part of the data roadmap development. </a:t>
            </a:r>
          </a:p>
          <a:p>
            <a:endParaRPr lang="en-US" sz="1600" b="0" i="0" dirty="0">
              <a:solidFill>
                <a:srgbClr val="374151"/>
              </a:solidFill>
              <a:effectLst/>
              <a:latin typeface="Söhne"/>
            </a:endParaRPr>
          </a:p>
          <a:p>
            <a:r>
              <a:rPr lang="en-US" sz="1600" b="0" i="0" dirty="0">
                <a:solidFill>
                  <a:srgbClr val="374151"/>
                </a:solidFill>
                <a:effectLst/>
                <a:latin typeface="Söhne"/>
              </a:rPr>
              <a:t>Here we identify the sources of data that are relevant to your goals and establish mechanisms for collecting and integrating that data. </a:t>
            </a:r>
          </a:p>
          <a:p>
            <a:endParaRPr lang="en-US" sz="1600" b="0" i="0" dirty="0">
              <a:solidFill>
                <a:srgbClr val="374151"/>
              </a:solidFill>
              <a:effectLst/>
              <a:latin typeface="Söhne"/>
            </a:endParaRPr>
          </a:p>
          <a:p>
            <a:r>
              <a:rPr lang="en-US" sz="1100" dirty="0"/>
              <a:t>In the use case, Hope for Tomorrow implemented a robust data collection strategy to capture various types of data related to donors, including demographics, past donations, communication preferences, and interactions with the organization. The organization also collected </a:t>
            </a:r>
            <a:r>
              <a:rPr lang="en-US" sz="1100" b="0" i="0" dirty="0">
                <a:solidFill>
                  <a:srgbClr val="374151"/>
                </a:solidFill>
                <a:effectLst/>
                <a:latin typeface="Söhne"/>
              </a:rPr>
              <a:t>donor information through online forms, email marketing tools, surveys, event registrations, and offline interactions.</a:t>
            </a:r>
            <a:r>
              <a:rPr lang="en-US" sz="1100" dirty="0"/>
              <a:t> Collecting diverse and relevant data about donors enables a deeper understanding of their preferences and behaviors. And then integrate data from multiple sources into a centralized database for comprehensive analysis.</a:t>
            </a:r>
          </a:p>
          <a:p>
            <a:endParaRPr lang="en-US" sz="1100" dirty="0">
              <a:cs typeface="Calibri"/>
            </a:endParaRPr>
          </a:p>
        </p:txBody>
      </p:sp>
    </p:spTree>
    <p:extLst>
      <p:ext uri="{BB962C8B-B14F-4D97-AF65-F5344CB8AC3E}">
        <p14:creationId xmlns:p14="http://schemas.microsoft.com/office/powerpoint/2010/main" val="245933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 what is Business Intelligence or BI for short? </a:t>
            </a:r>
          </a:p>
          <a:p>
            <a:endParaRPr lang="en-US" sz="1100" dirty="0"/>
          </a:p>
          <a:p>
            <a:r>
              <a:rPr lang="en-US" sz="1100" dirty="0"/>
              <a:t>In technical terms, BI is the process of combining Data Mining, Data Analytics, Data Visualizations, and Data Tools and Infrastructure to get Data-Driven Decisions. </a:t>
            </a:r>
          </a:p>
          <a:p>
            <a:endParaRPr lang="en-US" sz="1100" dirty="0"/>
          </a:p>
          <a:p>
            <a:r>
              <a:rPr lang="en-US" sz="1100" dirty="0"/>
              <a:t>By transforming data to use for analytics, we can visualize our insights and make data-driven decisions leveraging our own software and services. </a:t>
            </a:r>
          </a:p>
        </p:txBody>
      </p:sp>
    </p:spTree>
    <p:extLst>
      <p:ext uri="{BB962C8B-B14F-4D97-AF65-F5344CB8AC3E}">
        <p14:creationId xmlns:p14="http://schemas.microsoft.com/office/powerpoint/2010/main" val="2396943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now that the data is ready. We move to analytics.</a:t>
            </a:r>
          </a:p>
        </p:txBody>
      </p:sp>
    </p:spTree>
    <p:extLst>
      <p:ext uri="{BB962C8B-B14F-4D97-AF65-F5344CB8AC3E}">
        <p14:creationId xmlns:p14="http://schemas.microsoft.com/office/powerpoint/2010/main" val="3858450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74151"/>
                </a:solidFill>
                <a:effectLst/>
                <a:latin typeface="Söhne"/>
              </a:rPr>
              <a:t>(Descriptive Analytics)</a:t>
            </a:r>
          </a:p>
          <a:p>
            <a:r>
              <a:rPr lang="en-US" sz="1100" b="0" i="0" dirty="0">
                <a:solidFill>
                  <a:srgbClr val="374151"/>
                </a:solidFill>
                <a:effectLst/>
                <a:latin typeface="Söhne"/>
              </a:rPr>
              <a:t>To enhance donor engagement and response rates, Hope for Tomorrow employed advanced analytics techniques to segment their donor base into distinct groups. This segmentation was based on various factors, including donation frequency, donation amount, and communication preferences. By categorizing donors into specific segments, the organization could tailor their messaging and outreach strategies to meet the unique needs and preferences of each group.</a:t>
            </a:r>
          </a:p>
          <a:p>
            <a:endParaRPr lang="en-US" sz="1100" b="0" i="0" dirty="0">
              <a:solidFill>
                <a:srgbClr val="374151"/>
              </a:solidFill>
              <a:effectLst/>
              <a:latin typeface="Söhne"/>
            </a:endParaRPr>
          </a:p>
          <a:p>
            <a:r>
              <a:rPr lang="en-US" sz="1100" b="0" i="0" dirty="0">
                <a:solidFill>
                  <a:srgbClr val="374151"/>
                </a:solidFill>
                <a:effectLst/>
                <a:latin typeface="Söhne"/>
              </a:rPr>
              <a:t>Analyzing the donor historical data to identify patterns and trends that could inform the segmentation strategy. They examined donation frequency to identify donors who consistently contributed over time versus those who donated sporadically. Donation amount was considered to distinguish between major donors and regular contributors. Communication preferences were also taken into account to understand how donors preferred to be contacted and engaged with the organization.</a:t>
            </a:r>
          </a:p>
          <a:p>
            <a:endParaRPr lang="en-US" sz="1100" b="0" i="0" dirty="0">
              <a:solidFill>
                <a:srgbClr val="374151"/>
              </a:solidFill>
              <a:effectLst/>
              <a:latin typeface="Söhne"/>
            </a:endParaRPr>
          </a:p>
          <a:p>
            <a:endParaRPr lang="en-US" sz="1100" dirty="0"/>
          </a:p>
          <a:p>
            <a:endParaRPr lang="en-US" sz="1100" dirty="0"/>
          </a:p>
          <a:p>
            <a:endParaRPr lang="en-US" sz="1100" dirty="0">
              <a:cs typeface="Calibri"/>
            </a:endParaRPr>
          </a:p>
        </p:txBody>
      </p:sp>
    </p:spTree>
    <p:extLst>
      <p:ext uri="{BB962C8B-B14F-4D97-AF65-F5344CB8AC3E}">
        <p14:creationId xmlns:p14="http://schemas.microsoft.com/office/powerpoint/2010/main" val="936292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74151"/>
                </a:solidFill>
                <a:effectLst/>
                <a:latin typeface="Söhne"/>
              </a:rPr>
              <a:t>(Descriptive Analytics)</a:t>
            </a: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 organization implemented performance metrics to measure the effectiveness of their fundraising efforts. They examined metrics such as donation amounts, response rates, campaign ROI, donor feedback and conversion rates to evaluate the effectiveness of each campaign.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For example, they determined if specific campaigns or messaging resulted in higher or lower donation amounts. This information allowed them to refine their fundraising strategies and focus on approaches that yielded higher donation levels. Also, they tracked the costs associated with each campaign, including marketing expenses, staff time, and other resources. By comparing these costs to the funds raised, they could determine the financial impact of each campaign. This enabled them to prioritize campaigns that delivered a higher ROI and allocate resources more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By comparing the results of different campaigns, they were able to identify which strategies and approaches resonated best with their donors, enabling them to refine their future campaign strategies accordingly.</a:t>
            </a:r>
          </a:p>
          <a:p>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23EBD2E2-98D1-D749-9F4D-5387995380C0}" type="slidenum">
              <a:rPr lang="en-US" smtClean="0"/>
              <a:t>42</a:t>
            </a:fld>
            <a:endParaRPr lang="en-US"/>
          </a:p>
        </p:txBody>
      </p:sp>
    </p:spTree>
    <p:extLst>
      <p:ext uri="{BB962C8B-B14F-4D97-AF65-F5344CB8AC3E}">
        <p14:creationId xmlns:p14="http://schemas.microsoft.com/office/powerpoint/2010/main" val="3158631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(Predictive Analytics)</a:t>
            </a:r>
            <a:endParaRPr lang="en-US" b="0" i="0" dirty="0">
              <a:solidFill>
                <a:srgbClr val="374151"/>
              </a:solidFill>
              <a:effectLst/>
              <a:latin typeface="Söhne"/>
            </a:endParaRPr>
          </a:p>
          <a:p>
            <a:r>
              <a:rPr lang="en-US" dirty="0"/>
              <a:t>After analyzing their historical donor data, </a:t>
            </a:r>
            <a:r>
              <a:rPr lang="en-US" b="0" i="0" dirty="0">
                <a:solidFill>
                  <a:srgbClr val="374151"/>
                </a:solidFill>
                <a:effectLst/>
                <a:latin typeface="Söhne"/>
              </a:rPr>
              <a:t>Hope for Tomorrow identified key factors that influence donor loyalty and engagement. They discovered that donors who received personalized thank-you messages, regular updates on program impact, and invitations to exclusive donor events were more likely to remain engaged and increase their support.</a:t>
            </a:r>
          </a:p>
        </p:txBody>
      </p:sp>
      <p:sp>
        <p:nvSpPr>
          <p:cNvPr id="4" name="Slide Number Placeholder 3"/>
          <p:cNvSpPr>
            <a:spLocks noGrp="1"/>
          </p:cNvSpPr>
          <p:nvPr>
            <p:ph type="sldNum" sz="quarter" idx="5"/>
          </p:nvPr>
        </p:nvSpPr>
        <p:spPr/>
        <p:txBody>
          <a:bodyPr/>
          <a:lstStyle/>
          <a:p>
            <a:fld id="{23EBD2E2-98D1-D749-9F4D-5387995380C0}" type="slidenum">
              <a:rPr lang="en-US" smtClean="0"/>
              <a:t>43</a:t>
            </a:fld>
            <a:endParaRPr lang="en-US"/>
          </a:p>
        </p:txBody>
      </p:sp>
    </p:spTree>
    <p:extLst>
      <p:ext uri="{BB962C8B-B14F-4D97-AF65-F5344CB8AC3E}">
        <p14:creationId xmlns:p14="http://schemas.microsoft.com/office/powerpoint/2010/main" val="2379091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(Predictive Analytics)</a:t>
            </a:r>
          </a:p>
          <a:p>
            <a:r>
              <a:rPr lang="en-US" dirty="0"/>
              <a:t>Also through predictive analytics, they were able to identify common characteristics, behaviors, and attributes shared by individuals who had previously contributed. They established </a:t>
            </a:r>
            <a:r>
              <a:rPr lang="en-US" b="0" i="0" dirty="0">
                <a:solidFill>
                  <a:srgbClr val="374151"/>
                </a:solidFill>
                <a:effectLst/>
                <a:latin typeface="Söhne"/>
              </a:rPr>
              <a:t>a foundation for predictive modeling to identify potential donors with a higher likelihood of contributing. Armed with their predictive models, Hope for Tomorrow could prioritize and target prospects with a higher likelihood of becoming donors. This enabled the organization to allocate their resources more efficiently by focusing on prospects with the highest probabilities, thereby maximizing their fundraising efforts.</a:t>
            </a:r>
          </a:p>
          <a:p>
            <a:endParaRPr lang="en-US" dirty="0"/>
          </a:p>
        </p:txBody>
      </p:sp>
      <p:sp>
        <p:nvSpPr>
          <p:cNvPr id="4" name="Slide Number Placeholder 3"/>
          <p:cNvSpPr>
            <a:spLocks noGrp="1"/>
          </p:cNvSpPr>
          <p:nvPr>
            <p:ph type="sldNum" sz="quarter" idx="5"/>
          </p:nvPr>
        </p:nvSpPr>
        <p:spPr/>
        <p:txBody>
          <a:bodyPr/>
          <a:lstStyle/>
          <a:p>
            <a:fld id="{23EBD2E2-98D1-D749-9F4D-5387995380C0}" type="slidenum">
              <a:rPr lang="en-US" smtClean="0"/>
              <a:t>44</a:t>
            </a:fld>
            <a:endParaRPr lang="en-US"/>
          </a:p>
        </p:txBody>
      </p:sp>
    </p:spTree>
    <p:extLst>
      <p:ext uri="{BB962C8B-B14F-4D97-AF65-F5344CB8AC3E}">
        <p14:creationId xmlns:p14="http://schemas.microsoft.com/office/powerpoint/2010/main" val="1653038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(Prescriptive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Prescriptive analytics takes data analytics a step further by providing organizations with actionable recommendations and strategies to achieve desired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In the case of Hope for Tomorrow, they </a:t>
            </a:r>
            <a:r>
              <a:rPr lang="en-US" sz="1200" dirty="0"/>
              <a:t>developed personalized communication strategies for each donor segment. They created targeted email campaigns, tailored fundraising appeals, and customized event invitations based on individual preferences and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sent personalized thank-you emails immediately after a donation. This helps donors feel appreciated and recognized for their contributions, fostering a sense of connection and gratitude.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They provided quarterly impact reports with success stories. Sharing tangible examples of the organization's impact keeps donors informed and engaged, showcasing the difference their support makes.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They organized an annual donor appreciation gala: Hosting an exclusive event for donors provides a unique opportunity to strengthen relationships, network with like-minded individuals, and create a sense of community.</a:t>
            </a:r>
          </a:p>
          <a:p>
            <a:pPr algn="l">
              <a:buFont typeface="Arial" panose="020B0604020202020204" pitchFamily="34" charset="0"/>
              <a:buChar cha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3EBD2E2-98D1-D749-9F4D-5387995380C0}" type="slidenum">
              <a:rPr lang="en-US" smtClean="0"/>
              <a:t>45</a:t>
            </a:fld>
            <a:endParaRPr lang="en-US"/>
          </a:p>
        </p:txBody>
      </p:sp>
    </p:spTree>
    <p:extLst>
      <p:ext uri="{BB962C8B-B14F-4D97-AF65-F5344CB8AC3E}">
        <p14:creationId xmlns:p14="http://schemas.microsoft.com/office/powerpoint/2010/main" val="625706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Hope for Tomorrow recognized the importance of not only implementing data analytics strategies but also closely monitoring the results and continuously improving their approach. They implemented the recommended strategies based on data analytics insights and closely monitored the outcomes. This involved tracking response rates, donation patterns, and donor feedback to evaluate the effectiveness of their actions. By monitoring these metrics, they gained valuable insights into the level of engagement and the impact of their personalized communication strategies and tailored outreach efforts.</a:t>
            </a:r>
          </a:p>
          <a:p>
            <a:pPr algn="l"/>
            <a:endParaRPr lang="en-US" b="0" i="0" dirty="0">
              <a:solidFill>
                <a:srgbClr val="374151"/>
              </a:solidFill>
              <a:effectLst/>
              <a:latin typeface="Söhne"/>
            </a:endParaRPr>
          </a:p>
          <a:p>
            <a:pPr algn="l"/>
            <a:r>
              <a:rPr lang="en-US" b="0" i="0" dirty="0">
                <a:solidFill>
                  <a:srgbClr val="374151"/>
                </a:solidFill>
                <a:effectLst/>
                <a:latin typeface="Söhne"/>
              </a:rPr>
              <a:t>However, they didn't stop at implementation and monitoring. They understood that continuous improvement was crucial for sustained success in data analytics. They embraced a culture of ongoing refinement and learning. Through meticulous analysis of the collected data, they identified areas for improvement and made data-driven decisions to optimize their strategies. By carefully assessing the impact of each action and scrutinizing the data, they could identify any gaps or inefficiencies in their approach. They used the insights gained from ongoing monitoring and analysis to guide their decision-making process and refine their strategies.</a:t>
            </a:r>
          </a:p>
          <a:p>
            <a:pPr algn="l"/>
            <a:endParaRPr lang="en-US" b="0" i="0" dirty="0">
              <a:solidFill>
                <a:srgbClr val="374151"/>
              </a:solidFill>
              <a:effectLst/>
              <a:latin typeface="Söhne"/>
            </a:endParaRPr>
          </a:p>
          <a:p>
            <a:endParaRPr lang="en-US" dirty="0"/>
          </a:p>
          <a:p>
            <a:endParaRPr lang="en-US" dirty="0"/>
          </a:p>
        </p:txBody>
      </p:sp>
      <p:sp>
        <p:nvSpPr>
          <p:cNvPr id="4" name="Slide Number Placeholder 3"/>
          <p:cNvSpPr>
            <a:spLocks noGrp="1"/>
          </p:cNvSpPr>
          <p:nvPr>
            <p:ph type="sldNum" sz="quarter" idx="5"/>
          </p:nvPr>
        </p:nvSpPr>
        <p:spPr/>
        <p:txBody>
          <a:bodyPr/>
          <a:lstStyle/>
          <a:p>
            <a:fld id="{23EBD2E2-98D1-D749-9F4D-5387995380C0}" type="slidenum">
              <a:rPr lang="en-US" smtClean="0"/>
              <a:t>46</a:t>
            </a:fld>
            <a:endParaRPr lang="en-US"/>
          </a:p>
        </p:txBody>
      </p:sp>
    </p:spTree>
    <p:extLst>
      <p:ext uri="{BB962C8B-B14F-4D97-AF65-F5344CB8AC3E}">
        <p14:creationId xmlns:p14="http://schemas.microsoft.com/office/powerpoint/2010/main" val="4058500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solidFill>
                  <a:srgbClr val="374151"/>
                </a:solidFill>
                <a:effectLst/>
                <a:latin typeface="Söhne"/>
              </a:rPr>
              <a:t>Data analytics journey is a dynamic process that involves continuous exploration, learning, and adaptation. It is not a one-time implementation but rather an ongoing effort to extract insights and drive actionable decisions from data.</a:t>
            </a:r>
            <a:endParaRPr lang="en-US" sz="1100" dirty="0"/>
          </a:p>
        </p:txBody>
      </p:sp>
    </p:spTree>
    <p:extLst>
      <p:ext uri="{BB962C8B-B14F-4D97-AF65-F5344CB8AC3E}">
        <p14:creationId xmlns:p14="http://schemas.microsoft.com/office/powerpoint/2010/main" val="1255956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cs typeface="Calibri"/>
              </a:rPr>
              <a:t>At MCM, we are dedicated to helping our clients in a holistic approach, giving them the tools and experience to take their business to the next level. </a:t>
            </a:r>
          </a:p>
          <a:p>
            <a:endParaRPr lang="en-US" sz="1100" dirty="0">
              <a:cs typeface="Calibri"/>
            </a:endParaRPr>
          </a:p>
          <a:p>
            <a:r>
              <a:rPr lang="en-US" sz="1100" dirty="0"/>
              <a:t>We work with you to increase the effectiveness of your people, processes and technologies through our tailored services.</a:t>
            </a:r>
          </a:p>
        </p:txBody>
      </p:sp>
    </p:spTree>
    <p:extLst>
      <p:ext uri="{BB962C8B-B14F-4D97-AF65-F5344CB8AC3E}">
        <p14:creationId xmlns:p14="http://schemas.microsoft.com/office/powerpoint/2010/main" val="1642270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You saw the benefits and the impact one organization got from using Data Strategy and Analytics. </a:t>
            </a:r>
          </a:p>
          <a:p>
            <a:endParaRPr lang="en-US" sz="1100" dirty="0"/>
          </a:p>
          <a:p>
            <a:r>
              <a:rPr lang="en-US" sz="1100" dirty="0"/>
              <a:t>But as far as benefits to you. </a:t>
            </a:r>
          </a:p>
          <a:p>
            <a:endParaRPr lang="en-US" sz="1100" dirty="0"/>
          </a:p>
          <a:p>
            <a:r>
              <a:rPr lang="en-US" sz="1100" dirty="0"/>
              <a:t>The products I introduced to you today, help you become confident in the data you are receiving and, because these dashboards have the ability to be updated daily, you can make decisions in a timely manner. </a:t>
            </a:r>
          </a:p>
          <a:p>
            <a:endParaRPr lang="en-US" sz="1100" dirty="0"/>
          </a:p>
          <a:p>
            <a:r>
              <a:rPr lang="en-US" sz="1100" dirty="0"/>
              <a:t>The tests built into the Analytic Solutions, AND the consulting services we have developed, both help you detect areas of concern and understand where business performance can be enhanced. </a:t>
            </a:r>
          </a:p>
          <a:p>
            <a:endParaRPr lang="en-US" sz="1100" dirty="0"/>
          </a:p>
          <a:p>
            <a:r>
              <a:rPr lang="en-US" sz="1100" dirty="0"/>
              <a:t>Lastly, the Analytic Solutions create opportunities to forecast trends, therefore allowing you to be proactive rather than reactive.</a:t>
            </a:r>
          </a:p>
        </p:txBody>
      </p:sp>
      <p:sp>
        <p:nvSpPr>
          <p:cNvPr id="4" name="Slide Number Placeholder 3"/>
          <p:cNvSpPr>
            <a:spLocks noGrp="1"/>
          </p:cNvSpPr>
          <p:nvPr>
            <p:ph type="sldNum" sz="quarter" idx="5"/>
          </p:nvPr>
        </p:nvSpPr>
        <p:spPr/>
        <p:txBody>
          <a:bodyPr/>
          <a:lstStyle/>
          <a:p>
            <a:fld id="{4E7FB17E-0874-4182-A354-1DBDA1FB6178}" type="slidenum">
              <a:rPr lang="en-US" smtClean="0"/>
              <a:t>49</a:t>
            </a:fld>
            <a:endParaRPr lang="en-US"/>
          </a:p>
        </p:txBody>
      </p:sp>
    </p:spTree>
    <p:extLst>
      <p:ext uri="{BB962C8B-B14F-4D97-AF65-F5344CB8AC3E}">
        <p14:creationId xmlns:p14="http://schemas.microsoft.com/office/powerpoint/2010/main" val="253962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is BI important? </a:t>
            </a:r>
          </a:p>
          <a:p>
            <a:endParaRPr lang="en-US" sz="1100" dirty="0"/>
          </a:p>
          <a:p>
            <a:pPr defTabSz="881390">
              <a:defRPr/>
            </a:pPr>
            <a:r>
              <a:rPr lang="en-US" sz="1100" dirty="0"/>
              <a:t>From an Accounting Today report, organizations are transforming their accounting teams to be more efficient and proactive. They are using less time in finding the data and using more time in making decisions. </a:t>
            </a:r>
          </a:p>
          <a:p>
            <a:pPr defTabSz="881390">
              <a:defRPr/>
            </a:pPr>
            <a:endParaRPr lang="en-US" sz="1100" dirty="0"/>
          </a:p>
          <a:p>
            <a:r>
              <a:rPr lang="en-US" sz="1100" dirty="0"/>
              <a:t>It is a way for management to quickly gain insights into their organization and make informed decisions all while using types of Artificial Intelligence </a:t>
            </a:r>
          </a:p>
          <a:p>
            <a:r>
              <a:rPr lang="en-US" sz="1100" dirty="0"/>
              <a:t>The need for data to be in a specific format to be able to clearly understand and use it aids in data quality and security. </a:t>
            </a:r>
          </a:p>
          <a:p>
            <a:r>
              <a:rPr lang="en-US" sz="1100" dirty="0"/>
              <a:t>BI helps organizations understand what type of data they have and how to effectively store and organize it. </a:t>
            </a:r>
          </a:p>
        </p:txBody>
      </p:sp>
    </p:spTree>
    <p:extLst>
      <p:ext uri="{BB962C8B-B14F-4D97-AF65-F5344CB8AC3E}">
        <p14:creationId xmlns:p14="http://schemas.microsoft.com/office/powerpoint/2010/main" val="2371145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that concludes the presentation about MCM’s Business Intelligence Services. I will take any questions.</a:t>
            </a:r>
          </a:p>
        </p:txBody>
      </p:sp>
    </p:spTree>
    <p:extLst>
      <p:ext uri="{BB962C8B-B14F-4D97-AF65-F5344CB8AC3E}">
        <p14:creationId xmlns:p14="http://schemas.microsoft.com/office/powerpoint/2010/main" val="2921650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 coming this Winter, we will be adding another service to Business Intelligence – Robotic Process Automation. Here, we can truly help you automate some of those tedious daily tasks to allow your people to focus on more important things and we can even connect automation with analytics! If you are interested in learning more, please reach out! </a:t>
            </a:r>
          </a:p>
        </p:txBody>
      </p:sp>
    </p:spTree>
    <p:extLst>
      <p:ext uri="{BB962C8B-B14F-4D97-AF65-F5344CB8AC3E}">
        <p14:creationId xmlns:p14="http://schemas.microsoft.com/office/powerpoint/2010/main" val="1588754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is my contact information, if you think of additional questions or are ready to discuss more on our Business Intelligence Services. </a:t>
            </a:r>
          </a:p>
          <a:p>
            <a:endParaRPr lang="en-US" sz="1100" dirty="0"/>
          </a:p>
          <a:p>
            <a:r>
              <a:rPr lang="en-US" sz="1100" dirty="0"/>
              <a:t>Thank you for your time!</a:t>
            </a:r>
          </a:p>
        </p:txBody>
      </p:sp>
      <p:sp>
        <p:nvSpPr>
          <p:cNvPr id="4" name="Slide Number Placeholder 3"/>
          <p:cNvSpPr>
            <a:spLocks noGrp="1"/>
          </p:cNvSpPr>
          <p:nvPr>
            <p:ph type="sldNum" sz="quarter" idx="5"/>
          </p:nvPr>
        </p:nvSpPr>
        <p:spPr/>
        <p:txBody>
          <a:bodyPr/>
          <a:lstStyle/>
          <a:p>
            <a:fld id="{C4A21669-58F9-454F-B1EB-A322CF05846C}" type="slidenum">
              <a:rPr lang="en-US" smtClean="0"/>
              <a:t>52</a:t>
            </a:fld>
            <a:endParaRPr lang="en-US"/>
          </a:p>
        </p:txBody>
      </p:sp>
    </p:spTree>
    <p:extLst>
      <p:ext uri="{BB962C8B-B14F-4D97-AF65-F5344CB8AC3E}">
        <p14:creationId xmlns:p14="http://schemas.microsoft.com/office/powerpoint/2010/main" val="328396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Now that we have a basic understanding of the overarching Business Intelligence umbrella, I would like to dive deeper into the services MCM is currently offering under the BI service line - Data Analytics and Data Strategy.</a:t>
            </a:r>
          </a:p>
        </p:txBody>
      </p:sp>
    </p:spTree>
    <p:extLst>
      <p:ext uri="{BB962C8B-B14F-4D97-AF65-F5344CB8AC3E}">
        <p14:creationId xmlns:p14="http://schemas.microsoft.com/office/powerpoint/2010/main" val="273438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Let’s begin with Data Analytics!</a:t>
            </a:r>
          </a:p>
        </p:txBody>
      </p:sp>
    </p:spTree>
    <p:extLst>
      <p:ext uri="{BB962C8B-B14F-4D97-AF65-F5344CB8AC3E}">
        <p14:creationId xmlns:p14="http://schemas.microsoft.com/office/powerpoint/2010/main" val="259444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what is Data Analytics or DA for short? </a:t>
            </a:r>
          </a:p>
          <a:p>
            <a:endParaRPr lang="en-US" sz="1100" dirty="0"/>
          </a:p>
          <a:p>
            <a:r>
              <a:rPr lang="en-US" sz="1100" dirty="0"/>
              <a:t>We said earlier that DA was the process of using data to find insights. Which is true…</a:t>
            </a:r>
          </a:p>
        </p:txBody>
      </p:sp>
    </p:spTree>
    <p:extLst>
      <p:ext uri="{BB962C8B-B14F-4D97-AF65-F5344CB8AC3E}">
        <p14:creationId xmlns:p14="http://schemas.microsoft.com/office/powerpoint/2010/main" val="402334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 there is actually 3 different types of Data Analytics – Descriptive, Predictive, and Prescriptive. These 3 types answer the questions What Happened, What Will Happen, and What Should be Done. All of these types of analytics are performed using machine learning, a type of artificial intelligence that uses computer algorithms to evaluate the data over time. </a:t>
            </a:r>
          </a:p>
        </p:txBody>
      </p:sp>
    </p:spTree>
    <p:extLst>
      <p:ext uri="{BB962C8B-B14F-4D97-AF65-F5344CB8AC3E}">
        <p14:creationId xmlns:p14="http://schemas.microsoft.com/office/powerpoint/2010/main" val="295367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BCAE-3B2A-E247-8387-332E8E5F4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462FAE-4CDD-E84E-A4F0-9B92D3C0C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6CE40A-5AE2-4F4C-AE0D-E74472CAB2D3}"/>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5" name="Footer Placeholder 4">
            <a:extLst>
              <a:ext uri="{FF2B5EF4-FFF2-40B4-BE49-F238E27FC236}">
                <a16:creationId xmlns:a16="http://schemas.microsoft.com/office/drawing/2014/main" id="{D630B9B2-72E0-A347-9DDA-A3C6E9E8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42AF3-8DA4-C845-857D-8EDB6320C3CA}"/>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226952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4563-8282-1B49-99CF-A24717B65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EC707-B416-934E-B9CA-3A9A73301F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9EDC5-A171-A74D-A4AC-6F603B224574}"/>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5" name="Footer Placeholder 4">
            <a:extLst>
              <a:ext uri="{FF2B5EF4-FFF2-40B4-BE49-F238E27FC236}">
                <a16:creationId xmlns:a16="http://schemas.microsoft.com/office/drawing/2014/main" id="{462F087C-04E7-1C49-A207-9FA3A7900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241F8-08E8-3F47-98E1-5F39786AA683}"/>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101092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58C87-3ABF-9D43-81D3-CF8960F63A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57D74A-FC75-A541-A87E-FC27CAAC68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FC4AB-2928-8740-B128-0926D7A0210B}"/>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5" name="Footer Placeholder 4">
            <a:extLst>
              <a:ext uri="{FF2B5EF4-FFF2-40B4-BE49-F238E27FC236}">
                <a16:creationId xmlns:a16="http://schemas.microsoft.com/office/drawing/2014/main" id="{04CB0143-DE6A-A840-8CD3-B6A81CEA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3996C-515E-BA47-874C-AA6E0ADC1E49}"/>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327495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bg>
      <p:bgPr>
        <a:solidFill>
          <a:srgbClr val="4A20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57CD-33F6-468C-B019-8F83337AC6B3}"/>
              </a:ext>
            </a:extLst>
          </p:cNvPr>
          <p:cNvSpPr>
            <a:spLocks noGrp="1"/>
          </p:cNvSpPr>
          <p:nvPr>
            <p:ph type="title" hasCustomPrompt="1"/>
          </p:nvPr>
        </p:nvSpPr>
        <p:spPr>
          <a:xfrm>
            <a:off x="838200" y="2251075"/>
            <a:ext cx="10515600" cy="1325563"/>
          </a:xfrm>
        </p:spPr>
        <p:txBody>
          <a:bodyPr/>
          <a:lstStyle>
            <a:lvl1pPr>
              <a:defRPr>
                <a:solidFill>
                  <a:schemeClr val="bg1"/>
                </a:solidFill>
              </a:defRPr>
            </a:lvl1pPr>
          </a:lstStyle>
          <a:p>
            <a:r>
              <a:rPr lang="en-US"/>
              <a:t>Questions?</a:t>
            </a:r>
          </a:p>
        </p:txBody>
      </p:sp>
      <p:sp>
        <p:nvSpPr>
          <p:cNvPr id="7" name="Rectangle 6">
            <a:extLst>
              <a:ext uri="{FF2B5EF4-FFF2-40B4-BE49-F238E27FC236}">
                <a16:creationId xmlns:a16="http://schemas.microsoft.com/office/drawing/2014/main" id="{0C6AF0CE-E8D1-40A8-A440-0E05ACE80E6E}"/>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BAF0F121-9B9F-42CE-A13C-E461D0D20918}"/>
              </a:ext>
            </a:extLst>
          </p:cNvPr>
          <p:cNvSpPr>
            <a:spLocks noGrp="1"/>
          </p:cNvSpPr>
          <p:nvPr>
            <p:ph type="sldNum" sz="quarter" idx="12"/>
          </p:nvPr>
        </p:nvSpPr>
        <p:spPr>
          <a:xfrm>
            <a:off x="8610600" y="6356350"/>
            <a:ext cx="2743200" cy="365125"/>
          </a:xfrm>
        </p:spPr>
        <p:txBody>
          <a:bodyPr/>
          <a:lstStyle/>
          <a:p>
            <a:fld id="{80A72A8A-B4A1-4DFF-A0C8-C1B769115E8D}" type="slidenum">
              <a:rPr lang="en-US" smtClean="0"/>
              <a:t>‹#›</a:t>
            </a:fld>
            <a:endParaRPr lang="en-US"/>
          </a:p>
        </p:txBody>
      </p:sp>
      <p:sp>
        <p:nvSpPr>
          <p:cNvPr id="9" name="Footer Placeholder 4">
            <a:extLst>
              <a:ext uri="{FF2B5EF4-FFF2-40B4-BE49-F238E27FC236}">
                <a16:creationId xmlns:a16="http://schemas.microsoft.com/office/drawing/2014/main" id="{23BAB62E-085A-43DF-904F-8198D08641A3}"/>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spTree>
    <p:extLst>
      <p:ext uri="{BB962C8B-B14F-4D97-AF65-F5344CB8AC3E}">
        <p14:creationId xmlns:p14="http://schemas.microsoft.com/office/powerpoint/2010/main" val="243296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4A205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21EC90-BC4A-48D7-A150-2B288AD0028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1F32BF38-4205-4AE3-9DEA-0CB03BB8997D}"/>
              </a:ext>
            </a:extLst>
          </p:cNvPr>
          <p:cNvSpPr/>
          <p:nvPr/>
        </p:nvSpPr>
        <p:spPr>
          <a:xfrm>
            <a:off x="8427854" y="6569603"/>
            <a:ext cx="245053" cy="264919"/>
          </a:xfrm>
          <a:prstGeom prst="mathPlus">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84BC1A-5C1A-4707-B875-71C7E0DC6AA2}"/>
              </a:ext>
            </a:extLst>
          </p:cNvPr>
          <p:cNvSpPr/>
          <p:nvPr/>
        </p:nvSpPr>
        <p:spPr>
          <a:xfrm>
            <a:off x="0" y="6134955"/>
            <a:ext cx="12192000" cy="762035"/>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oter Placeholder 4">
            <a:extLst>
              <a:ext uri="{FF2B5EF4-FFF2-40B4-BE49-F238E27FC236}">
                <a16:creationId xmlns:a16="http://schemas.microsoft.com/office/drawing/2014/main" id="{9EFEB34B-E32E-4A8C-BE5F-0171C1E31DA7}"/>
              </a:ext>
            </a:extLst>
          </p:cNvPr>
          <p:cNvSpPr txBox="1">
            <a:spLocks/>
          </p:cNvSpPr>
          <p:nvPr/>
        </p:nvSpPr>
        <p:spPr>
          <a:xfrm>
            <a:off x="0" y="6357938"/>
            <a:ext cx="569595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Segoe UI Semilight" panose="020B0402040204020203" pitchFamily="34" charset="0"/>
                <a:ea typeface="+mn-ea"/>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A Member of PrimeGlobal – An Association of Independent Accounting Firms </a:t>
            </a:r>
          </a:p>
        </p:txBody>
      </p:sp>
      <p:sp>
        <p:nvSpPr>
          <p:cNvPr id="3" name="Text Placeholder 2">
            <a:extLst>
              <a:ext uri="{FF2B5EF4-FFF2-40B4-BE49-F238E27FC236}">
                <a16:creationId xmlns:a16="http://schemas.microsoft.com/office/drawing/2014/main" id="{371702D6-CBD7-4E1A-B293-72E23B177DEB}"/>
              </a:ext>
            </a:extLst>
          </p:cNvPr>
          <p:cNvSpPr>
            <a:spLocks noGrp="1"/>
          </p:cNvSpPr>
          <p:nvPr>
            <p:ph type="body" sz="quarter" idx="10" hasCustomPrompt="1"/>
          </p:nvPr>
        </p:nvSpPr>
        <p:spPr>
          <a:xfrm>
            <a:off x="4268476" y="1458292"/>
            <a:ext cx="7485804" cy="762000"/>
          </a:xfrm>
        </p:spPr>
        <p:txBody>
          <a:bodyPr>
            <a:noAutofit/>
          </a:bodyPr>
          <a:lstStyle>
            <a:lvl1pPr marL="0" indent="0">
              <a:buNone/>
              <a:defRPr lang="en-US" sz="6000" b="1" kern="1200" dirty="0">
                <a:solidFill>
                  <a:srgbClr val="F9BE10"/>
                </a:solidFill>
                <a:latin typeface="Segoe UI Semilight" panose="020B0402040204020203" pitchFamily="34" charset="0"/>
                <a:ea typeface="+mn-ea"/>
                <a:cs typeface="Segoe UI Semilight" panose="020B0402040204020203" pitchFamily="34" charset="0"/>
              </a:defRPr>
            </a:lvl1pPr>
          </a:lstStyle>
          <a:p>
            <a:pPr lvl="0"/>
            <a:r>
              <a:rPr lang="en-US"/>
              <a:t>Presentation Name</a:t>
            </a:r>
          </a:p>
        </p:txBody>
      </p:sp>
      <p:sp>
        <p:nvSpPr>
          <p:cNvPr id="5" name="Text Placeholder 4">
            <a:extLst>
              <a:ext uri="{FF2B5EF4-FFF2-40B4-BE49-F238E27FC236}">
                <a16:creationId xmlns:a16="http://schemas.microsoft.com/office/drawing/2014/main" id="{6BDFFFB1-8495-414A-97F1-3BCFB0914428}"/>
              </a:ext>
            </a:extLst>
          </p:cNvPr>
          <p:cNvSpPr>
            <a:spLocks noGrp="1"/>
          </p:cNvSpPr>
          <p:nvPr>
            <p:ph type="body" sz="quarter" idx="11" hasCustomPrompt="1"/>
          </p:nvPr>
        </p:nvSpPr>
        <p:spPr>
          <a:xfrm>
            <a:off x="4418965" y="2617260"/>
            <a:ext cx="2884487" cy="1379537"/>
          </a:xfrm>
        </p:spPr>
        <p:txBody>
          <a:bodyPr>
            <a:normAutofit/>
          </a:bodyPr>
          <a:lstStyle>
            <a:lvl1pPr marL="0" indent="0">
              <a:buNone/>
              <a:defRPr lang="en-US" sz="2500" kern="1200" dirty="0">
                <a:solidFill>
                  <a:schemeClr val="bg1"/>
                </a:solidFill>
                <a:latin typeface="Segoe UI Semilight" panose="020B0402040204020203" pitchFamily="34" charset="0"/>
                <a:ea typeface="+mn-ea"/>
                <a:cs typeface="Segoe UI Semilight" panose="020B0402040204020203" pitchFamily="34" charset="0"/>
              </a:defRPr>
            </a:lvl1pPr>
          </a:lstStyle>
          <a:p>
            <a:pPr lvl="0"/>
            <a:r>
              <a:rPr lang="en-US"/>
              <a:t>Presenter’s Name</a:t>
            </a:r>
          </a:p>
          <a:p>
            <a:pPr lvl="0"/>
            <a:endParaRPr lang="en-US"/>
          </a:p>
          <a:p>
            <a:pPr lvl="0"/>
            <a:r>
              <a:rPr lang="en-US"/>
              <a:t>Date</a:t>
            </a:r>
          </a:p>
        </p:txBody>
      </p:sp>
      <p:pic>
        <p:nvPicPr>
          <p:cNvPr id="4" name="Picture 3">
            <a:extLst>
              <a:ext uri="{FF2B5EF4-FFF2-40B4-BE49-F238E27FC236}">
                <a16:creationId xmlns:a16="http://schemas.microsoft.com/office/drawing/2014/main" id="{0D4D1E41-297B-442C-907A-44FB3C292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1148" y="6303271"/>
            <a:ext cx="1270803" cy="554220"/>
          </a:xfrm>
          <a:prstGeom prst="rect">
            <a:avLst/>
          </a:prstGeom>
        </p:spPr>
      </p:pic>
      <p:grpSp>
        <p:nvGrpSpPr>
          <p:cNvPr id="180" name="Group 179">
            <a:extLst>
              <a:ext uri="{FF2B5EF4-FFF2-40B4-BE49-F238E27FC236}">
                <a16:creationId xmlns:a16="http://schemas.microsoft.com/office/drawing/2014/main" id="{6AD1F845-7E67-4978-B63E-0D90E6625C2B}"/>
              </a:ext>
            </a:extLst>
          </p:cNvPr>
          <p:cNvGrpSpPr/>
          <p:nvPr/>
        </p:nvGrpSpPr>
        <p:grpSpPr>
          <a:xfrm>
            <a:off x="209854" y="214183"/>
            <a:ext cx="3008992" cy="5706590"/>
            <a:chOff x="209854" y="214183"/>
            <a:chExt cx="3008992" cy="5706590"/>
          </a:xfrm>
        </p:grpSpPr>
        <p:sp>
          <p:nvSpPr>
            <p:cNvPr id="181" name="Plus Sign 180">
              <a:extLst>
                <a:ext uri="{FF2B5EF4-FFF2-40B4-BE49-F238E27FC236}">
                  <a16:creationId xmlns:a16="http://schemas.microsoft.com/office/drawing/2014/main" id="{CC9C9052-5226-4926-BAAD-18796807FAD3}"/>
                </a:ext>
              </a:extLst>
            </p:cNvPr>
            <p:cNvSpPr/>
            <p:nvPr userDrawn="1"/>
          </p:nvSpPr>
          <p:spPr>
            <a:xfrm>
              <a:off x="209854"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lus Sign 181">
              <a:extLst>
                <a:ext uri="{FF2B5EF4-FFF2-40B4-BE49-F238E27FC236}">
                  <a16:creationId xmlns:a16="http://schemas.microsoft.com/office/drawing/2014/main" id="{BA988805-7DD5-4D41-9E44-3E96F5BDD489}"/>
                </a:ext>
              </a:extLst>
            </p:cNvPr>
            <p:cNvSpPr/>
            <p:nvPr userDrawn="1"/>
          </p:nvSpPr>
          <p:spPr>
            <a:xfrm>
              <a:off x="209854" y="1538158"/>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us Sign 182">
              <a:extLst>
                <a:ext uri="{FF2B5EF4-FFF2-40B4-BE49-F238E27FC236}">
                  <a16:creationId xmlns:a16="http://schemas.microsoft.com/office/drawing/2014/main" id="{D306AF77-C0D6-480B-B4EA-052A1C2B92FB}"/>
                </a:ext>
              </a:extLst>
            </p:cNvPr>
            <p:cNvSpPr/>
            <p:nvPr userDrawn="1"/>
          </p:nvSpPr>
          <p:spPr>
            <a:xfrm>
              <a:off x="209854"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us Sign 183">
              <a:extLst>
                <a:ext uri="{FF2B5EF4-FFF2-40B4-BE49-F238E27FC236}">
                  <a16:creationId xmlns:a16="http://schemas.microsoft.com/office/drawing/2014/main" id="{89D7686F-7978-4952-9386-E5B7E3551DA3}"/>
                </a:ext>
              </a:extLst>
            </p:cNvPr>
            <p:cNvSpPr/>
            <p:nvPr userDrawn="1"/>
          </p:nvSpPr>
          <p:spPr>
            <a:xfrm>
              <a:off x="209854"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us Sign 184">
              <a:extLst>
                <a:ext uri="{FF2B5EF4-FFF2-40B4-BE49-F238E27FC236}">
                  <a16:creationId xmlns:a16="http://schemas.microsoft.com/office/drawing/2014/main" id="{591DB989-01DC-4B83-808A-3F103C16EE45}"/>
                </a:ext>
              </a:extLst>
            </p:cNvPr>
            <p:cNvSpPr/>
            <p:nvPr userDrawn="1"/>
          </p:nvSpPr>
          <p:spPr>
            <a:xfrm>
              <a:off x="209854"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us Sign 185">
              <a:extLst>
                <a:ext uri="{FF2B5EF4-FFF2-40B4-BE49-F238E27FC236}">
                  <a16:creationId xmlns:a16="http://schemas.microsoft.com/office/drawing/2014/main" id="{2FC36C42-ABF6-4F46-B9D6-F19148694019}"/>
                </a:ext>
              </a:extLst>
            </p:cNvPr>
            <p:cNvSpPr/>
            <p:nvPr userDrawn="1"/>
          </p:nvSpPr>
          <p:spPr>
            <a:xfrm>
              <a:off x="209854"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us Sign 186">
              <a:extLst>
                <a:ext uri="{FF2B5EF4-FFF2-40B4-BE49-F238E27FC236}">
                  <a16:creationId xmlns:a16="http://schemas.microsoft.com/office/drawing/2014/main" id="{5B3C793F-0A01-44E5-B625-99E1151ED9A1}"/>
                </a:ext>
              </a:extLst>
            </p:cNvPr>
            <p:cNvSpPr/>
            <p:nvPr userDrawn="1"/>
          </p:nvSpPr>
          <p:spPr>
            <a:xfrm>
              <a:off x="209854" y="31714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us Sign 187">
              <a:extLst>
                <a:ext uri="{FF2B5EF4-FFF2-40B4-BE49-F238E27FC236}">
                  <a16:creationId xmlns:a16="http://schemas.microsoft.com/office/drawing/2014/main" id="{1E50CDAF-F284-43EF-9629-EE76B9887837}"/>
                </a:ext>
              </a:extLst>
            </p:cNvPr>
            <p:cNvSpPr/>
            <p:nvPr userDrawn="1"/>
          </p:nvSpPr>
          <p:spPr>
            <a:xfrm>
              <a:off x="209854"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us Sign 188">
              <a:extLst>
                <a:ext uri="{FF2B5EF4-FFF2-40B4-BE49-F238E27FC236}">
                  <a16:creationId xmlns:a16="http://schemas.microsoft.com/office/drawing/2014/main" id="{C0AA6E20-5D4F-45D9-9447-8A337BC018C8}"/>
                </a:ext>
              </a:extLst>
            </p:cNvPr>
            <p:cNvSpPr/>
            <p:nvPr userDrawn="1"/>
          </p:nvSpPr>
          <p:spPr>
            <a:xfrm>
              <a:off x="209854" y="3835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us Sign 189">
              <a:extLst>
                <a:ext uri="{FF2B5EF4-FFF2-40B4-BE49-F238E27FC236}">
                  <a16:creationId xmlns:a16="http://schemas.microsoft.com/office/drawing/2014/main" id="{08E7FC83-2927-4407-9C8C-2780AA8082F2}"/>
                </a:ext>
              </a:extLst>
            </p:cNvPr>
            <p:cNvSpPr/>
            <p:nvPr userDrawn="1"/>
          </p:nvSpPr>
          <p:spPr>
            <a:xfrm>
              <a:off x="209854" y="41289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lus Sign 190">
              <a:extLst>
                <a:ext uri="{FF2B5EF4-FFF2-40B4-BE49-F238E27FC236}">
                  <a16:creationId xmlns:a16="http://schemas.microsoft.com/office/drawing/2014/main" id="{62ACADF3-5DAC-43AF-9210-9ACC56D38A29}"/>
                </a:ext>
              </a:extLst>
            </p:cNvPr>
            <p:cNvSpPr/>
            <p:nvPr userDrawn="1"/>
          </p:nvSpPr>
          <p:spPr>
            <a:xfrm>
              <a:off x="209854" y="443854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us Sign 191">
              <a:extLst>
                <a:ext uri="{FF2B5EF4-FFF2-40B4-BE49-F238E27FC236}">
                  <a16:creationId xmlns:a16="http://schemas.microsoft.com/office/drawing/2014/main" id="{C5FF9979-167C-4B10-9784-F7D1A6EA2780}"/>
                </a:ext>
              </a:extLst>
            </p:cNvPr>
            <p:cNvSpPr/>
            <p:nvPr userDrawn="1"/>
          </p:nvSpPr>
          <p:spPr>
            <a:xfrm>
              <a:off x="209854" y="474519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us Sign 192">
              <a:extLst>
                <a:ext uri="{FF2B5EF4-FFF2-40B4-BE49-F238E27FC236}">
                  <a16:creationId xmlns:a16="http://schemas.microsoft.com/office/drawing/2014/main" id="{197A0757-2D8A-4A47-8208-39A7C91FA57A}"/>
                </a:ext>
              </a:extLst>
            </p:cNvPr>
            <p:cNvSpPr/>
            <p:nvPr userDrawn="1"/>
          </p:nvSpPr>
          <p:spPr>
            <a:xfrm>
              <a:off x="209854" y="50394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lus Sign 193">
              <a:extLst>
                <a:ext uri="{FF2B5EF4-FFF2-40B4-BE49-F238E27FC236}">
                  <a16:creationId xmlns:a16="http://schemas.microsoft.com/office/drawing/2014/main" id="{CC815D13-C39B-4CC5-9E74-17967693A413}"/>
                </a:ext>
              </a:extLst>
            </p:cNvPr>
            <p:cNvSpPr/>
            <p:nvPr userDrawn="1"/>
          </p:nvSpPr>
          <p:spPr>
            <a:xfrm>
              <a:off x="209854" y="5353730"/>
              <a:ext cx="245053" cy="242888"/>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Plus Sign 202">
              <a:extLst>
                <a:ext uri="{FF2B5EF4-FFF2-40B4-BE49-F238E27FC236}">
                  <a16:creationId xmlns:a16="http://schemas.microsoft.com/office/drawing/2014/main" id="{64E340D0-C7CE-471E-A3C1-217C549CF9B3}"/>
                </a:ext>
              </a:extLst>
            </p:cNvPr>
            <p:cNvSpPr/>
            <p:nvPr userDrawn="1"/>
          </p:nvSpPr>
          <p:spPr>
            <a:xfrm>
              <a:off x="209854" y="5666869"/>
              <a:ext cx="245053" cy="242888"/>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lus Sign 203">
              <a:extLst>
                <a:ext uri="{FF2B5EF4-FFF2-40B4-BE49-F238E27FC236}">
                  <a16:creationId xmlns:a16="http://schemas.microsoft.com/office/drawing/2014/main" id="{1980707F-DFB4-4D66-B2B8-885097190E22}"/>
                </a:ext>
              </a:extLst>
            </p:cNvPr>
            <p:cNvSpPr/>
            <p:nvPr userDrawn="1"/>
          </p:nvSpPr>
          <p:spPr>
            <a:xfrm>
              <a:off x="209854"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lus Sign 204">
              <a:extLst>
                <a:ext uri="{FF2B5EF4-FFF2-40B4-BE49-F238E27FC236}">
                  <a16:creationId xmlns:a16="http://schemas.microsoft.com/office/drawing/2014/main" id="{6BF0F093-7452-4233-968F-DFC8D342E996}"/>
                </a:ext>
              </a:extLst>
            </p:cNvPr>
            <p:cNvSpPr/>
            <p:nvPr userDrawn="1"/>
          </p:nvSpPr>
          <p:spPr>
            <a:xfrm>
              <a:off x="209854"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us Sign 205">
              <a:extLst>
                <a:ext uri="{FF2B5EF4-FFF2-40B4-BE49-F238E27FC236}">
                  <a16:creationId xmlns:a16="http://schemas.microsoft.com/office/drawing/2014/main" id="{8614AC2C-EEF3-4F01-A2B4-8D8AB6D249D7}"/>
                </a:ext>
              </a:extLst>
            </p:cNvPr>
            <p:cNvSpPr/>
            <p:nvPr userDrawn="1"/>
          </p:nvSpPr>
          <p:spPr>
            <a:xfrm>
              <a:off x="209854" y="214183"/>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us Sign 206">
              <a:extLst>
                <a:ext uri="{FF2B5EF4-FFF2-40B4-BE49-F238E27FC236}">
                  <a16:creationId xmlns:a16="http://schemas.microsoft.com/office/drawing/2014/main" id="{ADFEA641-D161-4076-86BC-141034F4F84C}"/>
                </a:ext>
              </a:extLst>
            </p:cNvPr>
            <p:cNvSpPr/>
            <p:nvPr userDrawn="1"/>
          </p:nvSpPr>
          <p:spPr>
            <a:xfrm>
              <a:off x="516429"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lus Sign 207">
              <a:extLst>
                <a:ext uri="{FF2B5EF4-FFF2-40B4-BE49-F238E27FC236}">
                  <a16:creationId xmlns:a16="http://schemas.microsoft.com/office/drawing/2014/main" id="{B00D26B1-F70D-444E-8456-55C86B94D549}"/>
                </a:ext>
              </a:extLst>
            </p:cNvPr>
            <p:cNvSpPr/>
            <p:nvPr userDrawn="1"/>
          </p:nvSpPr>
          <p:spPr>
            <a:xfrm>
              <a:off x="516429"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Plus Sign 208">
              <a:extLst>
                <a:ext uri="{FF2B5EF4-FFF2-40B4-BE49-F238E27FC236}">
                  <a16:creationId xmlns:a16="http://schemas.microsoft.com/office/drawing/2014/main" id="{5A147EC8-23A6-4008-9120-9A09181EB07F}"/>
                </a:ext>
              </a:extLst>
            </p:cNvPr>
            <p:cNvSpPr/>
            <p:nvPr userDrawn="1"/>
          </p:nvSpPr>
          <p:spPr>
            <a:xfrm>
              <a:off x="516429"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Plus Sign 209">
              <a:extLst>
                <a:ext uri="{FF2B5EF4-FFF2-40B4-BE49-F238E27FC236}">
                  <a16:creationId xmlns:a16="http://schemas.microsoft.com/office/drawing/2014/main" id="{885D42FA-E9C5-41ED-BCFD-52A8002C8A01}"/>
                </a:ext>
              </a:extLst>
            </p:cNvPr>
            <p:cNvSpPr/>
            <p:nvPr userDrawn="1"/>
          </p:nvSpPr>
          <p:spPr>
            <a:xfrm>
              <a:off x="516429"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lus Sign 210">
              <a:extLst>
                <a:ext uri="{FF2B5EF4-FFF2-40B4-BE49-F238E27FC236}">
                  <a16:creationId xmlns:a16="http://schemas.microsoft.com/office/drawing/2014/main" id="{0359542D-073A-45EF-9CC3-D2ABDE5BF183}"/>
                </a:ext>
              </a:extLst>
            </p:cNvPr>
            <p:cNvSpPr/>
            <p:nvPr userDrawn="1"/>
          </p:nvSpPr>
          <p:spPr>
            <a:xfrm>
              <a:off x="516429"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lus Sign 211">
              <a:extLst>
                <a:ext uri="{FF2B5EF4-FFF2-40B4-BE49-F238E27FC236}">
                  <a16:creationId xmlns:a16="http://schemas.microsoft.com/office/drawing/2014/main" id="{71D4B6C4-A7F5-4A52-AB72-E883DCF3B42B}"/>
                </a:ext>
              </a:extLst>
            </p:cNvPr>
            <p:cNvSpPr/>
            <p:nvPr userDrawn="1"/>
          </p:nvSpPr>
          <p:spPr>
            <a:xfrm>
              <a:off x="516429"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Plus Sign 212">
              <a:extLst>
                <a:ext uri="{FF2B5EF4-FFF2-40B4-BE49-F238E27FC236}">
                  <a16:creationId xmlns:a16="http://schemas.microsoft.com/office/drawing/2014/main" id="{88CCA722-9055-4E8B-BC37-E311D3BA67CC}"/>
                </a:ext>
              </a:extLst>
            </p:cNvPr>
            <p:cNvSpPr/>
            <p:nvPr userDrawn="1"/>
          </p:nvSpPr>
          <p:spPr>
            <a:xfrm>
              <a:off x="516429" y="3171435"/>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lus Sign 213">
              <a:extLst>
                <a:ext uri="{FF2B5EF4-FFF2-40B4-BE49-F238E27FC236}">
                  <a16:creationId xmlns:a16="http://schemas.microsoft.com/office/drawing/2014/main" id="{146296D0-CE9C-4B4B-BFAB-0195D51C5F9B}"/>
                </a:ext>
              </a:extLst>
            </p:cNvPr>
            <p:cNvSpPr/>
            <p:nvPr userDrawn="1"/>
          </p:nvSpPr>
          <p:spPr>
            <a:xfrm>
              <a:off x="516429"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Plus Sign 214">
              <a:extLst>
                <a:ext uri="{FF2B5EF4-FFF2-40B4-BE49-F238E27FC236}">
                  <a16:creationId xmlns:a16="http://schemas.microsoft.com/office/drawing/2014/main" id="{CFF43D25-CE96-46C9-A6F1-1AA9F27197C0}"/>
                </a:ext>
              </a:extLst>
            </p:cNvPr>
            <p:cNvSpPr/>
            <p:nvPr userDrawn="1"/>
          </p:nvSpPr>
          <p:spPr>
            <a:xfrm>
              <a:off x="516429" y="3835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Plus Sign 215">
              <a:extLst>
                <a:ext uri="{FF2B5EF4-FFF2-40B4-BE49-F238E27FC236}">
                  <a16:creationId xmlns:a16="http://schemas.microsoft.com/office/drawing/2014/main" id="{F64B5C3B-D50A-4235-8BD3-BCEA8167977C}"/>
                </a:ext>
              </a:extLst>
            </p:cNvPr>
            <p:cNvSpPr/>
            <p:nvPr userDrawn="1"/>
          </p:nvSpPr>
          <p:spPr>
            <a:xfrm>
              <a:off x="516429" y="41289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lus Sign 216">
              <a:extLst>
                <a:ext uri="{FF2B5EF4-FFF2-40B4-BE49-F238E27FC236}">
                  <a16:creationId xmlns:a16="http://schemas.microsoft.com/office/drawing/2014/main" id="{90CEDDAA-005E-4776-A007-220554FE3854}"/>
                </a:ext>
              </a:extLst>
            </p:cNvPr>
            <p:cNvSpPr/>
            <p:nvPr userDrawn="1"/>
          </p:nvSpPr>
          <p:spPr>
            <a:xfrm>
              <a:off x="516429" y="443854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lus Sign 217">
              <a:extLst>
                <a:ext uri="{FF2B5EF4-FFF2-40B4-BE49-F238E27FC236}">
                  <a16:creationId xmlns:a16="http://schemas.microsoft.com/office/drawing/2014/main" id="{DE5BEF2A-4458-4C24-A3C0-C74900512FD8}"/>
                </a:ext>
              </a:extLst>
            </p:cNvPr>
            <p:cNvSpPr/>
            <p:nvPr userDrawn="1"/>
          </p:nvSpPr>
          <p:spPr>
            <a:xfrm>
              <a:off x="516429" y="474519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lus Sign 218">
              <a:extLst>
                <a:ext uri="{FF2B5EF4-FFF2-40B4-BE49-F238E27FC236}">
                  <a16:creationId xmlns:a16="http://schemas.microsoft.com/office/drawing/2014/main" id="{F348A0E3-8A02-42AF-BC5D-C4F55882BDFF}"/>
                </a:ext>
              </a:extLst>
            </p:cNvPr>
            <p:cNvSpPr/>
            <p:nvPr userDrawn="1"/>
          </p:nvSpPr>
          <p:spPr>
            <a:xfrm>
              <a:off x="516429" y="53427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Plus Sign 219">
              <a:extLst>
                <a:ext uri="{FF2B5EF4-FFF2-40B4-BE49-F238E27FC236}">
                  <a16:creationId xmlns:a16="http://schemas.microsoft.com/office/drawing/2014/main" id="{62156BC0-AE07-4AC6-A35F-B972A040DD13}"/>
                </a:ext>
              </a:extLst>
            </p:cNvPr>
            <p:cNvSpPr/>
            <p:nvPr userDrawn="1"/>
          </p:nvSpPr>
          <p:spPr>
            <a:xfrm>
              <a:off x="516429" y="503949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Plus Sign 220">
              <a:extLst>
                <a:ext uri="{FF2B5EF4-FFF2-40B4-BE49-F238E27FC236}">
                  <a16:creationId xmlns:a16="http://schemas.microsoft.com/office/drawing/2014/main" id="{35352308-4E64-478D-92AB-15E977AE6FD3}"/>
                </a:ext>
              </a:extLst>
            </p:cNvPr>
            <p:cNvSpPr/>
            <p:nvPr userDrawn="1"/>
          </p:nvSpPr>
          <p:spPr>
            <a:xfrm>
              <a:off x="516428" y="565585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Plus Sign 221">
              <a:extLst>
                <a:ext uri="{FF2B5EF4-FFF2-40B4-BE49-F238E27FC236}">
                  <a16:creationId xmlns:a16="http://schemas.microsoft.com/office/drawing/2014/main" id="{4DDDCCE7-2833-45C8-8B6F-E9D5FC7C0353}"/>
                </a:ext>
              </a:extLst>
            </p:cNvPr>
            <p:cNvSpPr/>
            <p:nvPr userDrawn="1"/>
          </p:nvSpPr>
          <p:spPr>
            <a:xfrm>
              <a:off x="516429" y="875910"/>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lus Sign 222">
              <a:extLst>
                <a:ext uri="{FF2B5EF4-FFF2-40B4-BE49-F238E27FC236}">
                  <a16:creationId xmlns:a16="http://schemas.microsoft.com/office/drawing/2014/main" id="{A6BCEAE8-C714-40E2-825C-95C926C4F869}"/>
                </a:ext>
              </a:extLst>
            </p:cNvPr>
            <p:cNvSpPr/>
            <p:nvPr userDrawn="1"/>
          </p:nvSpPr>
          <p:spPr>
            <a:xfrm>
              <a:off x="516429"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lus Sign 223">
              <a:extLst>
                <a:ext uri="{FF2B5EF4-FFF2-40B4-BE49-F238E27FC236}">
                  <a16:creationId xmlns:a16="http://schemas.microsoft.com/office/drawing/2014/main" id="{8545E426-CB8B-4A4F-BAF4-54AA5061F32D}"/>
                </a:ext>
              </a:extLst>
            </p:cNvPr>
            <p:cNvSpPr/>
            <p:nvPr userDrawn="1"/>
          </p:nvSpPr>
          <p:spPr>
            <a:xfrm>
              <a:off x="516429"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lus Sign 224">
              <a:extLst>
                <a:ext uri="{FF2B5EF4-FFF2-40B4-BE49-F238E27FC236}">
                  <a16:creationId xmlns:a16="http://schemas.microsoft.com/office/drawing/2014/main" id="{841F4B35-EDDB-434B-9B2F-891E7A76EDAC}"/>
                </a:ext>
              </a:extLst>
            </p:cNvPr>
            <p:cNvSpPr/>
            <p:nvPr userDrawn="1"/>
          </p:nvSpPr>
          <p:spPr>
            <a:xfrm>
              <a:off x="823004"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lus Sign 225">
              <a:extLst>
                <a:ext uri="{FF2B5EF4-FFF2-40B4-BE49-F238E27FC236}">
                  <a16:creationId xmlns:a16="http://schemas.microsoft.com/office/drawing/2014/main" id="{82FDB2A6-AD95-4266-A6B7-BB5D0D05B3E3}"/>
                </a:ext>
              </a:extLst>
            </p:cNvPr>
            <p:cNvSpPr/>
            <p:nvPr userDrawn="1"/>
          </p:nvSpPr>
          <p:spPr>
            <a:xfrm>
              <a:off x="823004"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lus Sign 226">
              <a:extLst>
                <a:ext uri="{FF2B5EF4-FFF2-40B4-BE49-F238E27FC236}">
                  <a16:creationId xmlns:a16="http://schemas.microsoft.com/office/drawing/2014/main" id="{AD6F8685-1AAC-4978-8D5A-F17C469B602B}"/>
                </a:ext>
              </a:extLst>
            </p:cNvPr>
            <p:cNvSpPr/>
            <p:nvPr userDrawn="1"/>
          </p:nvSpPr>
          <p:spPr>
            <a:xfrm>
              <a:off x="823004"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Plus Sign 227">
              <a:extLst>
                <a:ext uri="{FF2B5EF4-FFF2-40B4-BE49-F238E27FC236}">
                  <a16:creationId xmlns:a16="http://schemas.microsoft.com/office/drawing/2014/main" id="{1614D0BC-E811-4986-A36D-96017A1C907D}"/>
                </a:ext>
              </a:extLst>
            </p:cNvPr>
            <p:cNvSpPr/>
            <p:nvPr userDrawn="1"/>
          </p:nvSpPr>
          <p:spPr>
            <a:xfrm>
              <a:off x="823004"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Plus Sign 228">
              <a:extLst>
                <a:ext uri="{FF2B5EF4-FFF2-40B4-BE49-F238E27FC236}">
                  <a16:creationId xmlns:a16="http://schemas.microsoft.com/office/drawing/2014/main" id="{18FCEF85-6D4A-416A-B131-C0B02642FC9C}"/>
                </a:ext>
              </a:extLst>
            </p:cNvPr>
            <p:cNvSpPr/>
            <p:nvPr userDrawn="1"/>
          </p:nvSpPr>
          <p:spPr>
            <a:xfrm>
              <a:off x="823004"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Plus Sign 229">
              <a:extLst>
                <a:ext uri="{FF2B5EF4-FFF2-40B4-BE49-F238E27FC236}">
                  <a16:creationId xmlns:a16="http://schemas.microsoft.com/office/drawing/2014/main" id="{60A89A96-49BA-4889-A331-8B1DF6F899F3}"/>
                </a:ext>
              </a:extLst>
            </p:cNvPr>
            <p:cNvSpPr/>
            <p:nvPr userDrawn="1"/>
          </p:nvSpPr>
          <p:spPr>
            <a:xfrm>
              <a:off x="823004"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lus Sign 230">
              <a:extLst>
                <a:ext uri="{FF2B5EF4-FFF2-40B4-BE49-F238E27FC236}">
                  <a16:creationId xmlns:a16="http://schemas.microsoft.com/office/drawing/2014/main" id="{C7E3EC9B-C718-4CFD-8FFE-B45ABAFD3837}"/>
                </a:ext>
              </a:extLst>
            </p:cNvPr>
            <p:cNvSpPr/>
            <p:nvPr userDrawn="1"/>
          </p:nvSpPr>
          <p:spPr>
            <a:xfrm>
              <a:off x="823004" y="31714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us Sign 231">
              <a:extLst>
                <a:ext uri="{FF2B5EF4-FFF2-40B4-BE49-F238E27FC236}">
                  <a16:creationId xmlns:a16="http://schemas.microsoft.com/office/drawing/2014/main" id="{9CD20D43-AC44-4359-839B-F3FD1889DADD}"/>
                </a:ext>
              </a:extLst>
            </p:cNvPr>
            <p:cNvSpPr/>
            <p:nvPr userDrawn="1"/>
          </p:nvSpPr>
          <p:spPr>
            <a:xfrm>
              <a:off x="823004"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us Sign 232">
              <a:extLst>
                <a:ext uri="{FF2B5EF4-FFF2-40B4-BE49-F238E27FC236}">
                  <a16:creationId xmlns:a16="http://schemas.microsoft.com/office/drawing/2014/main" id="{9F30265B-D0E4-47C0-89B9-BE9C565B4FEF}"/>
                </a:ext>
              </a:extLst>
            </p:cNvPr>
            <p:cNvSpPr/>
            <p:nvPr userDrawn="1"/>
          </p:nvSpPr>
          <p:spPr>
            <a:xfrm>
              <a:off x="823004" y="3835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us Sign 233">
              <a:extLst>
                <a:ext uri="{FF2B5EF4-FFF2-40B4-BE49-F238E27FC236}">
                  <a16:creationId xmlns:a16="http://schemas.microsoft.com/office/drawing/2014/main" id="{C291FC90-61B2-4FDC-AE08-6546BA5FC476}"/>
                </a:ext>
              </a:extLst>
            </p:cNvPr>
            <p:cNvSpPr/>
            <p:nvPr userDrawn="1"/>
          </p:nvSpPr>
          <p:spPr>
            <a:xfrm>
              <a:off x="823004" y="41289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lus Sign 234">
              <a:extLst>
                <a:ext uri="{FF2B5EF4-FFF2-40B4-BE49-F238E27FC236}">
                  <a16:creationId xmlns:a16="http://schemas.microsoft.com/office/drawing/2014/main" id="{04719C40-757C-468A-ADEA-5C6CD42A56B7}"/>
                </a:ext>
              </a:extLst>
            </p:cNvPr>
            <p:cNvSpPr/>
            <p:nvPr userDrawn="1"/>
          </p:nvSpPr>
          <p:spPr>
            <a:xfrm>
              <a:off x="823004" y="443854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lus Sign 235">
              <a:extLst>
                <a:ext uri="{FF2B5EF4-FFF2-40B4-BE49-F238E27FC236}">
                  <a16:creationId xmlns:a16="http://schemas.microsoft.com/office/drawing/2014/main" id="{963A24C3-3A60-4108-BB37-0C3419229849}"/>
                </a:ext>
              </a:extLst>
            </p:cNvPr>
            <p:cNvSpPr/>
            <p:nvPr userDrawn="1"/>
          </p:nvSpPr>
          <p:spPr>
            <a:xfrm>
              <a:off x="823004" y="53427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lus Sign 236">
              <a:extLst>
                <a:ext uri="{FF2B5EF4-FFF2-40B4-BE49-F238E27FC236}">
                  <a16:creationId xmlns:a16="http://schemas.microsoft.com/office/drawing/2014/main" id="{602DA607-B477-4F69-8438-5B3D466C7A4F}"/>
                </a:ext>
              </a:extLst>
            </p:cNvPr>
            <p:cNvSpPr/>
            <p:nvPr userDrawn="1"/>
          </p:nvSpPr>
          <p:spPr>
            <a:xfrm>
              <a:off x="823004" y="474519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Plus Sign 237">
              <a:extLst>
                <a:ext uri="{FF2B5EF4-FFF2-40B4-BE49-F238E27FC236}">
                  <a16:creationId xmlns:a16="http://schemas.microsoft.com/office/drawing/2014/main" id="{CC0C5CCB-397A-4763-B01E-A6CF94D2E500}"/>
                </a:ext>
              </a:extLst>
            </p:cNvPr>
            <p:cNvSpPr/>
            <p:nvPr userDrawn="1"/>
          </p:nvSpPr>
          <p:spPr>
            <a:xfrm>
              <a:off x="823004" y="50394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Plus Sign 238">
              <a:extLst>
                <a:ext uri="{FF2B5EF4-FFF2-40B4-BE49-F238E27FC236}">
                  <a16:creationId xmlns:a16="http://schemas.microsoft.com/office/drawing/2014/main" id="{FF8FA432-5DED-4247-857C-8E9E88321385}"/>
                </a:ext>
              </a:extLst>
            </p:cNvPr>
            <p:cNvSpPr/>
            <p:nvPr userDrawn="1"/>
          </p:nvSpPr>
          <p:spPr>
            <a:xfrm>
              <a:off x="823004"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lus Sign 239">
              <a:extLst>
                <a:ext uri="{FF2B5EF4-FFF2-40B4-BE49-F238E27FC236}">
                  <a16:creationId xmlns:a16="http://schemas.microsoft.com/office/drawing/2014/main" id="{4A55AC5E-26EC-40D5-A63A-35B35618492C}"/>
                </a:ext>
              </a:extLst>
            </p:cNvPr>
            <p:cNvSpPr/>
            <p:nvPr userDrawn="1"/>
          </p:nvSpPr>
          <p:spPr>
            <a:xfrm>
              <a:off x="823004"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lus Sign 240">
              <a:extLst>
                <a:ext uri="{FF2B5EF4-FFF2-40B4-BE49-F238E27FC236}">
                  <a16:creationId xmlns:a16="http://schemas.microsoft.com/office/drawing/2014/main" id="{2D8141D5-B79D-4794-9043-F07F8F42F615}"/>
                </a:ext>
              </a:extLst>
            </p:cNvPr>
            <p:cNvSpPr/>
            <p:nvPr userDrawn="1"/>
          </p:nvSpPr>
          <p:spPr>
            <a:xfrm>
              <a:off x="823004"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lus Sign 241">
              <a:extLst>
                <a:ext uri="{FF2B5EF4-FFF2-40B4-BE49-F238E27FC236}">
                  <a16:creationId xmlns:a16="http://schemas.microsoft.com/office/drawing/2014/main" id="{1B3AF7FC-7A52-405C-80DD-4BA293552B5E}"/>
                </a:ext>
              </a:extLst>
            </p:cNvPr>
            <p:cNvSpPr/>
            <p:nvPr userDrawn="1"/>
          </p:nvSpPr>
          <p:spPr>
            <a:xfrm>
              <a:off x="1129579"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lus Sign 242">
              <a:extLst>
                <a:ext uri="{FF2B5EF4-FFF2-40B4-BE49-F238E27FC236}">
                  <a16:creationId xmlns:a16="http://schemas.microsoft.com/office/drawing/2014/main" id="{0444BE54-71AF-4006-A252-714E17BD7473}"/>
                </a:ext>
              </a:extLst>
            </p:cNvPr>
            <p:cNvSpPr/>
            <p:nvPr userDrawn="1"/>
          </p:nvSpPr>
          <p:spPr>
            <a:xfrm>
              <a:off x="1129579"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lus Sign 243">
              <a:extLst>
                <a:ext uri="{FF2B5EF4-FFF2-40B4-BE49-F238E27FC236}">
                  <a16:creationId xmlns:a16="http://schemas.microsoft.com/office/drawing/2014/main" id="{8F3FB1C7-18FE-46A3-BDB2-E645DB226E19}"/>
                </a:ext>
              </a:extLst>
            </p:cNvPr>
            <p:cNvSpPr/>
            <p:nvPr userDrawn="1"/>
          </p:nvSpPr>
          <p:spPr>
            <a:xfrm>
              <a:off x="1129579" y="1866510"/>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Plus Sign 244">
              <a:extLst>
                <a:ext uri="{FF2B5EF4-FFF2-40B4-BE49-F238E27FC236}">
                  <a16:creationId xmlns:a16="http://schemas.microsoft.com/office/drawing/2014/main" id="{94872B0C-F279-4E1C-AACF-E67558ED4391}"/>
                </a:ext>
              </a:extLst>
            </p:cNvPr>
            <p:cNvSpPr/>
            <p:nvPr userDrawn="1"/>
          </p:nvSpPr>
          <p:spPr>
            <a:xfrm>
              <a:off x="1129579"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lus Sign 245">
              <a:extLst>
                <a:ext uri="{FF2B5EF4-FFF2-40B4-BE49-F238E27FC236}">
                  <a16:creationId xmlns:a16="http://schemas.microsoft.com/office/drawing/2014/main" id="{2C142C24-258D-4867-9136-050893C1F16D}"/>
                </a:ext>
              </a:extLst>
            </p:cNvPr>
            <p:cNvSpPr/>
            <p:nvPr userDrawn="1"/>
          </p:nvSpPr>
          <p:spPr>
            <a:xfrm>
              <a:off x="1129579"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lus Sign 246">
              <a:extLst>
                <a:ext uri="{FF2B5EF4-FFF2-40B4-BE49-F238E27FC236}">
                  <a16:creationId xmlns:a16="http://schemas.microsoft.com/office/drawing/2014/main" id="{57D0762F-7612-4B72-B598-6C24361D93D8}"/>
                </a:ext>
              </a:extLst>
            </p:cNvPr>
            <p:cNvSpPr/>
            <p:nvPr userDrawn="1"/>
          </p:nvSpPr>
          <p:spPr>
            <a:xfrm>
              <a:off x="1129579" y="2843083"/>
              <a:ext cx="245053" cy="264919"/>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lus Sign 247">
              <a:extLst>
                <a:ext uri="{FF2B5EF4-FFF2-40B4-BE49-F238E27FC236}">
                  <a16:creationId xmlns:a16="http://schemas.microsoft.com/office/drawing/2014/main" id="{12D60BCF-A5DF-4231-9938-F19F3F1A843E}"/>
                </a:ext>
              </a:extLst>
            </p:cNvPr>
            <p:cNvSpPr/>
            <p:nvPr userDrawn="1"/>
          </p:nvSpPr>
          <p:spPr>
            <a:xfrm>
              <a:off x="1129579" y="31714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lus Sign 248">
              <a:extLst>
                <a:ext uri="{FF2B5EF4-FFF2-40B4-BE49-F238E27FC236}">
                  <a16:creationId xmlns:a16="http://schemas.microsoft.com/office/drawing/2014/main" id="{B115D672-D4AC-4ADD-88B9-D45B059D1714}"/>
                </a:ext>
              </a:extLst>
            </p:cNvPr>
            <p:cNvSpPr/>
            <p:nvPr userDrawn="1"/>
          </p:nvSpPr>
          <p:spPr>
            <a:xfrm>
              <a:off x="1129579"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lus Sign 249">
              <a:extLst>
                <a:ext uri="{FF2B5EF4-FFF2-40B4-BE49-F238E27FC236}">
                  <a16:creationId xmlns:a16="http://schemas.microsoft.com/office/drawing/2014/main" id="{79B60E61-AC3E-442D-9EDC-559D5F9FC5D2}"/>
                </a:ext>
              </a:extLst>
            </p:cNvPr>
            <p:cNvSpPr/>
            <p:nvPr userDrawn="1"/>
          </p:nvSpPr>
          <p:spPr>
            <a:xfrm>
              <a:off x="1129579" y="3835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lus Sign 250">
              <a:extLst>
                <a:ext uri="{FF2B5EF4-FFF2-40B4-BE49-F238E27FC236}">
                  <a16:creationId xmlns:a16="http://schemas.microsoft.com/office/drawing/2014/main" id="{C0B1D2C6-0E59-44EC-882F-0EF68D9379CA}"/>
                </a:ext>
              </a:extLst>
            </p:cNvPr>
            <p:cNvSpPr/>
            <p:nvPr userDrawn="1"/>
          </p:nvSpPr>
          <p:spPr>
            <a:xfrm>
              <a:off x="1129579" y="41289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lus Sign 251">
              <a:extLst>
                <a:ext uri="{FF2B5EF4-FFF2-40B4-BE49-F238E27FC236}">
                  <a16:creationId xmlns:a16="http://schemas.microsoft.com/office/drawing/2014/main" id="{60788ED7-45F3-4460-9712-62E1D2D72487}"/>
                </a:ext>
              </a:extLst>
            </p:cNvPr>
            <p:cNvSpPr/>
            <p:nvPr userDrawn="1"/>
          </p:nvSpPr>
          <p:spPr>
            <a:xfrm>
              <a:off x="1129579" y="4438546"/>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Plus Sign 252">
              <a:extLst>
                <a:ext uri="{FF2B5EF4-FFF2-40B4-BE49-F238E27FC236}">
                  <a16:creationId xmlns:a16="http://schemas.microsoft.com/office/drawing/2014/main" id="{E4AF816B-86D1-4586-BFA1-3F170940DB08}"/>
                </a:ext>
              </a:extLst>
            </p:cNvPr>
            <p:cNvSpPr/>
            <p:nvPr userDrawn="1"/>
          </p:nvSpPr>
          <p:spPr>
            <a:xfrm>
              <a:off x="1129579" y="474519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Plus Sign 253">
              <a:extLst>
                <a:ext uri="{FF2B5EF4-FFF2-40B4-BE49-F238E27FC236}">
                  <a16:creationId xmlns:a16="http://schemas.microsoft.com/office/drawing/2014/main" id="{5525D285-7BB8-4A35-B219-20628E560641}"/>
                </a:ext>
              </a:extLst>
            </p:cNvPr>
            <p:cNvSpPr/>
            <p:nvPr userDrawn="1"/>
          </p:nvSpPr>
          <p:spPr>
            <a:xfrm>
              <a:off x="1129579" y="50394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Plus Sign 254">
              <a:extLst>
                <a:ext uri="{FF2B5EF4-FFF2-40B4-BE49-F238E27FC236}">
                  <a16:creationId xmlns:a16="http://schemas.microsoft.com/office/drawing/2014/main" id="{15A28644-A1A2-48B5-B1A9-3528B1861620}"/>
                </a:ext>
              </a:extLst>
            </p:cNvPr>
            <p:cNvSpPr/>
            <p:nvPr userDrawn="1"/>
          </p:nvSpPr>
          <p:spPr>
            <a:xfrm>
              <a:off x="1129579"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lus Sign 255">
              <a:extLst>
                <a:ext uri="{FF2B5EF4-FFF2-40B4-BE49-F238E27FC236}">
                  <a16:creationId xmlns:a16="http://schemas.microsoft.com/office/drawing/2014/main" id="{DFE4C0C5-9752-47D5-9343-B052C11C8D0A}"/>
                </a:ext>
              </a:extLst>
            </p:cNvPr>
            <p:cNvSpPr/>
            <p:nvPr userDrawn="1"/>
          </p:nvSpPr>
          <p:spPr>
            <a:xfrm>
              <a:off x="1129579"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lus Sign 256">
              <a:extLst>
                <a:ext uri="{FF2B5EF4-FFF2-40B4-BE49-F238E27FC236}">
                  <a16:creationId xmlns:a16="http://schemas.microsoft.com/office/drawing/2014/main" id="{D628F797-0CC0-420E-8C4D-ECF63E4C479C}"/>
                </a:ext>
              </a:extLst>
            </p:cNvPr>
            <p:cNvSpPr/>
            <p:nvPr userDrawn="1"/>
          </p:nvSpPr>
          <p:spPr>
            <a:xfrm>
              <a:off x="1129579"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lus Sign 257">
              <a:extLst>
                <a:ext uri="{FF2B5EF4-FFF2-40B4-BE49-F238E27FC236}">
                  <a16:creationId xmlns:a16="http://schemas.microsoft.com/office/drawing/2014/main" id="{7BD002B3-9AB3-4DA4-A020-1FDD96F38C9A}"/>
                </a:ext>
              </a:extLst>
            </p:cNvPr>
            <p:cNvSpPr/>
            <p:nvPr userDrawn="1"/>
          </p:nvSpPr>
          <p:spPr>
            <a:xfrm>
              <a:off x="1436154"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Plus Sign 258">
              <a:extLst>
                <a:ext uri="{FF2B5EF4-FFF2-40B4-BE49-F238E27FC236}">
                  <a16:creationId xmlns:a16="http://schemas.microsoft.com/office/drawing/2014/main" id="{D8910174-ED4E-482A-8168-9C457419744E}"/>
                </a:ext>
              </a:extLst>
            </p:cNvPr>
            <p:cNvSpPr/>
            <p:nvPr userDrawn="1"/>
          </p:nvSpPr>
          <p:spPr>
            <a:xfrm>
              <a:off x="1436154"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Plus Sign 259">
              <a:extLst>
                <a:ext uri="{FF2B5EF4-FFF2-40B4-BE49-F238E27FC236}">
                  <a16:creationId xmlns:a16="http://schemas.microsoft.com/office/drawing/2014/main" id="{0361A495-26C8-4D9F-9249-9CD5F38BDD72}"/>
                </a:ext>
              </a:extLst>
            </p:cNvPr>
            <p:cNvSpPr/>
            <p:nvPr userDrawn="1"/>
          </p:nvSpPr>
          <p:spPr>
            <a:xfrm>
              <a:off x="1436154"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lus Sign 260">
              <a:extLst>
                <a:ext uri="{FF2B5EF4-FFF2-40B4-BE49-F238E27FC236}">
                  <a16:creationId xmlns:a16="http://schemas.microsoft.com/office/drawing/2014/main" id="{B7E11B5D-D52A-4CB1-B9E7-F2C19C3E5065}"/>
                </a:ext>
              </a:extLst>
            </p:cNvPr>
            <p:cNvSpPr/>
            <p:nvPr userDrawn="1"/>
          </p:nvSpPr>
          <p:spPr>
            <a:xfrm>
              <a:off x="1436154"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lus Sign 261">
              <a:extLst>
                <a:ext uri="{FF2B5EF4-FFF2-40B4-BE49-F238E27FC236}">
                  <a16:creationId xmlns:a16="http://schemas.microsoft.com/office/drawing/2014/main" id="{573BA3C7-B742-400C-AF6A-427B0F68F86B}"/>
                </a:ext>
              </a:extLst>
            </p:cNvPr>
            <p:cNvSpPr/>
            <p:nvPr userDrawn="1"/>
          </p:nvSpPr>
          <p:spPr>
            <a:xfrm>
              <a:off x="1436154"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Plus Sign 262">
              <a:extLst>
                <a:ext uri="{FF2B5EF4-FFF2-40B4-BE49-F238E27FC236}">
                  <a16:creationId xmlns:a16="http://schemas.microsoft.com/office/drawing/2014/main" id="{A50DF814-A2C4-4579-951E-8E4F0DD63A55}"/>
                </a:ext>
              </a:extLst>
            </p:cNvPr>
            <p:cNvSpPr/>
            <p:nvPr userDrawn="1"/>
          </p:nvSpPr>
          <p:spPr>
            <a:xfrm>
              <a:off x="1436154"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lus Sign 263">
              <a:extLst>
                <a:ext uri="{FF2B5EF4-FFF2-40B4-BE49-F238E27FC236}">
                  <a16:creationId xmlns:a16="http://schemas.microsoft.com/office/drawing/2014/main" id="{038DEF12-F5C6-4BA8-BAE6-6A56EFF96090}"/>
                </a:ext>
              </a:extLst>
            </p:cNvPr>
            <p:cNvSpPr/>
            <p:nvPr userDrawn="1"/>
          </p:nvSpPr>
          <p:spPr>
            <a:xfrm>
              <a:off x="1436154" y="31714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lus Sign 264">
              <a:extLst>
                <a:ext uri="{FF2B5EF4-FFF2-40B4-BE49-F238E27FC236}">
                  <a16:creationId xmlns:a16="http://schemas.microsoft.com/office/drawing/2014/main" id="{DCFE4333-E613-4099-B9FC-E7EB477CEF8C}"/>
                </a:ext>
              </a:extLst>
            </p:cNvPr>
            <p:cNvSpPr/>
            <p:nvPr userDrawn="1"/>
          </p:nvSpPr>
          <p:spPr>
            <a:xfrm>
              <a:off x="1436154"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lus Sign 265">
              <a:extLst>
                <a:ext uri="{FF2B5EF4-FFF2-40B4-BE49-F238E27FC236}">
                  <a16:creationId xmlns:a16="http://schemas.microsoft.com/office/drawing/2014/main" id="{B682E2FA-82DD-45E2-A0EE-B924D96E77A8}"/>
                </a:ext>
              </a:extLst>
            </p:cNvPr>
            <p:cNvSpPr/>
            <p:nvPr userDrawn="1"/>
          </p:nvSpPr>
          <p:spPr>
            <a:xfrm>
              <a:off x="1436154" y="3835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lus Sign 266">
              <a:extLst>
                <a:ext uri="{FF2B5EF4-FFF2-40B4-BE49-F238E27FC236}">
                  <a16:creationId xmlns:a16="http://schemas.microsoft.com/office/drawing/2014/main" id="{BA415E75-340F-4509-A64B-3F841B42A5F0}"/>
                </a:ext>
              </a:extLst>
            </p:cNvPr>
            <p:cNvSpPr/>
            <p:nvPr userDrawn="1"/>
          </p:nvSpPr>
          <p:spPr>
            <a:xfrm>
              <a:off x="1436154" y="41289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lus Sign 267">
              <a:extLst>
                <a:ext uri="{FF2B5EF4-FFF2-40B4-BE49-F238E27FC236}">
                  <a16:creationId xmlns:a16="http://schemas.microsoft.com/office/drawing/2014/main" id="{E16E0AE0-8EA1-462F-831A-FC871008849F}"/>
                </a:ext>
              </a:extLst>
            </p:cNvPr>
            <p:cNvSpPr/>
            <p:nvPr userDrawn="1"/>
          </p:nvSpPr>
          <p:spPr>
            <a:xfrm>
              <a:off x="1436154" y="443854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Plus Sign 268">
              <a:extLst>
                <a:ext uri="{FF2B5EF4-FFF2-40B4-BE49-F238E27FC236}">
                  <a16:creationId xmlns:a16="http://schemas.microsoft.com/office/drawing/2014/main" id="{CB335172-6ABE-4633-9015-3A02E857E9DF}"/>
                </a:ext>
              </a:extLst>
            </p:cNvPr>
            <p:cNvSpPr/>
            <p:nvPr userDrawn="1"/>
          </p:nvSpPr>
          <p:spPr>
            <a:xfrm>
              <a:off x="1449792" y="4745195"/>
              <a:ext cx="217777"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lus Sign 269">
              <a:extLst>
                <a:ext uri="{FF2B5EF4-FFF2-40B4-BE49-F238E27FC236}">
                  <a16:creationId xmlns:a16="http://schemas.microsoft.com/office/drawing/2014/main" id="{EE6672AA-27B5-46DB-9953-60BE5D761ED2}"/>
                </a:ext>
              </a:extLst>
            </p:cNvPr>
            <p:cNvSpPr/>
            <p:nvPr userDrawn="1"/>
          </p:nvSpPr>
          <p:spPr>
            <a:xfrm>
              <a:off x="1436154"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Plus Sign 270">
              <a:extLst>
                <a:ext uri="{FF2B5EF4-FFF2-40B4-BE49-F238E27FC236}">
                  <a16:creationId xmlns:a16="http://schemas.microsoft.com/office/drawing/2014/main" id="{7F1F1083-C2A4-41B5-A3F0-F83E13458139}"/>
                </a:ext>
              </a:extLst>
            </p:cNvPr>
            <p:cNvSpPr/>
            <p:nvPr userDrawn="1"/>
          </p:nvSpPr>
          <p:spPr>
            <a:xfrm>
              <a:off x="1436154"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Plus Sign 271">
              <a:extLst>
                <a:ext uri="{FF2B5EF4-FFF2-40B4-BE49-F238E27FC236}">
                  <a16:creationId xmlns:a16="http://schemas.microsoft.com/office/drawing/2014/main" id="{98AB207F-6B54-4B27-A093-DA2B14092AA2}"/>
                </a:ext>
              </a:extLst>
            </p:cNvPr>
            <p:cNvSpPr/>
            <p:nvPr userDrawn="1"/>
          </p:nvSpPr>
          <p:spPr>
            <a:xfrm>
              <a:off x="1436154"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Plus Sign 272">
              <a:extLst>
                <a:ext uri="{FF2B5EF4-FFF2-40B4-BE49-F238E27FC236}">
                  <a16:creationId xmlns:a16="http://schemas.microsoft.com/office/drawing/2014/main" id="{516B4441-C0BF-4F1E-BB78-3C222877AB94}"/>
                </a:ext>
              </a:extLst>
            </p:cNvPr>
            <p:cNvSpPr/>
            <p:nvPr userDrawn="1"/>
          </p:nvSpPr>
          <p:spPr>
            <a:xfrm>
              <a:off x="1742729"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Plus Sign 273">
              <a:extLst>
                <a:ext uri="{FF2B5EF4-FFF2-40B4-BE49-F238E27FC236}">
                  <a16:creationId xmlns:a16="http://schemas.microsoft.com/office/drawing/2014/main" id="{450CAD49-9940-420D-838D-B8DBF4F39FE9}"/>
                </a:ext>
              </a:extLst>
            </p:cNvPr>
            <p:cNvSpPr/>
            <p:nvPr userDrawn="1"/>
          </p:nvSpPr>
          <p:spPr>
            <a:xfrm>
              <a:off x="1742729"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Plus Sign 274">
              <a:extLst>
                <a:ext uri="{FF2B5EF4-FFF2-40B4-BE49-F238E27FC236}">
                  <a16:creationId xmlns:a16="http://schemas.microsoft.com/office/drawing/2014/main" id="{D8C523BA-181D-4C49-8395-60578D0C8072}"/>
                </a:ext>
              </a:extLst>
            </p:cNvPr>
            <p:cNvSpPr/>
            <p:nvPr userDrawn="1"/>
          </p:nvSpPr>
          <p:spPr>
            <a:xfrm>
              <a:off x="1742729"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Plus Sign 275">
              <a:extLst>
                <a:ext uri="{FF2B5EF4-FFF2-40B4-BE49-F238E27FC236}">
                  <a16:creationId xmlns:a16="http://schemas.microsoft.com/office/drawing/2014/main" id="{62EB45B2-1792-467F-A10F-E740C73AE3BD}"/>
                </a:ext>
              </a:extLst>
            </p:cNvPr>
            <p:cNvSpPr/>
            <p:nvPr userDrawn="1"/>
          </p:nvSpPr>
          <p:spPr>
            <a:xfrm>
              <a:off x="1742729"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Plus Sign 276">
              <a:extLst>
                <a:ext uri="{FF2B5EF4-FFF2-40B4-BE49-F238E27FC236}">
                  <a16:creationId xmlns:a16="http://schemas.microsoft.com/office/drawing/2014/main" id="{A9755BC6-5332-4130-A730-47B844069B69}"/>
                </a:ext>
              </a:extLst>
            </p:cNvPr>
            <p:cNvSpPr/>
            <p:nvPr userDrawn="1"/>
          </p:nvSpPr>
          <p:spPr>
            <a:xfrm>
              <a:off x="1742729"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Plus Sign 277">
              <a:extLst>
                <a:ext uri="{FF2B5EF4-FFF2-40B4-BE49-F238E27FC236}">
                  <a16:creationId xmlns:a16="http://schemas.microsoft.com/office/drawing/2014/main" id="{03A269F8-8FC1-4A8A-BEB2-A3147717CCBD}"/>
                </a:ext>
              </a:extLst>
            </p:cNvPr>
            <p:cNvSpPr/>
            <p:nvPr userDrawn="1"/>
          </p:nvSpPr>
          <p:spPr>
            <a:xfrm>
              <a:off x="1742729"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Plus Sign 278">
              <a:extLst>
                <a:ext uri="{FF2B5EF4-FFF2-40B4-BE49-F238E27FC236}">
                  <a16:creationId xmlns:a16="http://schemas.microsoft.com/office/drawing/2014/main" id="{519F830F-36B0-4857-8344-499A9AD52689}"/>
                </a:ext>
              </a:extLst>
            </p:cNvPr>
            <p:cNvSpPr/>
            <p:nvPr userDrawn="1"/>
          </p:nvSpPr>
          <p:spPr>
            <a:xfrm>
              <a:off x="1742729" y="3171435"/>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lus Sign 279">
              <a:extLst>
                <a:ext uri="{FF2B5EF4-FFF2-40B4-BE49-F238E27FC236}">
                  <a16:creationId xmlns:a16="http://schemas.microsoft.com/office/drawing/2014/main" id="{9EF4D967-E7EC-4C8C-B780-0466C1ECC611}"/>
                </a:ext>
              </a:extLst>
            </p:cNvPr>
            <p:cNvSpPr/>
            <p:nvPr userDrawn="1"/>
          </p:nvSpPr>
          <p:spPr>
            <a:xfrm>
              <a:off x="1742729"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Plus Sign 280">
              <a:extLst>
                <a:ext uri="{FF2B5EF4-FFF2-40B4-BE49-F238E27FC236}">
                  <a16:creationId xmlns:a16="http://schemas.microsoft.com/office/drawing/2014/main" id="{0D0D5ACB-FA76-412F-9E1E-74296075A7EF}"/>
                </a:ext>
              </a:extLst>
            </p:cNvPr>
            <p:cNvSpPr/>
            <p:nvPr userDrawn="1"/>
          </p:nvSpPr>
          <p:spPr>
            <a:xfrm>
              <a:off x="1742729" y="3835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Plus Sign 281">
              <a:extLst>
                <a:ext uri="{FF2B5EF4-FFF2-40B4-BE49-F238E27FC236}">
                  <a16:creationId xmlns:a16="http://schemas.microsoft.com/office/drawing/2014/main" id="{E7E7D39A-31B1-4AC5-A8DF-A135E00E3511}"/>
                </a:ext>
              </a:extLst>
            </p:cNvPr>
            <p:cNvSpPr/>
            <p:nvPr userDrawn="1"/>
          </p:nvSpPr>
          <p:spPr>
            <a:xfrm>
              <a:off x="1742729" y="41289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Plus Sign 282">
              <a:extLst>
                <a:ext uri="{FF2B5EF4-FFF2-40B4-BE49-F238E27FC236}">
                  <a16:creationId xmlns:a16="http://schemas.microsoft.com/office/drawing/2014/main" id="{E779FD9F-4E36-4BD8-84FD-C1A3FD75D9EE}"/>
                </a:ext>
              </a:extLst>
            </p:cNvPr>
            <p:cNvSpPr/>
            <p:nvPr userDrawn="1"/>
          </p:nvSpPr>
          <p:spPr>
            <a:xfrm>
              <a:off x="1742729" y="443854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Plus Sign 283">
              <a:extLst>
                <a:ext uri="{FF2B5EF4-FFF2-40B4-BE49-F238E27FC236}">
                  <a16:creationId xmlns:a16="http://schemas.microsoft.com/office/drawing/2014/main" id="{F4153CCD-B0FC-4AF3-AF7A-B6AA4E95B858}"/>
                </a:ext>
              </a:extLst>
            </p:cNvPr>
            <p:cNvSpPr/>
            <p:nvPr userDrawn="1"/>
          </p:nvSpPr>
          <p:spPr>
            <a:xfrm>
              <a:off x="1742729"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Plus Sign 284">
              <a:extLst>
                <a:ext uri="{FF2B5EF4-FFF2-40B4-BE49-F238E27FC236}">
                  <a16:creationId xmlns:a16="http://schemas.microsoft.com/office/drawing/2014/main" id="{EDAD37A1-EE4B-4332-B4C2-9CC8C185AC92}"/>
                </a:ext>
              </a:extLst>
            </p:cNvPr>
            <p:cNvSpPr/>
            <p:nvPr userDrawn="1"/>
          </p:nvSpPr>
          <p:spPr>
            <a:xfrm>
              <a:off x="1742729"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lus Sign 285">
              <a:extLst>
                <a:ext uri="{FF2B5EF4-FFF2-40B4-BE49-F238E27FC236}">
                  <a16:creationId xmlns:a16="http://schemas.microsoft.com/office/drawing/2014/main" id="{C0C44E88-2F5F-4548-B78A-8036DA040AB2}"/>
                </a:ext>
              </a:extLst>
            </p:cNvPr>
            <p:cNvSpPr/>
            <p:nvPr userDrawn="1"/>
          </p:nvSpPr>
          <p:spPr>
            <a:xfrm>
              <a:off x="1742729"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Plus Sign 286">
              <a:extLst>
                <a:ext uri="{FF2B5EF4-FFF2-40B4-BE49-F238E27FC236}">
                  <a16:creationId xmlns:a16="http://schemas.microsoft.com/office/drawing/2014/main" id="{787E96D4-2FEE-4FD8-9799-C75E1D951015}"/>
                </a:ext>
              </a:extLst>
            </p:cNvPr>
            <p:cNvSpPr/>
            <p:nvPr userDrawn="1"/>
          </p:nvSpPr>
          <p:spPr>
            <a:xfrm>
              <a:off x="2049304"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Plus Sign 287">
              <a:extLst>
                <a:ext uri="{FF2B5EF4-FFF2-40B4-BE49-F238E27FC236}">
                  <a16:creationId xmlns:a16="http://schemas.microsoft.com/office/drawing/2014/main" id="{9A973438-A3DC-4B6E-A019-9604889C07FA}"/>
                </a:ext>
              </a:extLst>
            </p:cNvPr>
            <p:cNvSpPr/>
            <p:nvPr userDrawn="1"/>
          </p:nvSpPr>
          <p:spPr>
            <a:xfrm>
              <a:off x="2049304"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Plus Sign 288">
              <a:extLst>
                <a:ext uri="{FF2B5EF4-FFF2-40B4-BE49-F238E27FC236}">
                  <a16:creationId xmlns:a16="http://schemas.microsoft.com/office/drawing/2014/main" id="{4119A714-A000-4D4F-AEB4-6369043A435B}"/>
                </a:ext>
              </a:extLst>
            </p:cNvPr>
            <p:cNvSpPr/>
            <p:nvPr userDrawn="1"/>
          </p:nvSpPr>
          <p:spPr>
            <a:xfrm>
              <a:off x="2049304"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Plus Sign 289">
              <a:extLst>
                <a:ext uri="{FF2B5EF4-FFF2-40B4-BE49-F238E27FC236}">
                  <a16:creationId xmlns:a16="http://schemas.microsoft.com/office/drawing/2014/main" id="{CDC9DD41-00DF-4C6C-9882-1398D8559FA9}"/>
                </a:ext>
              </a:extLst>
            </p:cNvPr>
            <p:cNvSpPr/>
            <p:nvPr userDrawn="1"/>
          </p:nvSpPr>
          <p:spPr>
            <a:xfrm>
              <a:off x="2049304"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Plus Sign 290">
              <a:extLst>
                <a:ext uri="{FF2B5EF4-FFF2-40B4-BE49-F238E27FC236}">
                  <a16:creationId xmlns:a16="http://schemas.microsoft.com/office/drawing/2014/main" id="{E131E3EE-83CD-40C1-8586-56D40991F20D}"/>
                </a:ext>
              </a:extLst>
            </p:cNvPr>
            <p:cNvSpPr/>
            <p:nvPr userDrawn="1"/>
          </p:nvSpPr>
          <p:spPr>
            <a:xfrm>
              <a:off x="2049304"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Plus Sign 291">
              <a:extLst>
                <a:ext uri="{FF2B5EF4-FFF2-40B4-BE49-F238E27FC236}">
                  <a16:creationId xmlns:a16="http://schemas.microsoft.com/office/drawing/2014/main" id="{5EDFBB3D-0685-41E5-853E-0971A1EB5FB6}"/>
                </a:ext>
              </a:extLst>
            </p:cNvPr>
            <p:cNvSpPr/>
            <p:nvPr userDrawn="1"/>
          </p:nvSpPr>
          <p:spPr>
            <a:xfrm>
              <a:off x="2049304"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Plus Sign 292">
              <a:extLst>
                <a:ext uri="{FF2B5EF4-FFF2-40B4-BE49-F238E27FC236}">
                  <a16:creationId xmlns:a16="http://schemas.microsoft.com/office/drawing/2014/main" id="{BD169B8B-6F7C-4A58-8BF3-B3345A04B09B}"/>
                </a:ext>
              </a:extLst>
            </p:cNvPr>
            <p:cNvSpPr/>
            <p:nvPr userDrawn="1"/>
          </p:nvSpPr>
          <p:spPr>
            <a:xfrm>
              <a:off x="2049304" y="31714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Plus Sign 293">
              <a:extLst>
                <a:ext uri="{FF2B5EF4-FFF2-40B4-BE49-F238E27FC236}">
                  <a16:creationId xmlns:a16="http://schemas.microsoft.com/office/drawing/2014/main" id="{DE4BF19D-997A-4D28-AF80-2555739D1B10}"/>
                </a:ext>
              </a:extLst>
            </p:cNvPr>
            <p:cNvSpPr/>
            <p:nvPr userDrawn="1"/>
          </p:nvSpPr>
          <p:spPr>
            <a:xfrm>
              <a:off x="2049304"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Plus Sign 294">
              <a:extLst>
                <a:ext uri="{FF2B5EF4-FFF2-40B4-BE49-F238E27FC236}">
                  <a16:creationId xmlns:a16="http://schemas.microsoft.com/office/drawing/2014/main" id="{C434B29F-50EC-4ED6-B6E5-4B0D4B90D793}"/>
                </a:ext>
              </a:extLst>
            </p:cNvPr>
            <p:cNvSpPr/>
            <p:nvPr userDrawn="1"/>
          </p:nvSpPr>
          <p:spPr>
            <a:xfrm>
              <a:off x="2049304" y="3835568"/>
              <a:ext cx="245053" cy="264919"/>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lus Sign 295">
              <a:extLst>
                <a:ext uri="{FF2B5EF4-FFF2-40B4-BE49-F238E27FC236}">
                  <a16:creationId xmlns:a16="http://schemas.microsoft.com/office/drawing/2014/main" id="{CEB4683B-523C-4544-80C9-2C50EAF4AA56}"/>
                </a:ext>
              </a:extLst>
            </p:cNvPr>
            <p:cNvSpPr/>
            <p:nvPr userDrawn="1"/>
          </p:nvSpPr>
          <p:spPr>
            <a:xfrm>
              <a:off x="2049304" y="41289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Plus Sign 296">
              <a:extLst>
                <a:ext uri="{FF2B5EF4-FFF2-40B4-BE49-F238E27FC236}">
                  <a16:creationId xmlns:a16="http://schemas.microsoft.com/office/drawing/2014/main" id="{6542F6D3-52E9-4409-8B0E-05191894146D}"/>
                </a:ext>
              </a:extLst>
            </p:cNvPr>
            <p:cNvSpPr/>
            <p:nvPr userDrawn="1"/>
          </p:nvSpPr>
          <p:spPr>
            <a:xfrm>
              <a:off x="2049304"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Plus Sign 297">
              <a:extLst>
                <a:ext uri="{FF2B5EF4-FFF2-40B4-BE49-F238E27FC236}">
                  <a16:creationId xmlns:a16="http://schemas.microsoft.com/office/drawing/2014/main" id="{D436ADC2-C922-4A36-BA11-4302FB7BFCC2}"/>
                </a:ext>
              </a:extLst>
            </p:cNvPr>
            <p:cNvSpPr/>
            <p:nvPr userDrawn="1"/>
          </p:nvSpPr>
          <p:spPr>
            <a:xfrm>
              <a:off x="2049304"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Plus Sign 298">
              <a:extLst>
                <a:ext uri="{FF2B5EF4-FFF2-40B4-BE49-F238E27FC236}">
                  <a16:creationId xmlns:a16="http://schemas.microsoft.com/office/drawing/2014/main" id="{439B7CC3-6DAB-4453-B98B-65F5367BB34B}"/>
                </a:ext>
              </a:extLst>
            </p:cNvPr>
            <p:cNvSpPr/>
            <p:nvPr userDrawn="1"/>
          </p:nvSpPr>
          <p:spPr>
            <a:xfrm>
              <a:off x="2049304"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Plus Sign 299">
              <a:extLst>
                <a:ext uri="{FF2B5EF4-FFF2-40B4-BE49-F238E27FC236}">
                  <a16:creationId xmlns:a16="http://schemas.microsoft.com/office/drawing/2014/main" id="{4189EACF-4F64-4136-9F0C-A0728D247E74}"/>
                </a:ext>
              </a:extLst>
            </p:cNvPr>
            <p:cNvSpPr/>
            <p:nvPr userDrawn="1"/>
          </p:nvSpPr>
          <p:spPr>
            <a:xfrm>
              <a:off x="2360642"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lus Sign 300">
              <a:extLst>
                <a:ext uri="{FF2B5EF4-FFF2-40B4-BE49-F238E27FC236}">
                  <a16:creationId xmlns:a16="http://schemas.microsoft.com/office/drawing/2014/main" id="{6916EA32-474E-458C-AFE6-9F583BB55B8C}"/>
                </a:ext>
              </a:extLst>
            </p:cNvPr>
            <p:cNvSpPr/>
            <p:nvPr userDrawn="1"/>
          </p:nvSpPr>
          <p:spPr>
            <a:xfrm>
              <a:off x="2360642"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Plus Sign 301">
              <a:extLst>
                <a:ext uri="{FF2B5EF4-FFF2-40B4-BE49-F238E27FC236}">
                  <a16:creationId xmlns:a16="http://schemas.microsoft.com/office/drawing/2014/main" id="{A16F6CA4-8B57-4F24-BCBF-2A674CE541C7}"/>
                </a:ext>
              </a:extLst>
            </p:cNvPr>
            <p:cNvSpPr/>
            <p:nvPr userDrawn="1"/>
          </p:nvSpPr>
          <p:spPr>
            <a:xfrm>
              <a:off x="2360642"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Plus Sign 302">
              <a:extLst>
                <a:ext uri="{FF2B5EF4-FFF2-40B4-BE49-F238E27FC236}">
                  <a16:creationId xmlns:a16="http://schemas.microsoft.com/office/drawing/2014/main" id="{C03D41F1-B852-47B1-83C4-B606304CD8B0}"/>
                </a:ext>
              </a:extLst>
            </p:cNvPr>
            <p:cNvSpPr/>
            <p:nvPr userDrawn="1"/>
          </p:nvSpPr>
          <p:spPr>
            <a:xfrm>
              <a:off x="2360642"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Plus Sign 303">
              <a:extLst>
                <a:ext uri="{FF2B5EF4-FFF2-40B4-BE49-F238E27FC236}">
                  <a16:creationId xmlns:a16="http://schemas.microsoft.com/office/drawing/2014/main" id="{255D91C8-C17E-4F9B-854D-AEFEB5B76B73}"/>
                </a:ext>
              </a:extLst>
            </p:cNvPr>
            <p:cNvSpPr/>
            <p:nvPr userDrawn="1"/>
          </p:nvSpPr>
          <p:spPr>
            <a:xfrm>
              <a:off x="2360642"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Plus Sign 304">
              <a:extLst>
                <a:ext uri="{FF2B5EF4-FFF2-40B4-BE49-F238E27FC236}">
                  <a16:creationId xmlns:a16="http://schemas.microsoft.com/office/drawing/2014/main" id="{B614ED8C-45BA-440E-9801-6B08646C7FED}"/>
                </a:ext>
              </a:extLst>
            </p:cNvPr>
            <p:cNvSpPr/>
            <p:nvPr userDrawn="1"/>
          </p:nvSpPr>
          <p:spPr>
            <a:xfrm>
              <a:off x="2360642" y="2843083"/>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Plus Sign 305">
              <a:extLst>
                <a:ext uri="{FF2B5EF4-FFF2-40B4-BE49-F238E27FC236}">
                  <a16:creationId xmlns:a16="http://schemas.microsoft.com/office/drawing/2014/main" id="{B7C3871F-F2D9-4C20-8329-AA1CDC3C6460}"/>
                </a:ext>
              </a:extLst>
            </p:cNvPr>
            <p:cNvSpPr/>
            <p:nvPr userDrawn="1"/>
          </p:nvSpPr>
          <p:spPr>
            <a:xfrm>
              <a:off x="2360642" y="31714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Plus Sign 306">
              <a:extLst>
                <a:ext uri="{FF2B5EF4-FFF2-40B4-BE49-F238E27FC236}">
                  <a16:creationId xmlns:a16="http://schemas.microsoft.com/office/drawing/2014/main" id="{EEF0B398-9387-404B-9CEB-84B150A2F3CB}"/>
                </a:ext>
              </a:extLst>
            </p:cNvPr>
            <p:cNvSpPr/>
            <p:nvPr userDrawn="1"/>
          </p:nvSpPr>
          <p:spPr>
            <a:xfrm>
              <a:off x="2360642"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Plus Sign 307">
              <a:extLst>
                <a:ext uri="{FF2B5EF4-FFF2-40B4-BE49-F238E27FC236}">
                  <a16:creationId xmlns:a16="http://schemas.microsoft.com/office/drawing/2014/main" id="{7EF460BD-A52C-4D0A-BC4B-6B9D8FB0315E}"/>
                </a:ext>
              </a:extLst>
            </p:cNvPr>
            <p:cNvSpPr/>
            <p:nvPr userDrawn="1"/>
          </p:nvSpPr>
          <p:spPr>
            <a:xfrm>
              <a:off x="2355879" y="3835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Plus Sign 308">
              <a:extLst>
                <a:ext uri="{FF2B5EF4-FFF2-40B4-BE49-F238E27FC236}">
                  <a16:creationId xmlns:a16="http://schemas.microsoft.com/office/drawing/2014/main" id="{78FDE61B-E225-4BAD-A578-60F29C9027B1}"/>
                </a:ext>
              </a:extLst>
            </p:cNvPr>
            <p:cNvSpPr/>
            <p:nvPr userDrawn="1"/>
          </p:nvSpPr>
          <p:spPr>
            <a:xfrm>
              <a:off x="2360642"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Plus Sign 309">
              <a:extLst>
                <a:ext uri="{FF2B5EF4-FFF2-40B4-BE49-F238E27FC236}">
                  <a16:creationId xmlns:a16="http://schemas.microsoft.com/office/drawing/2014/main" id="{DB72F6D4-5960-4C71-A252-E2D8E8E421E6}"/>
                </a:ext>
              </a:extLst>
            </p:cNvPr>
            <p:cNvSpPr/>
            <p:nvPr userDrawn="1"/>
          </p:nvSpPr>
          <p:spPr>
            <a:xfrm>
              <a:off x="2360642"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Plus Sign 310">
              <a:extLst>
                <a:ext uri="{FF2B5EF4-FFF2-40B4-BE49-F238E27FC236}">
                  <a16:creationId xmlns:a16="http://schemas.microsoft.com/office/drawing/2014/main" id="{CC60B523-7856-4068-8CE0-EA507C31BDD7}"/>
                </a:ext>
              </a:extLst>
            </p:cNvPr>
            <p:cNvSpPr/>
            <p:nvPr userDrawn="1"/>
          </p:nvSpPr>
          <p:spPr>
            <a:xfrm>
              <a:off x="2360642" y="214183"/>
              <a:ext cx="245053" cy="264919"/>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lus Sign 311">
              <a:extLst>
                <a:ext uri="{FF2B5EF4-FFF2-40B4-BE49-F238E27FC236}">
                  <a16:creationId xmlns:a16="http://schemas.microsoft.com/office/drawing/2014/main" id="{42E9BE5C-3078-4E83-A7AF-5D4B4A86D4F5}"/>
                </a:ext>
              </a:extLst>
            </p:cNvPr>
            <p:cNvSpPr/>
            <p:nvPr userDrawn="1"/>
          </p:nvSpPr>
          <p:spPr>
            <a:xfrm>
              <a:off x="2667217" y="12188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Plus Sign 312">
              <a:extLst>
                <a:ext uri="{FF2B5EF4-FFF2-40B4-BE49-F238E27FC236}">
                  <a16:creationId xmlns:a16="http://schemas.microsoft.com/office/drawing/2014/main" id="{DE54D59F-86F3-4ADE-815F-F6B9CB0741D2}"/>
                </a:ext>
              </a:extLst>
            </p:cNvPr>
            <p:cNvSpPr/>
            <p:nvPr userDrawn="1"/>
          </p:nvSpPr>
          <p:spPr>
            <a:xfrm>
              <a:off x="2667217"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Plus Sign 313">
              <a:extLst>
                <a:ext uri="{FF2B5EF4-FFF2-40B4-BE49-F238E27FC236}">
                  <a16:creationId xmlns:a16="http://schemas.microsoft.com/office/drawing/2014/main" id="{19D2F85A-4380-49AA-B87A-1E2AB46391D9}"/>
                </a:ext>
              </a:extLst>
            </p:cNvPr>
            <p:cNvSpPr/>
            <p:nvPr userDrawn="1"/>
          </p:nvSpPr>
          <p:spPr>
            <a:xfrm>
              <a:off x="2667217" y="1866510"/>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Plus Sign 314">
              <a:extLst>
                <a:ext uri="{FF2B5EF4-FFF2-40B4-BE49-F238E27FC236}">
                  <a16:creationId xmlns:a16="http://schemas.microsoft.com/office/drawing/2014/main" id="{47A1189E-86F6-4103-A3AD-E7414600915C}"/>
                </a:ext>
              </a:extLst>
            </p:cNvPr>
            <p:cNvSpPr/>
            <p:nvPr userDrawn="1"/>
          </p:nvSpPr>
          <p:spPr>
            <a:xfrm>
              <a:off x="2667217"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Plus Sign 315">
              <a:extLst>
                <a:ext uri="{FF2B5EF4-FFF2-40B4-BE49-F238E27FC236}">
                  <a16:creationId xmlns:a16="http://schemas.microsoft.com/office/drawing/2014/main" id="{FB11236E-B255-454A-B602-E37186142962}"/>
                </a:ext>
              </a:extLst>
            </p:cNvPr>
            <p:cNvSpPr/>
            <p:nvPr userDrawn="1"/>
          </p:nvSpPr>
          <p:spPr>
            <a:xfrm>
              <a:off x="2667217"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Plus Sign 316">
              <a:extLst>
                <a:ext uri="{FF2B5EF4-FFF2-40B4-BE49-F238E27FC236}">
                  <a16:creationId xmlns:a16="http://schemas.microsoft.com/office/drawing/2014/main" id="{7BE87F7A-BC31-49B8-9B0D-F16557513FDD}"/>
                </a:ext>
              </a:extLst>
            </p:cNvPr>
            <p:cNvSpPr/>
            <p:nvPr userDrawn="1"/>
          </p:nvSpPr>
          <p:spPr>
            <a:xfrm>
              <a:off x="2667217"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Plus Sign 317">
              <a:extLst>
                <a:ext uri="{FF2B5EF4-FFF2-40B4-BE49-F238E27FC236}">
                  <a16:creationId xmlns:a16="http://schemas.microsoft.com/office/drawing/2014/main" id="{8BCB5463-9C6B-4425-8536-EFCCF63269DE}"/>
                </a:ext>
              </a:extLst>
            </p:cNvPr>
            <p:cNvSpPr/>
            <p:nvPr userDrawn="1"/>
          </p:nvSpPr>
          <p:spPr>
            <a:xfrm>
              <a:off x="2667217" y="3171435"/>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Plus Sign 318">
              <a:extLst>
                <a:ext uri="{FF2B5EF4-FFF2-40B4-BE49-F238E27FC236}">
                  <a16:creationId xmlns:a16="http://schemas.microsoft.com/office/drawing/2014/main" id="{DEA72A0C-37E2-4DD2-AA96-8D1F0BC73D1D}"/>
                </a:ext>
              </a:extLst>
            </p:cNvPr>
            <p:cNvSpPr/>
            <p:nvPr userDrawn="1"/>
          </p:nvSpPr>
          <p:spPr>
            <a:xfrm>
              <a:off x="2667217" y="34792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Plus Sign 319">
              <a:extLst>
                <a:ext uri="{FF2B5EF4-FFF2-40B4-BE49-F238E27FC236}">
                  <a16:creationId xmlns:a16="http://schemas.microsoft.com/office/drawing/2014/main" id="{FD4A12E8-F773-4203-88C4-9407BF005F8A}"/>
                </a:ext>
              </a:extLst>
            </p:cNvPr>
            <p:cNvSpPr/>
            <p:nvPr userDrawn="1"/>
          </p:nvSpPr>
          <p:spPr>
            <a:xfrm>
              <a:off x="2667217"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Plus Sign 320">
              <a:extLst>
                <a:ext uri="{FF2B5EF4-FFF2-40B4-BE49-F238E27FC236}">
                  <a16:creationId xmlns:a16="http://schemas.microsoft.com/office/drawing/2014/main" id="{BB7B86ED-74F1-47BF-8DC7-7E981AE1B73D}"/>
                </a:ext>
              </a:extLst>
            </p:cNvPr>
            <p:cNvSpPr/>
            <p:nvPr userDrawn="1"/>
          </p:nvSpPr>
          <p:spPr>
            <a:xfrm>
              <a:off x="2667217"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Plus Sign 321">
              <a:extLst>
                <a:ext uri="{FF2B5EF4-FFF2-40B4-BE49-F238E27FC236}">
                  <a16:creationId xmlns:a16="http://schemas.microsoft.com/office/drawing/2014/main" id="{21DBFB19-03A5-4AAF-8474-0D1DE0C3FE2D}"/>
                </a:ext>
              </a:extLst>
            </p:cNvPr>
            <p:cNvSpPr/>
            <p:nvPr userDrawn="1"/>
          </p:nvSpPr>
          <p:spPr>
            <a:xfrm>
              <a:off x="2667217"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Plus Sign 322">
              <a:extLst>
                <a:ext uri="{FF2B5EF4-FFF2-40B4-BE49-F238E27FC236}">
                  <a16:creationId xmlns:a16="http://schemas.microsoft.com/office/drawing/2014/main" id="{EB9E798D-0CB7-471B-BAC2-6A331898AA75}"/>
                </a:ext>
              </a:extLst>
            </p:cNvPr>
            <p:cNvSpPr/>
            <p:nvPr userDrawn="1"/>
          </p:nvSpPr>
          <p:spPr>
            <a:xfrm>
              <a:off x="2973793" y="1218810"/>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Plus Sign 323">
              <a:extLst>
                <a:ext uri="{FF2B5EF4-FFF2-40B4-BE49-F238E27FC236}">
                  <a16:creationId xmlns:a16="http://schemas.microsoft.com/office/drawing/2014/main" id="{32F253C1-7AA2-4B97-8F0E-A5EEE90B78AE}"/>
                </a:ext>
              </a:extLst>
            </p:cNvPr>
            <p:cNvSpPr/>
            <p:nvPr userDrawn="1"/>
          </p:nvSpPr>
          <p:spPr>
            <a:xfrm>
              <a:off x="2973793" y="153815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Plus Sign 324">
              <a:extLst>
                <a:ext uri="{FF2B5EF4-FFF2-40B4-BE49-F238E27FC236}">
                  <a16:creationId xmlns:a16="http://schemas.microsoft.com/office/drawing/2014/main" id="{AA84F63F-CCE6-49A1-B04D-822294CDC3DC}"/>
                </a:ext>
              </a:extLst>
            </p:cNvPr>
            <p:cNvSpPr/>
            <p:nvPr userDrawn="1"/>
          </p:nvSpPr>
          <p:spPr>
            <a:xfrm>
              <a:off x="2973793" y="18665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lus Sign 325">
              <a:extLst>
                <a:ext uri="{FF2B5EF4-FFF2-40B4-BE49-F238E27FC236}">
                  <a16:creationId xmlns:a16="http://schemas.microsoft.com/office/drawing/2014/main" id="{4FE9F919-7FF4-4604-8DBF-76117C72553F}"/>
                </a:ext>
              </a:extLst>
            </p:cNvPr>
            <p:cNvSpPr/>
            <p:nvPr userDrawn="1"/>
          </p:nvSpPr>
          <p:spPr>
            <a:xfrm>
              <a:off x="2973793" y="2174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Plus Sign 326">
              <a:extLst>
                <a:ext uri="{FF2B5EF4-FFF2-40B4-BE49-F238E27FC236}">
                  <a16:creationId xmlns:a16="http://schemas.microsoft.com/office/drawing/2014/main" id="{A846ED8F-FF00-4F4A-98A6-90D4F44C14DA}"/>
                </a:ext>
              </a:extLst>
            </p:cNvPr>
            <p:cNvSpPr/>
            <p:nvPr userDrawn="1"/>
          </p:nvSpPr>
          <p:spPr>
            <a:xfrm>
              <a:off x="2973793" y="25142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Plus Sign 327">
              <a:extLst>
                <a:ext uri="{FF2B5EF4-FFF2-40B4-BE49-F238E27FC236}">
                  <a16:creationId xmlns:a16="http://schemas.microsoft.com/office/drawing/2014/main" id="{391BD076-186A-4D11-9E37-937766E569C9}"/>
                </a:ext>
              </a:extLst>
            </p:cNvPr>
            <p:cNvSpPr/>
            <p:nvPr userDrawn="1"/>
          </p:nvSpPr>
          <p:spPr>
            <a:xfrm>
              <a:off x="2973793" y="28430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Plus Sign 328">
              <a:extLst>
                <a:ext uri="{FF2B5EF4-FFF2-40B4-BE49-F238E27FC236}">
                  <a16:creationId xmlns:a16="http://schemas.microsoft.com/office/drawing/2014/main" id="{10CB2876-B1B9-4863-94EA-03B8FF88416F}"/>
                </a:ext>
              </a:extLst>
            </p:cNvPr>
            <p:cNvSpPr/>
            <p:nvPr userDrawn="1"/>
          </p:nvSpPr>
          <p:spPr>
            <a:xfrm>
              <a:off x="2973793" y="31714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Plus Sign 329">
              <a:extLst>
                <a:ext uri="{FF2B5EF4-FFF2-40B4-BE49-F238E27FC236}">
                  <a16:creationId xmlns:a16="http://schemas.microsoft.com/office/drawing/2014/main" id="{577D319E-F4D3-4594-83E4-EC45773A0C86}"/>
                </a:ext>
              </a:extLst>
            </p:cNvPr>
            <p:cNvSpPr/>
            <p:nvPr userDrawn="1"/>
          </p:nvSpPr>
          <p:spPr>
            <a:xfrm>
              <a:off x="2973793" y="87591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lus Sign 330">
              <a:extLst>
                <a:ext uri="{FF2B5EF4-FFF2-40B4-BE49-F238E27FC236}">
                  <a16:creationId xmlns:a16="http://schemas.microsoft.com/office/drawing/2014/main" id="{17AC485E-DA21-4BB5-8690-30F7FE648288}"/>
                </a:ext>
              </a:extLst>
            </p:cNvPr>
            <p:cNvSpPr/>
            <p:nvPr userDrawn="1"/>
          </p:nvSpPr>
          <p:spPr>
            <a:xfrm>
              <a:off x="2973793" y="5425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lus Sign 331">
              <a:extLst>
                <a:ext uri="{FF2B5EF4-FFF2-40B4-BE49-F238E27FC236}">
                  <a16:creationId xmlns:a16="http://schemas.microsoft.com/office/drawing/2014/main" id="{6E8EC44A-54EC-4609-8869-E4A8ACA1E20B}"/>
                </a:ext>
              </a:extLst>
            </p:cNvPr>
            <p:cNvSpPr/>
            <p:nvPr userDrawn="1"/>
          </p:nvSpPr>
          <p:spPr>
            <a:xfrm>
              <a:off x="2973793" y="21418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6110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17A4FB-5233-4AB2-A2B3-A0FB5DFC34C9}"/>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A24DD-866C-4F37-A828-2B3C100E0E1C}"/>
              </a:ext>
            </a:extLst>
          </p:cNvPr>
          <p:cNvSpPr>
            <a:spLocks noGrp="1"/>
          </p:cNvSpPr>
          <p:nvPr>
            <p:ph type="title" hasCustomPrompt="1"/>
          </p:nvPr>
        </p:nvSpPr>
        <p:spPr>
          <a:xfrm>
            <a:off x="838200" y="365126"/>
            <a:ext cx="10515600" cy="777874"/>
          </a:xfrm>
        </p:spPr>
        <p:txBody>
          <a:bodyPr anchor="ct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21C2501-91A0-4027-A18A-A02BA526112C}"/>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007BB1A-137A-4CFE-8E3B-DEC235F9333E}"/>
              </a:ext>
            </a:extLst>
          </p:cNvPr>
          <p:cNvSpPr>
            <a:spLocks noGrp="1"/>
          </p:cNvSpPr>
          <p:nvPr>
            <p:ph type="sldNum" sz="quarter" idx="12"/>
          </p:nvPr>
        </p:nvSpPr>
        <p:spPr/>
        <p:txBody>
          <a:bodyPr/>
          <a:lstStyle/>
          <a:p>
            <a:fld id="{80A72A8A-B4A1-4DFF-A0C8-C1B769115E8D}" type="slidenum">
              <a:rPr lang="en-US" smtClean="0"/>
              <a:t>‹#›</a:t>
            </a:fld>
            <a:endParaRPr lang="en-US"/>
          </a:p>
        </p:txBody>
      </p:sp>
      <p:cxnSp>
        <p:nvCxnSpPr>
          <p:cNvPr id="9" name="Straight Connector 8">
            <a:extLst>
              <a:ext uri="{FF2B5EF4-FFF2-40B4-BE49-F238E27FC236}">
                <a16:creationId xmlns:a16="http://schemas.microsoft.com/office/drawing/2014/main" id="{647104AC-FE88-4BE4-B45B-97CEFA623641}"/>
              </a:ext>
            </a:extLst>
          </p:cNvPr>
          <p:cNvCxnSpPr>
            <a:cxnSpLocks/>
          </p:cNvCxnSpPr>
          <p:nvPr/>
        </p:nvCxnSpPr>
        <p:spPr>
          <a:xfrm>
            <a:off x="838200" y="1223963"/>
            <a:ext cx="525780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C8C06179-9298-4A2F-937F-4E72E0911F97}"/>
              </a:ext>
            </a:extLst>
          </p:cNvPr>
          <p:cNvSpPr>
            <a:spLocks noGrp="1"/>
          </p:cNvSpPr>
          <p:nvPr>
            <p:ph type="ftr" sz="quarter" idx="11"/>
          </p:nvPr>
        </p:nvSpPr>
        <p:spPr>
          <a:xfrm>
            <a:off x="872127" y="6395769"/>
            <a:ext cx="5407355" cy="365125"/>
          </a:xfrm>
        </p:spPr>
        <p:txBody>
          <a:bodyPr/>
          <a:lstStyle>
            <a:lvl1pPr algn="l">
              <a:defRPr/>
            </a:lvl1pPr>
          </a:lstStyle>
          <a:p>
            <a:endParaRPr lang="en-US"/>
          </a:p>
        </p:txBody>
      </p:sp>
      <p:grpSp>
        <p:nvGrpSpPr>
          <p:cNvPr id="73" name="Group 72">
            <a:extLst>
              <a:ext uri="{FF2B5EF4-FFF2-40B4-BE49-F238E27FC236}">
                <a16:creationId xmlns:a16="http://schemas.microsoft.com/office/drawing/2014/main" id="{BA8558C6-46F5-4EC3-A003-F5F6A2C839D3}"/>
              </a:ext>
            </a:extLst>
          </p:cNvPr>
          <p:cNvGrpSpPr/>
          <p:nvPr/>
        </p:nvGrpSpPr>
        <p:grpSpPr>
          <a:xfrm>
            <a:off x="8075421" y="5445829"/>
            <a:ext cx="3676456" cy="844546"/>
            <a:chOff x="7399146" y="4969579"/>
            <a:chExt cx="3676456" cy="844546"/>
          </a:xfrm>
        </p:grpSpPr>
        <p:sp>
          <p:nvSpPr>
            <p:cNvPr id="74" name="Plus Sign 73">
              <a:extLst>
                <a:ext uri="{FF2B5EF4-FFF2-40B4-BE49-F238E27FC236}">
                  <a16:creationId xmlns:a16="http://schemas.microsoft.com/office/drawing/2014/main" id="{7DB8B758-EF5C-46F4-AB7B-A0399A3B0E78}"/>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C733E760-296B-4356-B7BE-205916B275ED}"/>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Plus Sign 75">
              <a:extLst>
                <a:ext uri="{FF2B5EF4-FFF2-40B4-BE49-F238E27FC236}">
                  <a16:creationId xmlns:a16="http://schemas.microsoft.com/office/drawing/2014/main" id="{F6D20A1C-6C36-469B-92FF-934FDF9F8DCB}"/>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0BA33CB4-D174-4D23-91F5-C2AA4F90CF81}"/>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74363166-4DC5-45B4-85F0-144A8A3EBFB9}"/>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B3CA5C27-3FA5-4460-B5D6-DEF064F21345}"/>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0636C6B8-9DD4-4B87-BFC8-9AF46EFFCFCE}"/>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C27B4CB2-CC6E-4C66-9CF6-F3F90496B99D}"/>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6F117FA1-94DE-4795-8C2C-0F9C1FF6ACDB}"/>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Sign 82">
              <a:extLst>
                <a:ext uri="{FF2B5EF4-FFF2-40B4-BE49-F238E27FC236}">
                  <a16:creationId xmlns:a16="http://schemas.microsoft.com/office/drawing/2014/main" id="{742EFFA3-3DB6-4D87-AE4C-926D6AADE6D8}"/>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us Sign 83">
              <a:extLst>
                <a:ext uri="{FF2B5EF4-FFF2-40B4-BE49-F238E27FC236}">
                  <a16:creationId xmlns:a16="http://schemas.microsoft.com/office/drawing/2014/main" id="{1FD2DAFB-BFB6-40EB-AE7E-142B98AFF090}"/>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us Sign 84">
              <a:extLst>
                <a:ext uri="{FF2B5EF4-FFF2-40B4-BE49-F238E27FC236}">
                  <a16:creationId xmlns:a16="http://schemas.microsoft.com/office/drawing/2014/main" id="{AF406E99-36D1-4B39-9A01-69615D547BB2}"/>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us Sign 85">
              <a:extLst>
                <a:ext uri="{FF2B5EF4-FFF2-40B4-BE49-F238E27FC236}">
                  <a16:creationId xmlns:a16="http://schemas.microsoft.com/office/drawing/2014/main" id="{5E73B2C0-BFFC-428B-B8EA-28E8646FCD97}"/>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us Sign 86">
              <a:extLst>
                <a:ext uri="{FF2B5EF4-FFF2-40B4-BE49-F238E27FC236}">
                  <a16:creationId xmlns:a16="http://schemas.microsoft.com/office/drawing/2014/main" id="{458F6D91-91B1-44F4-9F16-0671A7D1CE34}"/>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us Sign 87">
              <a:extLst>
                <a:ext uri="{FF2B5EF4-FFF2-40B4-BE49-F238E27FC236}">
                  <a16:creationId xmlns:a16="http://schemas.microsoft.com/office/drawing/2014/main" id="{A98298C7-BDBA-498B-BD97-59C633C21245}"/>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lus Sign 88">
              <a:extLst>
                <a:ext uri="{FF2B5EF4-FFF2-40B4-BE49-F238E27FC236}">
                  <a16:creationId xmlns:a16="http://schemas.microsoft.com/office/drawing/2014/main" id="{EA863602-B043-46D0-A04A-9EBA51B463CA}"/>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us Sign 89">
              <a:extLst>
                <a:ext uri="{FF2B5EF4-FFF2-40B4-BE49-F238E27FC236}">
                  <a16:creationId xmlns:a16="http://schemas.microsoft.com/office/drawing/2014/main" id="{73D18A1D-FE6E-47BE-867F-D4F1EFEA5E38}"/>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us Sign 90">
              <a:extLst>
                <a:ext uri="{FF2B5EF4-FFF2-40B4-BE49-F238E27FC236}">
                  <a16:creationId xmlns:a16="http://schemas.microsoft.com/office/drawing/2014/main" id="{F7EF0E10-9E90-4547-B3DD-493259FAE0E0}"/>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us Sign 91">
              <a:extLst>
                <a:ext uri="{FF2B5EF4-FFF2-40B4-BE49-F238E27FC236}">
                  <a16:creationId xmlns:a16="http://schemas.microsoft.com/office/drawing/2014/main" id="{44E599EE-2518-41AF-9F17-1FE0020F1218}"/>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Sign 92">
              <a:extLst>
                <a:ext uri="{FF2B5EF4-FFF2-40B4-BE49-F238E27FC236}">
                  <a16:creationId xmlns:a16="http://schemas.microsoft.com/office/drawing/2014/main" id="{76BCF981-4727-45B1-AED0-0918865BF1D5}"/>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us Sign 93">
              <a:extLst>
                <a:ext uri="{FF2B5EF4-FFF2-40B4-BE49-F238E27FC236}">
                  <a16:creationId xmlns:a16="http://schemas.microsoft.com/office/drawing/2014/main" id="{0A4E968D-0E99-4470-9E09-45CB49FEA310}"/>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us Sign 94">
              <a:extLst>
                <a:ext uri="{FF2B5EF4-FFF2-40B4-BE49-F238E27FC236}">
                  <a16:creationId xmlns:a16="http://schemas.microsoft.com/office/drawing/2014/main" id="{6403C98F-FF68-456D-BBC8-AB2E8B4CFCEC}"/>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us Sign 95">
              <a:extLst>
                <a:ext uri="{FF2B5EF4-FFF2-40B4-BE49-F238E27FC236}">
                  <a16:creationId xmlns:a16="http://schemas.microsoft.com/office/drawing/2014/main" id="{7E1AAF4E-3879-460E-8608-0A368D115400}"/>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us Sign 96">
              <a:extLst>
                <a:ext uri="{FF2B5EF4-FFF2-40B4-BE49-F238E27FC236}">
                  <a16:creationId xmlns:a16="http://schemas.microsoft.com/office/drawing/2014/main" id="{5678F77D-065C-44C7-9223-40943171BA95}"/>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us Sign 97">
              <a:extLst>
                <a:ext uri="{FF2B5EF4-FFF2-40B4-BE49-F238E27FC236}">
                  <a16:creationId xmlns:a16="http://schemas.microsoft.com/office/drawing/2014/main" id="{D6CE2ECA-28DB-4CDE-80E1-6FA8068D0216}"/>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us Sign 98">
              <a:extLst>
                <a:ext uri="{FF2B5EF4-FFF2-40B4-BE49-F238E27FC236}">
                  <a16:creationId xmlns:a16="http://schemas.microsoft.com/office/drawing/2014/main" id="{431073DD-0BAB-4CCB-A6CE-F4C241F851A5}"/>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lus Sign 99">
              <a:extLst>
                <a:ext uri="{FF2B5EF4-FFF2-40B4-BE49-F238E27FC236}">
                  <a16:creationId xmlns:a16="http://schemas.microsoft.com/office/drawing/2014/main" id="{B2C7336B-AF1D-4FDD-B038-70DCFC75E615}"/>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us Sign 100">
              <a:extLst>
                <a:ext uri="{FF2B5EF4-FFF2-40B4-BE49-F238E27FC236}">
                  <a16:creationId xmlns:a16="http://schemas.microsoft.com/office/drawing/2014/main" id="{04B220BE-3591-4C08-AA6E-EF2B9555515F}"/>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us Sign 101">
              <a:extLst>
                <a:ext uri="{FF2B5EF4-FFF2-40B4-BE49-F238E27FC236}">
                  <a16:creationId xmlns:a16="http://schemas.microsoft.com/office/drawing/2014/main" id="{BC4DD840-E00E-45B2-B156-869366BA5138}"/>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us Sign 102">
              <a:extLst>
                <a:ext uri="{FF2B5EF4-FFF2-40B4-BE49-F238E27FC236}">
                  <a16:creationId xmlns:a16="http://schemas.microsoft.com/office/drawing/2014/main" id="{656D7187-79F8-4365-BE21-7DFDBE8882D0}"/>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us Sign 103">
              <a:extLst>
                <a:ext uri="{FF2B5EF4-FFF2-40B4-BE49-F238E27FC236}">
                  <a16:creationId xmlns:a16="http://schemas.microsoft.com/office/drawing/2014/main" id="{E28BAC91-DFB1-4B31-AFFC-A467833DAE55}"/>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us Sign 104">
              <a:extLst>
                <a:ext uri="{FF2B5EF4-FFF2-40B4-BE49-F238E27FC236}">
                  <a16:creationId xmlns:a16="http://schemas.microsoft.com/office/drawing/2014/main" id="{6D7E6F85-1DE2-4ADF-BE7C-74BC151ADB76}"/>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lus Sign 105">
              <a:extLst>
                <a:ext uri="{FF2B5EF4-FFF2-40B4-BE49-F238E27FC236}">
                  <a16:creationId xmlns:a16="http://schemas.microsoft.com/office/drawing/2014/main" id="{9A5B73AC-D081-4F89-BB6F-6A35748149B1}"/>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us Sign 106">
              <a:extLst>
                <a:ext uri="{FF2B5EF4-FFF2-40B4-BE49-F238E27FC236}">
                  <a16:creationId xmlns:a16="http://schemas.microsoft.com/office/drawing/2014/main" id="{A71F644E-5B98-45E2-BA34-5FB182AB62CE}"/>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5" name="Picture 4">
            <a:extLst>
              <a:ext uri="{FF2B5EF4-FFF2-40B4-BE49-F238E27FC236}">
                <a16:creationId xmlns:a16="http://schemas.microsoft.com/office/drawing/2014/main" id="{4F5FBF25-44EE-41E3-A2C2-CF571625F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396632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4A205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B9D0BD-31A0-4BA7-B426-FB37F7F71BE4}"/>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5AF47E5-218C-4064-841B-D1175275C3C3}"/>
              </a:ext>
            </a:extLst>
          </p:cNvPr>
          <p:cNvSpPr>
            <a:spLocks noGrp="1"/>
          </p:cNvSpPr>
          <p:nvPr>
            <p:ph type="sldNum" sz="quarter" idx="12"/>
          </p:nvPr>
        </p:nvSpPr>
        <p:spPr/>
        <p:txBody>
          <a:bodyPr/>
          <a:lstStyle/>
          <a:p>
            <a:fld id="{80A72A8A-B4A1-4DFF-A0C8-C1B769115E8D}" type="slidenum">
              <a:rPr lang="en-US" smtClean="0"/>
              <a:t>‹#›</a:t>
            </a:fld>
            <a:endParaRPr lang="en-US"/>
          </a:p>
        </p:txBody>
      </p:sp>
      <p:sp>
        <p:nvSpPr>
          <p:cNvPr id="10" name="Footer Placeholder 4">
            <a:extLst>
              <a:ext uri="{FF2B5EF4-FFF2-40B4-BE49-F238E27FC236}">
                <a16:creationId xmlns:a16="http://schemas.microsoft.com/office/drawing/2014/main" id="{AE1D05A7-8423-4F1D-A250-AE6930260C3C}"/>
              </a:ext>
            </a:extLst>
          </p:cNvPr>
          <p:cNvSpPr>
            <a:spLocks noGrp="1"/>
          </p:cNvSpPr>
          <p:nvPr>
            <p:ph type="ftr" sz="quarter" idx="11"/>
          </p:nvPr>
        </p:nvSpPr>
        <p:spPr>
          <a:xfrm>
            <a:off x="868198" y="6413500"/>
            <a:ext cx="5407355" cy="365125"/>
          </a:xfrm>
        </p:spPr>
        <p:txBody>
          <a:bodyPr/>
          <a:lstStyle>
            <a:lvl1pPr algn="l">
              <a:defRPr/>
            </a:lvl1pPr>
          </a:lstStyle>
          <a:p>
            <a:endParaRPr lang="en-US"/>
          </a:p>
        </p:txBody>
      </p:sp>
      <p:grpSp>
        <p:nvGrpSpPr>
          <p:cNvPr id="11" name="Group 10">
            <a:extLst>
              <a:ext uri="{FF2B5EF4-FFF2-40B4-BE49-F238E27FC236}">
                <a16:creationId xmlns:a16="http://schemas.microsoft.com/office/drawing/2014/main" id="{9DAA4A6E-401F-41FC-92E5-C9906FDC0039}"/>
              </a:ext>
            </a:extLst>
          </p:cNvPr>
          <p:cNvGrpSpPr/>
          <p:nvPr/>
        </p:nvGrpSpPr>
        <p:grpSpPr>
          <a:xfrm>
            <a:off x="219379" y="381941"/>
            <a:ext cx="3008992" cy="5706590"/>
            <a:chOff x="324154" y="381941"/>
            <a:chExt cx="3008992" cy="5706590"/>
          </a:xfrm>
        </p:grpSpPr>
        <p:grpSp>
          <p:nvGrpSpPr>
            <p:cNvPr id="12" name="Group 11">
              <a:extLst>
                <a:ext uri="{FF2B5EF4-FFF2-40B4-BE49-F238E27FC236}">
                  <a16:creationId xmlns:a16="http://schemas.microsoft.com/office/drawing/2014/main" id="{BC8CC0E1-51BB-443E-8189-A7FCCB1AF14F}"/>
                </a:ext>
              </a:extLst>
            </p:cNvPr>
            <p:cNvGrpSpPr/>
            <p:nvPr userDrawn="1"/>
          </p:nvGrpSpPr>
          <p:grpSpPr>
            <a:xfrm>
              <a:off x="324154" y="381941"/>
              <a:ext cx="245053" cy="5689042"/>
              <a:chOff x="324154" y="381941"/>
              <a:chExt cx="245053" cy="5689042"/>
            </a:xfrm>
          </p:grpSpPr>
          <p:sp>
            <p:nvSpPr>
              <p:cNvPr id="148" name="Plus Sign 147">
                <a:extLst>
                  <a:ext uri="{FF2B5EF4-FFF2-40B4-BE49-F238E27FC236}">
                    <a16:creationId xmlns:a16="http://schemas.microsoft.com/office/drawing/2014/main" id="{064E6B56-AA85-4CFB-8267-8AEE82247EC3}"/>
                  </a:ext>
                </a:extLst>
              </p:cNvPr>
              <p:cNvSpPr/>
              <p:nvPr userDrawn="1"/>
            </p:nvSpPr>
            <p:spPr>
              <a:xfrm>
                <a:off x="324154" y="1386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us Sign 148">
                <a:extLst>
                  <a:ext uri="{FF2B5EF4-FFF2-40B4-BE49-F238E27FC236}">
                    <a16:creationId xmlns:a16="http://schemas.microsoft.com/office/drawing/2014/main" id="{0078BC9F-B543-4F96-ACEB-223A135146B8}"/>
                  </a:ext>
                </a:extLst>
              </p:cNvPr>
              <p:cNvSpPr/>
              <p:nvPr userDrawn="1"/>
            </p:nvSpPr>
            <p:spPr>
              <a:xfrm>
                <a:off x="324154" y="17059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us Sign 149">
                <a:extLst>
                  <a:ext uri="{FF2B5EF4-FFF2-40B4-BE49-F238E27FC236}">
                    <a16:creationId xmlns:a16="http://schemas.microsoft.com/office/drawing/2014/main" id="{03A086B7-DA60-4B1B-A8B6-0129EE009E1D}"/>
                  </a:ext>
                </a:extLst>
              </p:cNvPr>
              <p:cNvSpPr/>
              <p:nvPr userDrawn="1"/>
            </p:nvSpPr>
            <p:spPr>
              <a:xfrm>
                <a:off x="324154" y="20342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us Sign 150">
                <a:extLst>
                  <a:ext uri="{FF2B5EF4-FFF2-40B4-BE49-F238E27FC236}">
                    <a16:creationId xmlns:a16="http://schemas.microsoft.com/office/drawing/2014/main" id="{1D766D45-24AE-4F4F-B691-C0519BF54EB3}"/>
                  </a:ext>
                </a:extLst>
              </p:cNvPr>
              <p:cNvSpPr/>
              <p:nvPr userDrawn="1"/>
            </p:nvSpPr>
            <p:spPr>
              <a:xfrm>
                <a:off x="324154" y="234204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us Sign 151">
                <a:extLst>
                  <a:ext uri="{FF2B5EF4-FFF2-40B4-BE49-F238E27FC236}">
                    <a16:creationId xmlns:a16="http://schemas.microsoft.com/office/drawing/2014/main" id="{856FEF1D-0EB6-408B-954E-747FBBDBF77C}"/>
                  </a:ext>
                </a:extLst>
              </p:cNvPr>
              <p:cNvSpPr/>
              <p:nvPr userDrawn="1"/>
            </p:nvSpPr>
            <p:spPr>
              <a:xfrm>
                <a:off x="324154" y="26819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us Sign 152">
                <a:extLst>
                  <a:ext uri="{FF2B5EF4-FFF2-40B4-BE49-F238E27FC236}">
                    <a16:creationId xmlns:a16="http://schemas.microsoft.com/office/drawing/2014/main" id="{A8B9408E-CD41-4631-82B5-100F99AED8D3}"/>
                  </a:ext>
                </a:extLst>
              </p:cNvPr>
              <p:cNvSpPr/>
              <p:nvPr userDrawn="1"/>
            </p:nvSpPr>
            <p:spPr>
              <a:xfrm>
                <a:off x="324154" y="30108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us Sign 153">
                <a:extLst>
                  <a:ext uri="{FF2B5EF4-FFF2-40B4-BE49-F238E27FC236}">
                    <a16:creationId xmlns:a16="http://schemas.microsoft.com/office/drawing/2014/main" id="{7450420E-20A0-4433-86CB-F608ACB8E8E0}"/>
                  </a:ext>
                </a:extLst>
              </p:cNvPr>
              <p:cNvSpPr/>
              <p:nvPr userDrawn="1"/>
            </p:nvSpPr>
            <p:spPr>
              <a:xfrm>
                <a:off x="324154" y="333919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us Sign 154">
                <a:extLst>
                  <a:ext uri="{FF2B5EF4-FFF2-40B4-BE49-F238E27FC236}">
                    <a16:creationId xmlns:a16="http://schemas.microsoft.com/office/drawing/2014/main" id="{C2FAB45E-0676-4B34-99DA-56A50C37182B}"/>
                  </a:ext>
                </a:extLst>
              </p:cNvPr>
              <p:cNvSpPr/>
              <p:nvPr userDrawn="1"/>
            </p:nvSpPr>
            <p:spPr>
              <a:xfrm>
                <a:off x="324154" y="364697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us Sign 155">
                <a:extLst>
                  <a:ext uri="{FF2B5EF4-FFF2-40B4-BE49-F238E27FC236}">
                    <a16:creationId xmlns:a16="http://schemas.microsoft.com/office/drawing/2014/main" id="{E6211A59-6214-477F-9C27-72FE052C4D88}"/>
                  </a:ext>
                </a:extLst>
              </p:cNvPr>
              <p:cNvSpPr/>
              <p:nvPr userDrawn="1"/>
            </p:nvSpPr>
            <p:spPr>
              <a:xfrm>
                <a:off x="324154" y="39823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us Sign 156">
                <a:extLst>
                  <a:ext uri="{FF2B5EF4-FFF2-40B4-BE49-F238E27FC236}">
                    <a16:creationId xmlns:a16="http://schemas.microsoft.com/office/drawing/2014/main" id="{332265FB-DD54-456C-82AA-C942E576FF1B}"/>
                  </a:ext>
                </a:extLst>
              </p:cNvPr>
              <p:cNvSpPr/>
              <p:nvPr userDrawn="1"/>
            </p:nvSpPr>
            <p:spPr>
              <a:xfrm>
                <a:off x="324154" y="42901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us Sign 157">
                <a:extLst>
                  <a:ext uri="{FF2B5EF4-FFF2-40B4-BE49-F238E27FC236}">
                    <a16:creationId xmlns:a16="http://schemas.microsoft.com/office/drawing/2014/main" id="{17EC33BE-F400-4B93-8763-F1D8B0DA9101}"/>
                  </a:ext>
                </a:extLst>
              </p:cNvPr>
              <p:cNvSpPr/>
              <p:nvPr userDrawn="1"/>
            </p:nvSpPr>
            <p:spPr>
              <a:xfrm>
                <a:off x="324154" y="4611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us Sign 158">
                <a:extLst>
                  <a:ext uri="{FF2B5EF4-FFF2-40B4-BE49-F238E27FC236}">
                    <a16:creationId xmlns:a16="http://schemas.microsoft.com/office/drawing/2014/main" id="{0168B328-1179-4282-B6A5-A06414B92077}"/>
                  </a:ext>
                </a:extLst>
              </p:cNvPr>
              <p:cNvSpPr/>
              <p:nvPr userDrawn="1"/>
            </p:nvSpPr>
            <p:spPr>
              <a:xfrm>
                <a:off x="324154" y="49188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us Sign 159">
                <a:extLst>
                  <a:ext uri="{FF2B5EF4-FFF2-40B4-BE49-F238E27FC236}">
                    <a16:creationId xmlns:a16="http://schemas.microsoft.com/office/drawing/2014/main" id="{A51637C5-8E64-4251-8FA4-6AEE5C8E88F3}"/>
                  </a:ext>
                </a:extLst>
              </p:cNvPr>
              <p:cNvSpPr/>
              <p:nvPr userDrawn="1"/>
            </p:nvSpPr>
            <p:spPr>
              <a:xfrm>
                <a:off x="324154" y="523058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us Sign 160">
                <a:extLst>
                  <a:ext uri="{FF2B5EF4-FFF2-40B4-BE49-F238E27FC236}">
                    <a16:creationId xmlns:a16="http://schemas.microsoft.com/office/drawing/2014/main" id="{AB56F1D5-9398-4A55-8CF1-2090CF5912A8}"/>
                  </a:ext>
                </a:extLst>
              </p:cNvPr>
              <p:cNvSpPr/>
              <p:nvPr userDrawn="1"/>
            </p:nvSpPr>
            <p:spPr>
              <a:xfrm>
                <a:off x="324154" y="5533375"/>
                <a:ext cx="245053" cy="242888"/>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us Sign 161">
                <a:extLst>
                  <a:ext uri="{FF2B5EF4-FFF2-40B4-BE49-F238E27FC236}">
                    <a16:creationId xmlns:a16="http://schemas.microsoft.com/office/drawing/2014/main" id="{D5A8523F-E63F-4D2E-8FF7-E8A69C0D7A3A}"/>
                  </a:ext>
                </a:extLst>
              </p:cNvPr>
              <p:cNvSpPr/>
              <p:nvPr userDrawn="1"/>
            </p:nvSpPr>
            <p:spPr>
              <a:xfrm>
                <a:off x="324154" y="5828095"/>
                <a:ext cx="245053" cy="242888"/>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lus Sign 162">
                <a:extLst>
                  <a:ext uri="{FF2B5EF4-FFF2-40B4-BE49-F238E27FC236}">
                    <a16:creationId xmlns:a16="http://schemas.microsoft.com/office/drawing/2014/main" id="{E2D85520-7F90-4418-8098-AC07C1985D0A}"/>
                  </a:ext>
                </a:extLst>
              </p:cNvPr>
              <p:cNvSpPr/>
              <p:nvPr userDrawn="1"/>
            </p:nvSpPr>
            <p:spPr>
              <a:xfrm>
                <a:off x="324154" y="10436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lus Sign 163">
                <a:extLst>
                  <a:ext uri="{FF2B5EF4-FFF2-40B4-BE49-F238E27FC236}">
                    <a16:creationId xmlns:a16="http://schemas.microsoft.com/office/drawing/2014/main" id="{05CB71D3-72D5-4638-B496-D84366C4B8FF}"/>
                  </a:ext>
                </a:extLst>
              </p:cNvPr>
              <p:cNvSpPr/>
              <p:nvPr userDrawn="1"/>
            </p:nvSpPr>
            <p:spPr>
              <a:xfrm>
                <a:off x="324154" y="6962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us Sign 164">
                <a:extLst>
                  <a:ext uri="{FF2B5EF4-FFF2-40B4-BE49-F238E27FC236}">
                    <a16:creationId xmlns:a16="http://schemas.microsoft.com/office/drawing/2014/main" id="{54DAB6E1-A74E-4E64-B7A4-F70B874276B8}"/>
                  </a:ext>
                </a:extLst>
              </p:cNvPr>
              <p:cNvSpPr/>
              <p:nvPr userDrawn="1"/>
            </p:nvSpPr>
            <p:spPr>
              <a:xfrm>
                <a:off x="324154" y="3819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53A2C36-3302-43D6-B12A-CB6BF39D90EE}"/>
                </a:ext>
              </a:extLst>
            </p:cNvPr>
            <p:cNvGrpSpPr/>
            <p:nvPr userDrawn="1"/>
          </p:nvGrpSpPr>
          <p:grpSpPr>
            <a:xfrm>
              <a:off x="630728" y="381941"/>
              <a:ext cx="245649" cy="5706590"/>
              <a:chOff x="625879" y="381941"/>
              <a:chExt cx="245649" cy="5706590"/>
            </a:xfrm>
          </p:grpSpPr>
          <p:sp>
            <p:nvSpPr>
              <p:cNvPr id="130" name="Plus Sign 129">
                <a:extLst>
                  <a:ext uri="{FF2B5EF4-FFF2-40B4-BE49-F238E27FC236}">
                    <a16:creationId xmlns:a16="http://schemas.microsoft.com/office/drawing/2014/main" id="{9755C1D8-57E9-4DCA-8A18-71366F9FD3F6}"/>
                  </a:ext>
                </a:extLst>
              </p:cNvPr>
              <p:cNvSpPr/>
              <p:nvPr userDrawn="1"/>
            </p:nvSpPr>
            <p:spPr>
              <a:xfrm>
                <a:off x="625880" y="13865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lus Sign 130">
                <a:extLst>
                  <a:ext uri="{FF2B5EF4-FFF2-40B4-BE49-F238E27FC236}">
                    <a16:creationId xmlns:a16="http://schemas.microsoft.com/office/drawing/2014/main" id="{5F393CBC-489A-4EA7-B9A7-7F93D36CB41B}"/>
                  </a:ext>
                </a:extLst>
              </p:cNvPr>
              <p:cNvSpPr/>
              <p:nvPr userDrawn="1"/>
            </p:nvSpPr>
            <p:spPr>
              <a:xfrm>
                <a:off x="625880" y="17059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us Sign 131">
                <a:extLst>
                  <a:ext uri="{FF2B5EF4-FFF2-40B4-BE49-F238E27FC236}">
                    <a16:creationId xmlns:a16="http://schemas.microsoft.com/office/drawing/2014/main" id="{C2B3A865-644C-4C59-9B2C-BED40A4D53A9}"/>
                  </a:ext>
                </a:extLst>
              </p:cNvPr>
              <p:cNvSpPr/>
              <p:nvPr userDrawn="1"/>
            </p:nvSpPr>
            <p:spPr>
              <a:xfrm>
                <a:off x="625880" y="20342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lus Sign 132">
                <a:extLst>
                  <a:ext uri="{FF2B5EF4-FFF2-40B4-BE49-F238E27FC236}">
                    <a16:creationId xmlns:a16="http://schemas.microsoft.com/office/drawing/2014/main" id="{80BED7BE-F054-42C0-A725-F172AF660372}"/>
                  </a:ext>
                </a:extLst>
              </p:cNvPr>
              <p:cNvSpPr/>
              <p:nvPr userDrawn="1"/>
            </p:nvSpPr>
            <p:spPr>
              <a:xfrm>
                <a:off x="625880" y="234204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us Sign 133">
                <a:extLst>
                  <a:ext uri="{FF2B5EF4-FFF2-40B4-BE49-F238E27FC236}">
                    <a16:creationId xmlns:a16="http://schemas.microsoft.com/office/drawing/2014/main" id="{DEF4C97E-9708-4FB7-9D91-8C0A68E9DC06}"/>
                  </a:ext>
                </a:extLst>
              </p:cNvPr>
              <p:cNvSpPr/>
              <p:nvPr userDrawn="1"/>
            </p:nvSpPr>
            <p:spPr>
              <a:xfrm>
                <a:off x="625880" y="26819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us Sign 134">
                <a:extLst>
                  <a:ext uri="{FF2B5EF4-FFF2-40B4-BE49-F238E27FC236}">
                    <a16:creationId xmlns:a16="http://schemas.microsoft.com/office/drawing/2014/main" id="{21017C22-291A-43CD-AC4B-78C46FE5E2F0}"/>
                  </a:ext>
                </a:extLst>
              </p:cNvPr>
              <p:cNvSpPr/>
              <p:nvPr userDrawn="1"/>
            </p:nvSpPr>
            <p:spPr>
              <a:xfrm>
                <a:off x="625880" y="30108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lus Sign 135">
                <a:extLst>
                  <a:ext uri="{FF2B5EF4-FFF2-40B4-BE49-F238E27FC236}">
                    <a16:creationId xmlns:a16="http://schemas.microsoft.com/office/drawing/2014/main" id="{742FFFD0-7DEA-4B50-A91D-BE2F41001BCD}"/>
                  </a:ext>
                </a:extLst>
              </p:cNvPr>
              <p:cNvSpPr/>
              <p:nvPr userDrawn="1"/>
            </p:nvSpPr>
            <p:spPr>
              <a:xfrm>
                <a:off x="625880" y="333919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us Sign 136">
                <a:extLst>
                  <a:ext uri="{FF2B5EF4-FFF2-40B4-BE49-F238E27FC236}">
                    <a16:creationId xmlns:a16="http://schemas.microsoft.com/office/drawing/2014/main" id="{E2100362-AD26-4431-8DF0-2915F6959931}"/>
                  </a:ext>
                </a:extLst>
              </p:cNvPr>
              <p:cNvSpPr/>
              <p:nvPr userDrawn="1"/>
            </p:nvSpPr>
            <p:spPr>
              <a:xfrm>
                <a:off x="626475" y="364697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us Sign 137">
                <a:extLst>
                  <a:ext uri="{FF2B5EF4-FFF2-40B4-BE49-F238E27FC236}">
                    <a16:creationId xmlns:a16="http://schemas.microsoft.com/office/drawing/2014/main" id="{0F83CB1A-1A4C-47D6-9589-6895596D3A3C}"/>
                  </a:ext>
                </a:extLst>
              </p:cNvPr>
              <p:cNvSpPr/>
              <p:nvPr userDrawn="1"/>
            </p:nvSpPr>
            <p:spPr>
              <a:xfrm>
                <a:off x="625880" y="39823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us Sign 138">
                <a:extLst>
                  <a:ext uri="{FF2B5EF4-FFF2-40B4-BE49-F238E27FC236}">
                    <a16:creationId xmlns:a16="http://schemas.microsoft.com/office/drawing/2014/main" id="{90B3D4F7-4D91-4CC8-ABD4-3527968129F1}"/>
                  </a:ext>
                </a:extLst>
              </p:cNvPr>
              <p:cNvSpPr/>
              <p:nvPr userDrawn="1"/>
            </p:nvSpPr>
            <p:spPr>
              <a:xfrm>
                <a:off x="625880" y="42901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us Sign 139">
                <a:extLst>
                  <a:ext uri="{FF2B5EF4-FFF2-40B4-BE49-F238E27FC236}">
                    <a16:creationId xmlns:a16="http://schemas.microsoft.com/office/drawing/2014/main" id="{1A3FCEF4-9879-43AF-B605-A619A3096787}"/>
                  </a:ext>
                </a:extLst>
              </p:cNvPr>
              <p:cNvSpPr/>
              <p:nvPr userDrawn="1"/>
            </p:nvSpPr>
            <p:spPr>
              <a:xfrm>
                <a:off x="625880" y="4611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us Sign 140">
                <a:extLst>
                  <a:ext uri="{FF2B5EF4-FFF2-40B4-BE49-F238E27FC236}">
                    <a16:creationId xmlns:a16="http://schemas.microsoft.com/office/drawing/2014/main" id="{5530078B-8F60-4F0F-A101-3BA2FDAFC1C4}"/>
                  </a:ext>
                </a:extLst>
              </p:cNvPr>
              <p:cNvSpPr/>
              <p:nvPr userDrawn="1"/>
            </p:nvSpPr>
            <p:spPr>
              <a:xfrm>
                <a:off x="625880" y="49188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lus Sign 141">
                <a:extLst>
                  <a:ext uri="{FF2B5EF4-FFF2-40B4-BE49-F238E27FC236}">
                    <a16:creationId xmlns:a16="http://schemas.microsoft.com/office/drawing/2014/main" id="{7FE89C4A-8809-48B6-AE40-9F7B685B33D8}"/>
                  </a:ext>
                </a:extLst>
              </p:cNvPr>
              <p:cNvSpPr/>
              <p:nvPr userDrawn="1"/>
            </p:nvSpPr>
            <p:spPr>
              <a:xfrm>
                <a:off x="625880" y="55474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us Sign 142">
                <a:extLst>
                  <a:ext uri="{FF2B5EF4-FFF2-40B4-BE49-F238E27FC236}">
                    <a16:creationId xmlns:a16="http://schemas.microsoft.com/office/drawing/2014/main" id="{B04EE812-171A-4039-9A8D-9F14C34E32D8}"/>
                  </a:ext>
                </a:extLst>
              </p:cNvPr>
              <p:cNvSpPr/>
              <p:nvPr userDrawn="1"/>
            </p:nvSpPr>
            <p:spPr>
              <a:xfrm>
                <a:off x="625880" y="521456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us Sign 143">
                <a:extLst>
                  <a:ext uri="{FF2B5EF4-FFF2-40B4-BE49-F238E27FC236}">
                    <a16:creationId xmlns:a16="http://schemas.microsoft.com/office/drawing/2014/main" id="{FCDB6FC4-1B0A-4FD8-B88E-1A1A25F4C2D8}"/>
                  </a:ext>
                </a:extLst>
              </p:cNvPr>
              <p:cNvSpPr/>
              <p:nvPr userDrawn="1"/>
            </p:nvSpPr>
            <p:spPr>
              <a:xfrm>
                <a:off x="625879" y="582361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us Sign 144">
                <a:extLst>
                  <a:ext uri="{FF2B5EF4-FFF2-40B4-BE49-F238E27FC236}">
                    <a16:creationId xmlns:a16="http://schemas.microsoft.com/office/drawing/2014/main" id="{6CFE1D83-FD7F-41A7-9611-3719E9D26128}"/>
                  </a:ext>
                </a:extLst>
              </p:cNvPr>
              <p:cNvSpPr/>
              <p:nvPr userDrawn="1"/>
            </p:nvSpPr>
            <p:spPr>
              <a:xfrm>
                <a:off x="625880" y="10436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lus Sign 145">
                <a:extLst>
                  <a:ext uri="{FF2B5EF4-FFF2-40B4-BE49-F238E27FC236}">
                    <a16:creationId xmlns:a16="http://schemas.microsoft.com/office/drawing/2014/main" id="{B04AF1E7-580A-485F-88E4-36DBFC15C2D7}"/>
                  </a:ext>
                </a:extLst>
              </p:cNvPr>
              <p:cNvSpPr/>
              <p:nvPr userDrawn="1"/>
            </p:nvSpPr>
            <p:spPr>
              <a:xfrm>
                <a:off x="625880" y="6962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us Sign 146">
                <a:extLst>
                  <a:ext uri="{FF2B5EF4-FFF2-40B4-BE49-F238E27FC236}">
                    <a16:creationId xmlns:a16="http://schemas.microsoft.com/office/drawing/2014/main" id="{AFF2D095-38C0-4063-A424-D7B9006A77B7}"/>
                  </a:ext>
                </a:extLst>
              </p:cNvPr>
              <p:cNvSpPr/>
              <p:nvPr userDrawn="1"/>
            </p:nvSpPr>
            <p:spPr>
              <a:xfrm>
                <a:off x="626409" y="3819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6EF3059-C961-4102-A3A9-59D734C41861}"/>
                </a:ext>
              </a:extLst>
            </p:cNvPr>
            <p:cNvGrpSpPr/>
            <p:nvPr userDrawn="1"/>
          </p:nvGrpSpPr>
          <p:grpSpPr>
            <a:xfrm>
              <a:off x="937304" y="381941"/>
              <a:ext cx="246243" cy="5356451"/>
              <a:chOff x="947350" y="403973"/>
              <a:chExt cx="246243" cy="5356451"/>
            </a:xfrm>
          </p:grpSpPr>
          <p:sp>
            <p:nvSpPr>
              <p:cNvPr id="113" name="Plus Sign 112">
                <a:extLst>
                  <a:ext uri="{FF2B5EF4-FFF2-40B4-BE49-F238E27FC236}">
                    <a16:creationId xmlns:a16="http://schemas.microsoft.com/office/drawing/2014/main" id="{77B869F3-3E33-467A-A120-08949A3F9D59}"/>
                  </a:ext>
                </a:extLst>
              </p:cNvPr>
              <p:cNvSpPr/>
              <p:nvPr userDrawn="1"/>
            </p:nvSpPr>
            <p:spPr>
              <a:xfrm>
                <a:off x="947350" y="14086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lus Sign 113">
                <a:extLst>
                  <a:ext uri="{FF2B5EF4-FFF2-40B4-BE49-F238E27FC236}">
                    <a16:creationId xmlns:a16="http://schemas.microsoft.com/office/drawing/2014/main" id="{4AC31F23-F182-4DA3-A2FD-537D514C466A}"/>
                  </a:ext>
                </a:extLst>
              </p:cNvPr>
              <p:cNvSpPr/>
              <p:nvPr userDrawn="1"/>
            </p:nvSpPr>
            <p:spPr>
              <a:xfrm>
                <a:off x="947350" y="172794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lus Sign 114">
                <a:extLst>
                  <a:ext uri="{FF2B5EF4-FFF2-40B4-BE49-F238E27FC236}">
                    <a16:creationId xmlns:a16="http://schemas.microsoft.com/office/drawing/2014/main" id="{0261A83E-86B5-445A-8D3C-A1F07A2C627A}"/>
                  </a:ext>
                </a:extLst>
              </p:cNvPr>
              <p:cNvSpPr/>
              <p:nvPr userDrawn="1"/>
            </p:nvSpPr>
            <p:spPr>
              <a:xfrm>
                <a:off x="947350" y="20563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lus Sign 115">
                <a:extLst>
                  <a:ext uri="{FF2B5EF4-FFF2-40B4-BE49-F238E27FC236}">
                    <a16:creationId xmlns:a16="http://schemas.microsoft.com/office/drawing/2014/main" id="{14539766-2CD5-46FF-B51E-9266FA93E7EC}"/>
                  </a:ext>
                </a:extLst>
              </p:cNvPr>
              <p:cNvSpPr/>
              <p:nvPr userDrawn="1"/>
            </p:nvSpPr>
            <p:spPr>
              <a:xfrm>
                <a:off x="947350" y="236408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lus Sign 116">
                <a:extLst>
                  <a:ext uri="{FF2B5EF4-FFF2-40B4-BE49-F238E27FC236}">
                    <a16:creationId xmlns:a16="http://schemas.microsoft.com/office/drawing/2014/main" id="{8FE34253-E9E5-4367-81AE-0F24BE908094}"/>
                  </a:ext>
                </a:extLst>
              </p:cNvPr>
              <p:cNvSpPr/>
              <p:nvPr userDrawn="1"/>
            </p:nvSpPr>
            <p:spPr>
              <a:xfrm>
                <a:off x="947350" y="27040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us Sign 117">
                <a:extLst>
                  <a:ext uri="{FF2B5EF4-FFF2-40B4-BE49-F238E27FC236}">
                    <a16:creationId xmlns:a16="http://schemas.microsoft.com/office/drawing/2014/main" id="{294D6248-699F-49F1-B447-A2327C15FCAD}"/>
                  </a:ext>
                </a:extLst>
              </p:cNvPr>
              <p:cNvSpPr/>
              <p:nvPr userDrawn="1"/>
            </p:nvSpPr>
            <p:spPr>
              <a:xfrm>
                <a:off x="947350" y="30328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lus Sign 118">
                <a:extLst>
                  <a:ext uri="{FF2B5EF4-FFF2-40B4-BE49-F238E27FC236}">
                    <a16:creationId xmlns:a16="http://schemas.microsoft.com/office/drawing/2014/main" id="{E09B627B-56E3-4246-8725-249FEC8D3229}"/>
                  </a:ext>
                </a:extLst>
              </p:cNvPr>
              <p:cNvSpPr/>
              <p:nvPr userDrawn="1"/>
            </p:nvSpPr>
            <p:spPr>
              <a:xfrm>
                <a:off x="947350" y="336122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us Sign 119">
                <a:extLst>
                  <a:ext uri="{FF2B5EF4-FFF2-40B4-BE49-F238E27FC236}">
                    <a16:creationId xmlns:a16="http://schemas.microsoft.com/office/drawing/2014/main" id="{5C8E9A78-1606-4471-9088-907717826164}"/>
                  </a:ext>
                </a:extLst>
              </p:cNvPr>
              <p:cNvSpPr/>
              <p:nvPr userDrawn="1"/>
            </p:nvSpPr>
            <p:spPr>
              <a:xfrm>
                <a:off x="948540" y="366900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us Sign 120">
                <a:extLst>
                  <a:ext uri="{FF2B5EF4-FFF2-40B4-BE49-F238E27FC236}">
                    <a16:creationId xmlns:a16="http://schemas.microsoft.com/office/drawing/2014/main" id="{C585EDAC-37CA-407A-B592-A64826A44920}"/>
                  </a:ext>
                </a:extLst>
              </p:cNvPr>
              <p:cNvSpPr/>
              <p:nvPr userDrawn="1"/>
            </p:nvSpPr>
            <p:spPr>
              <a:xfrm>
                <a:off x="947350" y="40044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us Sign 121">
                <a:extLst>
                  <a:ext uri="{FF2B5EF4-FFF2-40B4-BE49-F238E27FC236}">
                    <a16:creationId xmlns:a16="http://schemas.microsoft.com/office/drawing/2014/main" id="{8FAF44D6-59FE-4D8A-BBAD-34F6ABA2A692}"/>
                  </a:ext>
                </a:extLst>
              </p:cNvPr>
              <p:cNvSpPr/>
              <p:nvPr userDrawn="1"/>
            </p:nvSpPr>
            <p:spPr>
              <a:xfrm>
                <a:off x="947350"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us Sign 122">
                <a:extLst>
                  <a:ext uri="{FF2B5EF4-FFF2-40B4-BE49-F238E27FC236}">
                    <a16:creationId xmlns:a16="http://schemas.microsoft.com/office/drawing/2014/main" id="{D453FFA6-1CCD-42C2-8085-79E7FBB53E1F}"/>
                  </a:ext>
                </a:extLst>
              </p:cNvPr>
              <p:cNvSpPr/>
              <p:nvPr userDrawn="1"/>
            </p:nvSpPr>
            <p:spPr>
              <a:xfrm>
                <a:off x="947350" y="46330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us Sign 123">
                <a:extLst>
                  <a:ext uri="{FF2B5EF4-FFF2-40B4-BE49-F238E27FC236}">
                    <a16:creationId xmlns:a16="http://schemas.microsoft.com/office/drawing/2014/main" id="{42A541C4-8CD2-49F5-9D52-2963C2738813}"/>
                  </a:ext>
                </a:extLst>
              </p:cNvPr>
              <p:cNvSpPr/>
              <p:nvPr userDrawn="1"/>
            </p:nvSpPr>
            <p:spPr>
              <a:xfrm>
                <a:off x="947350" y="549550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lus Sign 124">
                <a:extLst>
                  <a:ext uri="{FF2B5EF4-FFF2-40B4-BE49-F238E27FC236}">
                    <a16:creationId xmlns:a16="http://schemas.microsoft.com/office/drawing/2014/main" id="{B629DCC1-CC22-4C02-A871-3F05D55DFFFD}"/>
                  </a:ext>
                </a:extLst>
              </p:cNvPr>
              <p:cNvSpPr/>
              <p:nvPr userDrawn="1"/>
            </p:nvSpPr>
            <p:spPr>
              <a:xfrm>
                <a:off x="947350" y="49257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us Sign 125">
                <a:extLst>
                  <a:ext uri="{FF2B5EF4-FFF2-40B4-BE49-F238E27FC236}">
                    <a16:creationId xmlns:a16="http://schemas.microsoft.com/office/drawing/2014/main" id="{9FFE6470-6B91-4B19-8954-F499BEBEC422}"/>
                  </a:ext>
                </a:extLst>
              </p:cNvPr>
              <p:cNvSpPr/>
              <p:nvPr userDrawn="1"/>
            </p:nvSpPr>
            <p:spPr>
              <a:xfrm>
                <a:off x="947350" y="520594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us Sign 126">
                <a:extLst>
                  <a:ext uri="{FF2B5EF4-FFF2-40B4-BE49-F238E27FC236}">
                    <a16:creationId xmlns:a16="http://schemas.microsoft.com/office/drawing/2014/main" id="{CEAF8F5D-1463-4D9B-93E5-518C0F8D6129}"/>
                  </a:ext>
                </a:extLst>
              </p:cNvPr>
              <p:cNvSpPr/>
              <p:nvPr userDrawn="1"/>
            </p:nvSpPr>
            <p:spPr>
              <a:xfrm>
                <a:off x="947350" y="10657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us Sign 127">
                <a:extLst>
                  <a:ext uri="{FF2B5EF4-FFF2-40B4-BE49-F238E27FC236}">
                    <a16:creationId xmlns:a16="http://schemas.microsoft.com/office/drawing/2014/main" id="{62DF3DC4-C0D2-456F-8FC2-E4B174721DE6}"/>
                  </a:ext>
                </a:extLst>
              </p:cNvPr>
              <p:cNvSpPr/>
              <p:nvPr userDrawn="1"/>
            </p:nvSpPr>
            <p:spPr>
              <a:xfrm>
                <a:off x="947350" y="71829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us Sign 128">
                <a:extLst>
                  <a:ext uri="{FF2B5EF4-FFF2-40B4-BE49-F238E27FC236}">
                    <a16:creationId xmlns:a16="http://schemas.microsoft.com/office/drawing/2014/main" id="{A56C59B6-B5E7-43A9-89CD-1E8F82EB446D}"/>
                  </a:ext>
                </a:extLst>
              </p:cNvPr>
              <p:cNvSpPr/>
              <p:nvPr userDrawn="1"/>
            </p:nvSpPr>
            <p:spPr>
              <a:xfrm>
                <a:off x="948408" y="403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4E0EA65-F4FE-4D9F-858E-916910A1CBDD}"/>
                </a:ext>
              </a:extLst>
            </p:cNvPr>
            <p:cNvGrpSpPr/>
            <p:nvPr userDrawn="1"/>
          </p:nvGrpSpPr>
          <p:grpSpPr>
            <a:xfrm>
              <a:off x="1243879" y="381941"/>
              <a:ext cx="246838" cy="5074154"/>
              <a:chOff x="1226801" y="403972"/>
              <a:chExt cx="246838" cy="5074154"/>
            </a:xfrm>
          </p:grpSpPr>
          <p:sp>
            <p:nvSpPr>
              <p:cNvPr id="97" name="Plus Sign 96">
                <a:extLst>
                  <a:ext uri="{FF2B5EF4-FFF2-40B4-BE49-F238E27FC236}">
                    <a16:creationId xmlns:a16="http://schemas.microsoft.com/office/drawing/2014/main" id="{9839CAB8-5B85-4562-86A8-73EF6196BA7E}"/>
                  </a:ext>
                </a:extLst>
              </p:cNvPr>
              <p:cNvSpPr/>
              <p:nvPr userDrawn="1"/>
            </p:nvSpPr>
            <p:spPr>
              <a:xfrm>
                <a:off x="1226801" y="14085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us Sign 97">
                <a:extLst>
                  <a:ext uri="{FF2B5EF4-FFF2-40B4-BE49-F238E27FC236}">
                    <a16:creationId xmlns:a16="http://schemas.microsoft.com/office/drawing/2014/main" id="{DD3CDC65-24B9-4CC3-B5AD-2A01E770F554}"/>
                  </a:ext>
                </a:extLst>
              </p:cNvPr>
              <p:cNvSpPr/>
              <p:nvPr userDrawn="1"/>
            </p:nvSpPr>
            <p:spPr>
              <a:xfrm>
                <a:off x="1226801" y="172794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us Sign 98">
                <a:extLst>
                  <a:ext uri="{FF2B5EF4-FFF2-40B4-BE49-F238E27FC236}">
                    <a16:creationId xmlns:a16="http://schemas.microsoft.com/office/drawing/2014/main" id="{49D45CC6-B2B3-46C4-B568-60DDF516EB26}"/>
                  </a:ext>
                </a:extLst>
              </p:cNvPr>
              <p:cNvSpPr/>
              <p:nvPr userDrawn="1"/>
            </p:nvSpPr>
            <p:spPr>
              <a:xfrm>
                <a:off x="1226801" y="20562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lus Sign 99">
                <a:extLst>
                  <a:ext uri="{FF2B5EF4-FFF2-40B4-BE49-F238E27FC236}">
                    <a16:creationId xmlns:a16="http://schemas.microsoft.com/office/drawing/2014/main" id="{7BAF6C49-BFE8-4252-A2DC-0673CDC2D052}"/>
                  </a:ext>
                </a:extLst>
              </p:cNvPr>
              <p:cNvSpPr/>
              <p:nvPr userDrawn="1"/>
            </p:nvSpPr>
            <p:spPr>
              <a:xfrm>
                <a:off x="1226801" y="23640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us Sign 100">
                <a:extLst>
                  <a:ext uri="{FF2B5EF4-FFF2-40B4-BE49-F238E27FC236}">
                    <a16:creationId xmlns:a16="http://schemas.microsoft.com/office/drawing/2014/main" id="{2A418FED-9770-47C6-B548-A52404DB5CE4}"/>
                  </a:ext>
                </a:extLst>
              </p:cNvPr>
              <p:cNvSpPr/>
              <p:nvPr userDrawn="1"/>
            </p:nvSpPr>
            <p:spPr>
              <a:xfrm>
                <a:off x="1226801" y="27039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us Sign 101">
                <a:extLst>
                  <a:ext uri="{FF2B5EF4-FFF2-40B4-BE49-F238E27FC236}">
                    <a16:creationId xmlns:a16="http://schemas.microsoft.com/office/drawing/2014/main" id="{31D1E86B-EFBB-41AD-8451-2189A18827FA}"/>
                  </a:ext>
                </a:extLst>
              </p:cNvPr>
              <p:cNvSpPr/>
              <p:nvPr userDrawn="1"/>
            </p:nvSpPr>
            <p:spPr>
              <a:xfrm>
                <a:off x="1226801" y="30328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us Sign 102">
                <a:extLst>
                  <a:ext uri="{FF2B5EF4-FFF2-40B4-BE49-F238E27FC236}">
                    <a16:creationId xmlns:a16="http://schemas.microsoft.com/office/drawing/2014/main" id="{69F5D8A0-A345-4D32-BF4A-C14D66447B96}"/>
                  </a:ext>
                </a:extLst>
              </p:cNvPr>
              <p:cNvSpPr/>
              <p:nvPr userDrawn="1"/>
            </p:nvSpPr>
            <p:spPr>
              <a:xfrm>
                <a:off x="1226801" y="336122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us Sign 103">
                <a:extLst>
                  <a:ext uri="{FF2B5EF4-FFF2-40B4-BE49-F238E27FC236}">
                    <a16:creationId xmlns:a16="http://schemas.microsoft.com/office/drawing/2014/main" id="{7B5D3884-C02A-4F17-BB44-939FBA0B0CE8}"/>
                  </a:ext>
                </a:extLst>
              </p:cNvPr>
              <p:cNvSpPr/>
              <p:nvPr userDrawn="1"/>
            </p:nvSpPr>
            <p:spPr>
              <a:xfrm>
                <a:off x="1228586" y="366900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us Sign 104">
                <a:extLst>
                  <a:ext uri="{FF2B5EF4-FFF2-40B4-BE49-F238E27FC236}">
                    <a16:creationId xmlns:a16="http://schemas.microsoft.com/office/drawing/2014/main" id="{4AFC5DC3-10C1-4F3A-B763-3C5C318556FC}"/>
                  </a:ext>
                </a:extLst>
              </p:cNvPr>
              <p:cNvSpPr/>
              <p:nvPr userDrawn="1"/>
            </p:nvSpPr>
            <p:spPr>
              <a:xfrm>
                <a:off x="1226801" y="40044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lus Sign 105">
                <a:extLst>
                  <a:ext uri="{FF2B5EF4-FFF2-40B4-BE49-F238E27FC236}">
                    <a16:creationId xmlns:a16="http://schemas.microsoft.com/office/drawing/2014/main" id="{EE2D164F-0470-407E-90F2-323B1FBE04D9}"/>
                  </a:ext>
                </a:extLst>
              </p:cNvPr>
              <p:cNvSpPr/>
              <p:nvPr userDrawn="1"/>
            </p:nvSpPr>
            <p:spPr>
              <a:xfrm>
                <a:off x="1226801"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us Sign 106">
                <a:extLst>
                  <a:ext uri="{FF2B5EF4-FFF2-40B4-BE49-F238E27FC236}">
                    <a16:creationId xmlns:a16="http://schemas.microsoft.com/office/drawing/2014/main" id="{D1889857-3F5B-4064-97E2-4B40B3993623}"/>
                  </a:ext>
                </a:extLst>
              </p:cNvPr>
              <p:cNvSpPr/>
              <p:nvPr userDrawn="1"/>
            </p:nvSpPr>
            <p:spPr>
              <a:xfrm>
                <a:off x="1226801" y="46330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us Sign 107">
                <a:extLst>
                  <a:ext uri="{FF2B5EF4-FFF2-40B4-BE49-F238E27FC236}">
                    <a16:creationId xmlns:a16="http://schemas.microsoft.com/office/drawing/2014/main" id="{551FD205-CCBA-48C7-89EB-80627E37AE7A}"/>
                  </a:ext>
                </a:extLst>
              </p:cNvPr>
              <p:cNvSpPr/>
              <p:nvPr userDrawn="1"/>
            </p:nvSpPr>
            <p:spPr>
              <a:xfrm>
                <a:off x="1226801" y="492709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us Sign 108">
                <a:extLst>
                  <a:ext uri="{FF2B5EF4-FFF2-40B4-BE49-F238E27FC236}">
                    <a16:creationId xmlns:a16="http://schemas.microsoft.com/office/drawing/2014/main" id="{A1265E08-C605-49AD-AF95-2C0DA479678A}"/>
                  </a:ext>
                </a:extLst>
              </p:cNvPr>
              <p:cNvSpPr/>
              <p:nvPr userDrawn="1"/>
            </p:nvSpPr>
            <p:spPr>
              <a:xfrm>
                <a:off x="1226801" y="521320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lus Sign 109">
                <a:extLst>
                  <a:ext uri="{FF2B5EF4-FFF2-40B4-BE49-F238E27FC236}">
                    <a16:creationId xmlns:a16="http://schemas.microsoft.com/office/drawing/2014/main" id="{3E5A4593-3E99-4886-9C15-99BE684C0A8F}"/>
                  </a:ext>
                </a:extLst>
              </p:cNvPr>
              <p:cNvSpPr/>
              <p:nvPr userDrawn="1"/>
            </p:nvSpPr>
            <p:spPr>
              <a:xfrm>
                <a:off x="1226801" y="10656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lus Sign 110">
                <a:extLst>
                  <a:ext uri="{FF2B5EF4-FFF2-40B4-BE49-F238E27FC236}">
                    <a16:creationId xmlns:a16="http://schemas.microsoft.com/office/drawing/2014/main" id="{BEC00D43-F34A-46DC-A23F-89968F86B7AE}"/>
                  </a:ext>
                </a:extLst>
              </p:cNvPr>
              <p:cNvSpPr/>
              <p:nvPr userDrawn="1"/>
            </p:nvSpPr>
            <p:spPr>
              <a:xfrm>
                <a:off x="1226801" y="7182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lus Sign 111">
                <a:extLst>
                  <a:ext uri="{FF2B5EF4-FFF2-40B4-BE49-F238E27FC236}">
                    <a16:creationId xmlns:a16="http://schemas.microsoft.com/office/drawing/2014/main" id="{25B2C3A1-1223-4FE3-9885-A1CA9431997E}"/>
                  </a:ext>
                </a:extLst>
              </p:cNvPr>
              <p:cNvSpPr/>
              <p:nvPr userDrawn="1"/>
            </p:nvSpPr>
            <p:spPr>
              <a:xfrm>
                <a:off x="1228388" y="403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845F064-3E95-46F0-992F-A46C47B92576}"/>
                </a:ext>
              </a:extLst>
            </p:cNvPr>
            <p:cNvGrpSpPr/>
            <p:nvPr userDrawn="1"/>
          </p:nvGrpSpPr>
          <p:grpSpPr>
            <a:xfrm>
              <a:off x="1550454" y="381941"/>
              <a:ext cx="247433" cy="4805181"/>
              <a:chOff x="1555953" y="403973"/>
              <a:chExt cx="247433" cy="4805181"/>
            </a:xfrm>
          </p:grpSpPr>
          <p:sp>
            <p:nvSpPr>
              <p:cNvPr id="82" name="Plus Sign 81">
                <a:extLst>
                  <a:ext uri="{FF2B5EF4-FFF2-40B4-BE49-F238E27FC236}">
                    <a16:creationId xmlns:a16="http://schemas.microsoft.com/office/drawing/2014/main" id="{70EAC2CC-EF70-489E-890C-7A87FF3F80E8}"/>
                  </a:ext>
                </a:extLst>
              </p:cNvPr>
              <p:cNvSpPr/>
              <p:nvPr userDrawn="1"/>
            </p:nvSpPr>
            <p:spPr>
              <a:xfrm>
                <a:off x="1555953" y="14086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Sign 82">
                <a:extLst>
                  <a:ext uri="{FF2B5EF4-FFF2-40B4-BE49-F238E27FC236}">
                    <a16:creationId xmlns:a16="http://schemas.microsoft.com/office/drawing/2014/main" id="{986F306B-C367-48C8-8DD6-CAEDC355FFAC}"/>
                  </a:ext>
                </a:extLst>
              </p:cNvPr>
              <p:cNvSpPr/>
              <p:nvPr userDrawn="1"/>
            </p:nvSpPr>
            <p:spPr>
              <a:xfrm>
                <a:off x="1555953" y="172794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us Sign 83">
                <a:extLst>
                  <a:ext uri="{FF2B5EF4-FFF2-40B4-BE49-F238E27FC236}">
                    <a16:creationId xmlns:a16="http://schemas.microsoft.com/office/drawing/2014/main" id="{8EB1EAB3-3CA4-4C30-ABC8-F05C4D160DB2}"/>
                  </a:ext>
                </a:extLst>
              </p:cNvPr>
              <p:cNvSpPr/>
              <p:nvPr userDrawn="1"/>
            </p:nvSpPr>
            <p:spPr>
              <a:xfrm>
                <a:off x="1555953" y="20563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us Sign 84">
                <a:extLst>
                  <a:ext uri="{FF2B5EF4-FFF2-40B4-BE49-F238E27FC236}">
                    <a16:creationId xmlns:a16="http://schemas.microsoft.com/office/drawing/2014/main" id="{93E00EA3-1B21-435B-BA89-C3BC7EFC7C29}"/>
                  </a:ext>
                </a:extLst>
              </p:cNvPr>
              <p:cNvSpPr/>
              <p:nvPr userDrawn="1"/>
            </p:nvSpPr>
            <p:spPr>
              <a:xfrm>
                <a:off x="1555953" y="236408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us Sign 85">
                <a:extLst>
                  <a:ext uri="{FF2B5EF4-FFF2-40B4-BE49-F238E27FC236}">
                    <a16:creationId xmlns:a16="http://schemas.microsoft.com/office/drawing/2014/main" id="{24135431-E296-4257-8766-9E918C435F49}"/>
                  </a:ext>
                </a:extLst>
              </p:cNvPr>
              <p:cNvSpPr/>
              <p:nvPr userDrawn="1"/>
            </p:nvSpPr>
            <p:spPr>
              <a:xfrm>
                <a:off x="1555953" y="27040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us Sign 86">
                <a:extLst>
                  <a:ext uri="{FF2B5EF4-FFF2-40B4-BE49-F238E27FC236}">
                    <a16:creationId xmlns:a16="http://schemas.microsoft.com/office/drawing/2014/main" id="{BD0C01B4-5838-4492-9FAC-616258B2472C}"/>
                  </a:ext>
                </a:extLst>
              </p:cNvPr>
              <p:cNvSpPr/>
              <p:nvPr userDrawn="1"/>
            </p:nvSpPr>
            <p:spPr>
              <a:xfrm>
                <a:off x="1555953" y="30328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us Sign 87">
                <a:extLst>
                  <a:ext uri="{FF2B5EF4-FFF2-40B4-BE49-F238E27FC236}">
                    <a16:creationId xmlns:a16="http://schemas.microsoft.com/office/drawing/2014/main" id="{462ECBE6-A0C2-4845-B6D2-380945328150}"/>
                  </a:ext>
                </a:extLst>
              </p:cNvPr>
              <p:cNvSpPr/>
              <p:nvPr userDrawn="1"/>
            </p:nvSpPr>
            <p:spPr>
              <a:xfrm>
                <a:off x="1555953" y="336122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lus Sign 88">
                <a:extLst>
                  <a:ext uri="{FF2B5EF4-FFF2-40B4-BE49-F238E27FC236}">
                    <a16:creationId xmlns:a16="http://schemas.microsoft.com/office/drawing/2014/main" id="{816B2F7D-84EB-4C20-8D8E-BB844D45572F}"/>
                  </a:ext>
                </a:extLst>
              </p:cNvPr>
              <p:cNvSpPr/>
              <p:nvPr userDrawn="1"/>
            </p:nvSpPr>
            <p:spPr>
              <a:xfrm>
                <a:off x="1558333" y="366900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us Sign 89">
                <a:extLst>
                  <a:ext uri="{FF2B5EF4-FFF2-40B4-BE49-F238E27FC236}">
                    <a16:creationId xmlns:a16="http://schemas.microsoft.com/office/drawing/2014/main" id="{4F1E9F28-93BB-4D88-9ADA-99FE41A3E72F}"/>
                  </a:ext>
                </a:extLst>
              </p:cNvPr>
              <p:cNvSpPr/>
              <p:nvPr userDrawn="1"/>
            </p:nvSpPr>
            <p:spPr>
              <a:xfrm>
                <a:off x="1555953" y="40044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us Sign 90">
                <a:extLst>
                  <a:ext uri="{FF2B5EF4-FFF2-40B4-BE49-F238E27FC236}">
                    <a16:creationId xmlns:a16="http://schemas.microsoft.com/office/drawing/2014/main" id="{BA9E662C-5175-4676-9B2E-13A811438F32}"/>
                  </a:ext>
                </a:extLst>
              </p:cNvPr>
              <p:cNvSpPr/>
              <p:nvPr userDrawn="1"/>
            </p:nvSpPr>
            <p:spPr>
              <a:xfrm>
                <a:off x="1555953"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us Sign 91">
                <a:extLst>
                  <a:ext uri="{FF2B5EF4-FFF2-40B4-BE49-F238E27FC236}">
                    <a16:creationId xmlns:a16="http://schemas.microsoft.com/office/drawing/2014/main" id="{23137781-7D51-406C-AFFA-8EE866C6AF6F}"/>
                  </a:ext>
                </a:extLst>
              </p:cNvPr>
              <p:cNvSpPr/>
              <p:nvPr userDrawn="1"/>
            </p:nvSpPr>
            <p:spPr>
              <a:xfrm>
                <a:off x="1555953" y="46330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Sign 92">
                <a:extLst>
                  <a:ext uri="{FF2B5EF4-FFF2-40B4-BE49-F238E27FC236}">
                    <a16:creationId xmlns:a16="http://schemas.microsoft.com/office/drawing/2014/main" id="{5876CB18-C160-4CC0-A2BC-E7E0F287181C}"/>
                  </a:ext>
                </a:extLst>
              </p:cNvPr>
              <p:cNvSpPr/>
              <p:nvPr userDrawn="1"/>
            </p:nvSpPr>
            <p:spPr>
              <a:xfrm>
                <a:off x="1569591" y="4944235"/>
                <a:ext cx="217777"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us Sign 93">
                <a:extLst>
                  <a:ext uri="{FF2B5EF4-FFF2-40B4-BE49-F238E27FC236}">
                    <a16:creationId xmlns:a16="http://schemas.microsoft.com/office/drawing/2014/main" id="{815B3322-3A3F-4C4F-80F2-388519FFC60A}"/>
                  </a:ext>
                </a:extLst>
              </p:cNvPr>
              <p:cNvSpPr/>
              <p:nvPr userDrawn="1"/>
            </p:nvSpPr>
            <p:spPr>
              <a:xfrm>
                <a:off x="1555953" y="10657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us Sign 94">
                <a:extLst>
                  <a:ext uri="{FF2B5EF4-FFF2-40B4-BE49-F238E27FC236}">
                    <a16:creationId xmlns:a16="http://schemas.microsoft.com/office/drawing/2014/main" id="{F2034F4F-8E8A-49A2-B233-18F407FEC7D4}"/>
                  </a:ext>
                </a:extLst>
              </p:cNvPr>
              <p:cNvSpPr/>
              <p:nvPr userDrawn="1"/>
            </p:nvSpPr>
            <p:spPr>
              <a:xfrm>
                <a:off x="1555953" y="71829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us Sign 95">
                <a:extLst>
                  <a:ext uri="{FF2B5EF4-FFF2-40B4-BE49-F238E27FC236}">
                    <a16:creationId xmlns:a16="http://schemas.microsoft.com/office/drawing/2014/main" id="{FF763186-0AAA-4F9D-B2C5-A7D19E9033A2}"/>
                  </a:ext>
                </a:extLst>
              </p:cNvPr>
              <p:cNvSpPr/>
              <p:nvPr userDrawn="1"/>
            </p:nvSpPr>
            <p:spPr>
              <a:xfrm>
                <a:off x="1558069" y="403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666FE8E-9BB4-4163-B73A-600108491CF0}"/>
                </a:ext>
              </a:extLst>
            </p:cNvPr>
            <p:cNvGrpSpPr/>
            <p:nvPr userDrawn="1"/>
          </p:nvGrpSpPr>
          <p:grpSpPr>
            <a:xfrm>
              <a:off x="1857029" y="381941"/>
              <a:ext cx="248028" cy="4484544"/>
              <a:chOff x="1858718" y="403972"/>
              <a:chExt cx="248028" cy="4484544"/>
            </a:xfrm>
          </p:grpSpPr>
          <p:sp>
            <p:nvSpPr>
              <p:cNvPr id="68" name="Plus Sign 67">
                <a:extLst>
                  <a:ext uri="{FF2B5EF4-FFF2-40B4-BE49-F238E27FC236}">
                    <a16:creationId xmlns:a16="http://schemas.microsoft.com/office/drawing/2014/main" id="{CA4D7506-B905-4666-A220-478E0ACECE41}"/>
                  </a:ext>
                </a:extLst>
              </p:cNvPr>
              <p:cNvSpPr/>
              <p:nvPr userDrawn="1"/>
            </p:nvSpPr>
            <p:spPr>
              <a:xfrm>
                <a:off x="1858718" y="14085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us Sign 68">
                <a:extLst>
                  <a:ext uri="{FF2B5EF4-FFF2-40B4-BE49-F238E27FC236}">
                    <a16:creationId xmlns:a16="http://schemas.microsoft.com/office/drawing/2014/main" id="{6E60ED92-A7ED-4AC8-8DA0-D79DB12403D8}"/>
                  </a:ext>
                </a:extLst>
              </p:cNvPr>
              <p:cNvSpPr/>
              <p:nvPr userDrawn="1"/>
            </p:nvSpPr>
            <p:spPr>
              <a:xfrm>
                <a:off x="1858718" y="172794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us Sign 69">
                <a:extLst>
                  <a:ext uri="{FF2B5EF4-FFF2-40B4-BE49-F238E27FC236}">
                    <a16:creationId xmlns:a16="http://schemas.microsoft.com/office/drawing/2014/main" id="{BBEEAF94-3AEA-4E89-A235-5066DA1F9328}"/>
                  </a:ext>
                </a:extLst>
              </p:cNvPr>
              <p:cNvSpPr/>
              <p:nvPr userDrawn="1"/>
            </p:nvSpPr>
            <p:spPr>
              <a:xfrm>
                <a:off x="1858718" y="20562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us Sign 70">
                <a:extLst>
                  <a:ext uri="{FF2B5EF4-FFF2-40B4-BE49-F238E27FC236}">
                    <a16:creationId xmlns:a16="http://schemas.microsoft.com/office/drawing/2014/main" id="{B60FBB59-91D0-4FEB-AB07-5A1D5EC572E9}"/>
                  </a:ext>
                </a:extLst>
              </p:cNvPr>
              <p:cNvSpPr/>
              <p:nvPr userDrawn="1"/>
            </p:nvSpPr>
            <p:spPr>
              <a:xfrm>
                <a:off x="1858718" y="23640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us Sign 71">
                <a:extLst>
                  <a:ext uri="{FF2B5EF4-FFF2-40B4-BE49-F238E27FC236}">
                    <a16:creationId xmlns:a16="http://schemas.microsoft.com/office/drawing/2014/main" id="{7A4AB67A-64B6-4581-8542-21360AEF2568}"/>
                  </a:ext>
                </a:extLst>
              </p:cNvPr>
              <p:cNvSpPr/>
              <p:nvPr userDrawn="1"/>
            </p:nvSpPr>
            <p:spPr>
              <a:xfrm>
                <a:off x="1858718" y="27039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us Sign 72">
                <a:extLst>
                  <a:ext uri="{FF2B5EF4-FFF2-40B4-BE49-F238E27FC236}">
                    <a16:creationId xmlns:a16="http://schemas.microsoft.com/office/drawing/2014/main" id="{7595B49C-521E-475C-9181-C8FC1C345A1F}"/>
                  </a:ext>
                </a:extLst>
              </p:cNvPr>
              <p:cNvSpPr/>
              <p:nvPr userDrawn="1"/>
            </p:nvSpPr>
            <p:spPr>
              <a:xfrm>
                <a:off x="1858718" y="30328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us Sign 73">
                <a:extLst>
                  <a:ext uri="{FF2B5EF4-FFF2-40B4-BE49-F238E27FC236}">
                    <a16:creationId xmlns:a16="http://schemas.microsoft.com/office/drawing/2014/main" id="{81469697-7460-4B83-8103-812919E3CB4A}"/>
                  </a:ext>
                </a:extLst>
              </p:cNvPr>
              <p:cNvSpPr/>
              <p:nvPr userDrawn="1"/>
            </p:nvSpPr>
            <p:spPr>
              <a:xfrm>
                <a:off x="1858718" y="336122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2D4964D1-6573-41B5-9783-612286199146}"/>
                  </a:ext>
                </a:extLst>
              </p:cNvPr>
              <p:cNvSpPr/>
              <p:nvPr userDrawn="1"/>
            </p:nvSpPr>
            <p:spPr>
              <a:xfrm>
                <a:off x="1861693" y="366900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Sign 75">
                <a:extLst>
                  <a:ext uri="{FF2B5EF4-FFF2-40B4-BE49-F238E27FC236}">
                    <a16:creationId xmlns:a16="http://schemas.microsoft.com/office/drawing/2014/main" id="{D2DA4F6C-A42D-492E-8204-66195A15BFD6}"/>
                  </a:ext>
                </a:extLst>
              </p:cNvPr>
              <p:cNvSpPr/>
              <p:nvPr userDrawn="1"/>
            </p:nvSpPr>
            <p:spPr>
              <a:xfrm>
                <a:off x="1858718" y="40044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7E133EC8-92ED-4D26-B49B-4C1E2235FDBE}"/>
                  </a:ext>
                </a:extLst>
              </p:cNvPr>
              <p:cNvSpPr/>
              <p:nvPr userDrawn="1"/>
            </p:nvSpPr>
            <p:spPr>
              <a:xfrm>
                <a:off x="1858718"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C2121973-4457-4289-B4CF-9348DFDA2064}"/>
                  </a:ext>
                </a:extLst>
              </p:cNvPr>
              <p:cNvSpPr/>
              <p:nvPr userDrawn="1"/>
            </p:nvSpPr>
            <p:spPr>
              <a:xfrm>
                <a:off x="1858718" y="46235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693947D5-2DD2-416F-9D58-6A0A0A4D3612}"/>
                  </a:ext>
                </a:extLst>
              </p:cNvPr>
              <p:cNvSpPr/>
              <p:nvPr userDrawn="1"/>
            </p:nvSpPr>
            <p:spPr>
              <a:xfrm>
                <a:off x="1858718" y="10656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5935ACB7-D33B-4C61-84A4-27D96ECD29A9}"/>
                  </a:ext>
                </a:extLst>
              </p:cNvPr>
              <p:cNvSpPr/>
              <p:nvPr userDrawn="1"/>
            </p:nvSpPr>
            <p:spPr>
              <a:xfrm>
                <a:off x="1858718" y="7182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D98D9DB9-126A-4181-92DE-C448B6022751}"/>
                  </a:ext>
                </a:extLst>
              </p:cNvPr>
              <p:cNvSpPr/>
              <p:nvPr userDrawn="1"/>
            </p:nvSpPr>
            <p:spPr>
              <a:xfrm>
                <a:off x="1861363" y="403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676EFB5-2091-47B4-BF02-80F3E31DD8A4}"/>
                </a:ext>
              </a:extLst>
            </p:cNvPr>
            <p:cNvGrpSpPr/>
            <p:nvPr userDrawn="1"/>
          </p:nvGrpSpPr>
          <p:grpSpPr>
            <a:xfrm>
              <a:off x="2163604" y="381941"/>
              <a:ext cx="248623" cy="4173151"/>
              <a:chOff x="2177459" y="420041"/>
              <a:chExt cx="248623" cy="4173151"/>
            </a:xfrm>
          </p:grpSpPr>
          <p:sp>
            <p:nvSpPr>
              <p:cNvPr id="55" name="Plus Sign 54">
                <a:extLst>
                  <a:ext uri="{FF2B5EF4-FFF2-40B4-BE49-F238E27FC236}">
                    <a16:creationId xmlns:a16="http://schemas.microsoft.com/office/drawing/2014/main" id="{8C641D27-0BFE-4EB4-A5BA-6E3109888F19}"/>
                  </a:ext>
                </a:extLst>
              </p:cNvPr>
              <p:cNvSpPr/>
              <p:nvPr userDrawn="1"/>
            </p:nvSpPr>
            <p:spPr>
              <a:xfrm>
                <a:off x="2177459" y="14246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AF89C084-9636-4D6C-BB34-E80C0844DF64}"/>
                  </a:ext>
                </a:extLst>
              </p:cNvPr>
              <p:cNvSpPr/>
              <p:nvPr userDrawn="1"/>
            </p:nvSpPr>
            <p:spPr>
              <a:xfrm>
                <a:off x="2177459" y="174401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BC5B6226-9E15-4FBA-A393-3067A96DA948}"/>
                  </a:ext>
                </a:extLst>
              </p:cNvPr>
              <p:cNvSpPr/>
              <p:nvPr userDrawn="1"/>
            </p:nvSpPr>
            <p:spPr>
              <a:xfrm>
                <a:off x="2177459" y="20723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us Sign 57">
                <a:extLst>
                  <a:ext uri="{FF2B5EF4-FFF2-40B4-BE49-F238E27FC236}">
                    <a16:creationId xmlns:a16="http://schemas.microsoft.com/office/drawing/2014/main" id="{26E30CB7-DE81-4C8C-82E7-84A15D6D6927}"/>
                  </a:ext>
                </a:extLst>
              </p:cNvPr>
              <p:cNvSpPr/>
              <p:nvPr userDrawn="1"/>
            </p:nvSpPr>
            <p:spPr>
              <a:xfrm>
                <a:off x="2177459" y="238014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us Sign 58">
                <a:extLst>
                  <a:ext uri="{FF2B5EF4-FFF2-40B4-BE49-F238E27FC236}">
                    <a16:creationId xmlns:a16="http://schemas.microsoft.com/office/drawing/2014/main" id="{7DEF66A3-D133-4447-861A-4CE10B14DB54}"/>
                  </a:ext>
                </a:extLst>
              </p:cNvPr>
              <p:cNvSpPr/>
              <p:nvPr userDrawn="1"/>
            </p:nvSpPr>
            <p:spPr>
              <a:xfrm>
                <a:off x="2177459" y="27200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49EF601A-D823-4F11-B3A3-B6CD8D28A844}"/>
                  </a:ext>
                </a:extLst>
              </p:cNvPr>
              <p:cNvSpPr/>
              <p:nvPr userDrawn="1"/>
            </p:nvSpPr>
            <p:spPr>
              <a:xfrm>
                <a:off x="2177459" y="30489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us Sign 60">
                <a:extLst>
                  <a:ext uri="{FF2B5EF4-FFF2-40B4-BE49-F238E27FC236}">
                    <a16:creationId xmlns:a16="http://schemas.microsoft.com/office/drawing/2014/main" id="{AE64E361-253E-43AC-B77A-8860CE646AF6}"/>
                  </a:ext>
                </a:extLst>
              </p:cNvPr>
              <p:cNvSpPr/>
              <p:nvPr userDrawn="1"/>
            </p:nvSpPr>
            <p:spPr>
              <a:xfrm>
                <a:off x="2177459" y="337729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us Sign 61">
                <a:extLst>
                  <a:ext uri="{FF2B5EF4-FFF2-40B4-BE49-F238E27FC236}">
                    <a16:creationId xmlns:a16="http://schemas.microsoft.com/office/drawing/2014/main" id="{BFC12C9F-6515-4897-B9F5-D1C5C280E722}"/>
                  </a:ext>
                </a:extLst>
              </p:cNvPr>
              <p:cNvSpPr/>
              <p:nvPr userDrawn="1"/>
            </p:nvSpPr>
            <p:spPr>
              <a:xfrm>
                <a:off x="2181029" y="368507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us Sign 62">
                <a:extLst>
                  <a:ext uri="{FF2B5EF4-FFF2-40B4-BE49-F238E27FC236}">
                    <a16:creationId xmlns:a16="http://schemas.microsoft.com/office/drawing/2014/main" id="{DFEFB367-51C8-463F-AE6A-DFE76F527310}"/>
                  </a:ext>
                </a:extLst>
              </p:cNvPr>
              <p:cNvSpPr/>
              <p:nvPr userDrawn="1"/>
            </p:nvSpPr>
            <p:spPr>
              <a:xfrm>
                <a:off x="2177459" y="40204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us Sign 63">
                <a:extLst>
                  <a:ext uri="{FF2B5EF4-FFF2-40B4-BE49-F238E27FC236}">
                    <a16:creationId xmlns:a16="http://schemas.microsoft.com/office/drawing/2014/main" id="{9CE98015-CD73-4898-A6E8-36C100CE3CE9}"/>
                  </a:ext>
                </a:extLst>
              </p:cNvPr>
              <p:cNvSpPr/>
              <p:nvPr userDrawn="1"/>
            </p:nvSpPr>
            <p:spPr>
              <a:xfrm>
                <a:off x="2177459" y="43282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lus Sign 64">
                <a:extLst>
                  <a:ext uri="{FF2B5EF4-FFF2-40B4-BE49-F238E27FC236}">
                    <a16:creationId xmlns:a16="http://schemas.microsoft.com/office/drawing/2014/main" id="{2185E8DC-58F9-4153-A589-EBF04F054673}"/>
                  </a:ext>
                </a:extLst>
              </p:cNvPr>
              <p:cNvSpPr/>
              <p:nvPr userDrawn="1"/>
            </p:nvSpPr>
            <p:spPr>
              <a:xfrm>
                <a:off x="2177459" y="108176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us Sign 65">
                <a:extLst>
                  <a:ext uri="{FF2B5EF4-FFF2-40B4-BE49-F238E27FC236}">
                    <a16:creationId xmlns:a16="http://schemas.microsoft.com/office/drawing/2014/main" id="{DC36D85A-F5A5-4E0A-B4BB-B11834D26154}"/>
                  </a:ext>
                </a:extLst>
              </p:cNvPr>
              <p:cNvSpPr/>
              <p:nvPr userDrawn="1"/>
            </p:nvSpPr>
            <p:spPr>
              <a:xfrm>
                <a:off x="2177459" y="7343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lus Sign 66">
                <a:extLst>
                  <a:ext uri="{FF2B5EF4-FFF2-40B4-BE49-F238E27FC236}">
                    <a16:creationId xmlns:a16="http://schemas.microsoft.com/office/drawing/2014/main" id="{C06BA0D0-B229-4CDC-AA6D-6BDFD01FCD3F}"/>
                  </a:ext>
                </a:extLst>
              </p:cNvPr>
              <p:cNvSpPr/>
              <p:nvPr userDrawn="1"/>
            </p:nvSpPr>
            <p:spPr>
              <a:xfrm>
                <a:off x="2180633" y="420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92F3E486-2D1B-4CBE-A4D2-D3065C7BA56A}"/>
                </a:ext>
              </a:extLst>
            </p:cNvPr>
            <p:cNvGrpSpPr/>
            <p:nvPr userDrawn="1"/>
          </p:nvGrpSpPr>
          <p:grpSpPr>
            <a:xfrm>
              <a:off x="2470179" y="381941"/>
              <a:ext cx="249816" cy="3893423"/>
              <a:chOff x="2464205" y="391987"/>
              <a:chExt cx="249816" cy="3893423"/>
            </a:xfrm>
          </p:grpSpPr>
          <p:sp>
            <p:nvSpPr>
              <p:cNvPr id="43" name="Plus Sign 42">
                <a:extLst>
                  <a:ext uri="{FF2B5EF4-FFF2-40B4-BE49-F238E27FC236}">
                    <a16:creationId xmlns:a16="http://schemas.microsoft.com/office/drawing/2014/main" id="{EDA1D8BE-D689-4228-B4F0-C4623D283121}"/>
                  </a:ext>
                </a:extLst>
              </p:cNvPr>
              <p:cNvSpPr/>
              <p:nvPr userDrawn="1"/>
            </p:nvSpPr>
            <p:spPr>
              <a:xfrm>
                <a:off x="2468968" y="139661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62D090A0-6B22-4FA2-9A52-AD26919EFC85}"/>
                  </a:ext>
                </a:extLst>
              </p:cNvPr>
              <p:cNvSpPr/>
              <p:nvPr userDrawn="1"/>
            </p:nvSpPr>
            <p:spPr>
              <a:xfrm>
                <a:off x="2468968" y="171596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9ADD584F-655C-47C0-8F60-7759005C03F8}"/>
                  </a:ext>
                </a:extLst>
              </p:cNvPr>
              <p:cNvSpPr/>
              <p:nvPr userDrawn="1"/>
            </p:nvSpPr>
            <p:spPr>
              <a:xfrm>
                <a:off x="2468968" y="204431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328F2F14-19FA-4A54-ADF6-6F626187A37F}"/>
                  </a:ext>
                </a:extLst>
              </p:cNvPr>
              <p:cNvSpPr/>
              <p:nvPr userDrawn="1"/>
            </p:nvSpPr>
            <p:spPr>
              <a:xfrm>
                <a:off x="2468968" y="235209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C531D7C3-0588-4B92-A1B3-1C605975660E}"/>
                  </a:ext>
                </a:extLst>
              </p:cNvPr>
              <p:cNvSpPr/>
              <p:nvPr userDrawn="1"/>
            </p:nvSpPr>
            <p:spPr>
              <a:xfrm>
                <a:off x="2468968" y="269201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Sign 47">
                <a:extLst>
                  <a:ext uri="{FF2B5EF4-FFF2-40B4-BE49-F238E27FC236}">
                    <a16:creationId xmlns:a16="http://schemas.microsoft.com/office/drawing/2014/main" id="{B5C0C422-06F9-4BF6-B91B-12CDE76E5768}"/>
                  </a:ext>
                </a:extLst>
              </p:cNvPr>
              <p:cNvSpPr/>
              <p:nvPr userDrawn="1"/>
            </p:nvSpPr>
            <p:spPr>
              <a:xfrm>
                <a:off x="2468968" y="302088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596AEDE8-E0AC-4FAB-B3CA-C6D19569921C}"/>
                  </a:ext>
                </a:extLst>
              </p:cNvPr>
              <p:cNvSpPr/>
              <p:nvPr userDrawn="1"/>
            </p:nvSpPr>
            <p:spPr>
              <a:xfrm>
                <a:off x="2468968" y="33492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46CA2049-4B8B-487A-9F7B-FFB6291162D0}"/>
                  </a:ext>
                </a:extLst>
              </p:cNvPr>
              <p:cNvSpPr/>
              <p:nvPr userDrawn="1"/>
            </p:nvSpPr>
            <p:spPr>
              <a:xfrm>
                <a:off x="2468370" y="365702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BE2E99BB-ECA8-4326-913A-66C40003392B}"/>
                  </a:ext>
                </a:extLst>
              </p:cNvPr>
              <p:cNvSpPr/>
              <p:nvPr userDrawn="1"/>
            </p:nvSpPr>
            <p:spPr>
              <a:xfrm>
                <a:off x="2464205" y="40204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D373A349-BC2A-49FE-B687-8BC66C971D40}"/>
                  </a:ext>
                </a:extLst>
              </p:cNvPr>
              <p:cNvSpPr/>
              <p:nvPr userDrawn="1"/>
            </p:nvSpPr>
            <p:spPr>
              <a:xfrm>
                <a:off x="2468968" y="105371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9AFE0E22-32E4-45B3-AB34-3A91EE1432FF}"/>
                  </a:ext>
                </a:extLst>
              </p:cNvPr>
              <p:cNvSpPr/>
              <p:nvPr userDrawn="1"/>
            </p:nvSpPr>
            <p:spPr>
              <a:xfrm>
                <a:off x="2468968" y="7343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1AB52F32-DFF1-457A-937A-87B06C00E3DE}"/>
                  </a:ext>
                </a:extLst>
              </p:cNvPr>
              <p:cNvSpPr/>
              <p:nvPr userDrawn="1"/>
            </p:nvSpPr>
            <p:spPr>
              <a:xfrm>
                <a:off x="2467908" y="39198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7775803-D26F-4CEE-AC32-63E39DB516DE}"/>
                </a:ext>
              </a:extLst>
            </p:cNvPr>
            <p:cNvGrpSpPr/>
            <p:nvPr userDrawn="1"/>
          </p:nvGrpSpPr>
          <p:grpSpPr>
            <a:xfrm>
              <a:off x="2780986" y="381941"/>
              <a:ext cx="245584" cy="3529952"/>
              <a:chOff x="2793672" y="403973"/>
              <a:chExt cx="245584" cy="3529952"/>
            </a:xfrm>
          </p:grpSpPr>
          <p:sp>
            <p:nvSpPr>
              <p:cNvPr id="32" name="Plus Sign 31">
                <a:extLst>
                  <a:ext uri="{FF2B5EF4-FFF2-40B4-BE49-F238E27FC236}">
                    <a16:creationId xmlns:a16="http://schemas.microsoft.com/office/drawing/2014/main" id="{C391DF09-F7AF-43FD-84D7-55A3BC43D7E8}"/>
                  </a:ext>
                </a:extLst>
              </p:cNvPr>
              <p:cNvSpPr/>
              <p:nvPr userDrawn="1"/>
            </p:nvSpPr>
            <p:spPr>
              <a:xfrm>
                <a:off x="2794203" y="14086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3DE5C22A-FF88-4526-8F0B-8F7AE36DE848}"/>
                  </a:ext>
                </a:extLst>
              </p:cNvPr>
              <p:cNvSpPr/>
              <p:nvPr userDrawn="1"/>
            </p:nvSpPr>
            <p:spPr>
              <a:xfrm>
                <a:off x="2794203" y="172794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84E2B6D5-EE32-4F95-B83B-4D702BA034CE}"/>
                  </a:ext>
                </a:extLst>
              </p:cNvPr>
              <p:cNvSpPr/>
              <p:nvPr userDrawn="1"/>
            </p:nvSpPr>
            <p:spPr>
              <a:xfrm>
                <a:off x="2794203" y="20563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82AE7C96-F2ED-4590-8F02-310EA3EFC2E1}"/>
                  </a:ext>
                </a:extLst>
              </p:cNvPr>
              <p:cNvSpPr/>
              <p:nvPr userDrawn="1"/>
            </p:nvSpPr>
            <p:spPr>
              <a:xfrm>
                <a:off x="2794203" y="236408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06726D73-6D64-4801-B098-E709D5C94680}"/>
                  </a:ext>
                </a:extLst>
              </p:cNvPr>
              <p:cNvSpPr/>
              <p:nvPr userDrawn="1"/>
            </p:nvSpPr>
            <p:spPr>
              <a:xfrm>
                <a:off x="2794203" y="27040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283BE8FC-399D-4942-B432-00965F3CAA9E}"/>
                  </a:ext>
                </a:extLst>
              </p:cNvPr>
              <p:cNvSpPr/>
              <p:nvPr userDrawn="1"/>
            </p:nvSpPr>
            <p:spPr>
              <a:xfrm>
                <a:off x="2794203" y="30328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766CF4A7-A57E-4BB2-BA4C-374D6A184F86}"/>
                  </a:ext>
                </a:extLst>
              </p:cNvPr>
              <p:cNvSpPr/>
              <p:nvPr userDrawn="1"/>
            </p:nvSpPr>
            <p:spPr>
              <a:xfrm>
                <a:off x="2794203" y="336122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AC6795EF-06C3-41A8-B818-AB6CD0779C91}"/>
                  </a:ext>
                </a:extLst>
              </p:cNvPr>
              <p:cNvSpPr/>
              <p:nvPr userDrawn="1"/>
            </p:nvSpPr>
            <p:spPr>
              <a:xfrm>
                <a:off x="2794203" y="366900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C93D3DBE-FFF5-4379-8EF3-C893EB685A9E}"/>
                  </a:ext>
                </a:extLst>
              </p:cNvPr>
              <p:cNvSpPr/>
              <p:nvPr userDrawn="1"/>
            </p:nvSpPr>
            <p:spPr>
              <a:xfrm>
                <a:off x="2794203" y="106570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05D46077-FD37-4255-BF6D-520B18A439FD}"/>
                  </a:ext>
                </a:extLst>
              </p:cNvPr>
              <p:cNvSpPr/>
              <p:nvPr userDrawn="1"/>
            </p:nvSpPr>
            <p:spPr>
              <a:xfrm>
                <a:off x="2794203" y="71829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F86E8A02-36D4-41A0-ADC5-95F9B3117FE7}"/>
                  </a:ext>
                </a:extLst>
              </p:cNvPr>
              <p:cNvSpPr/>
              <p:nvPr userDrawn="1"/>
            </p:nvSpPr>
            <p:spPr>
              <a:xfrm>
                <a:off x="2793672" y="403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F5C82B4-9C0C-4DE6-B8BA-2143650041C5}"/>
                </a:ext>
              </a:extLst>
            </p:cNvPr>
            <p:cNvGrpSpPr/>
            <p:nvPr userDrawn="1"/>
          </p:nvGrpSpPr>
          <p:grpSpPr>
            <a:xfrm>
              <a:off x="3088093" y="381941"/>
              <a:ext cx="245053" cy="3222171"/>
              <a:chOff x="3088093" y="403972"/>
              <a:chExt cx="245053" cy="3222171"/>
            </a:xfrm>
          </p:grpSpPr>
          <p:sp>
            <p:nvSpPr>
              <p:cNvPr id="22" name="Plus Sign 21">
                <a:extLst>
                  <a:ext uri="{FF2B5EF4-FFF2-40B4-BE49-F238E27FC236}">
                    <a16:creationId xmlns:a16="http://schemas.microsoft.com/office/drawing/2014/main" id="{AE2D38C2-8BE9-4F59-ADA0-E29A6E75B786}"/>
                  </a:ext>
                </a:extLst>
              </p:cNvPr>
              <p:cNvSpPr/>
              <p:nvPr userDrawn="1"/>
            </p:nvSpPr>
            <p:spPr>
              <a:xfrm>
                <a:off x="3088093" y="14085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7A2FA7CA-A0C0-4EED-BDB0-3CC1FDF332DE}"/>
                  </a:ext>
                </a:extLst>
              </p:cNvPr>
              <p:cNvSpPr/>
              <p:nvPr userDrawn="1"/>
            </p:nvSpPr>
            <p:spPr>
              <a:xfrm>
                <a:off x="3088093" y="172794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CAE245D2-42E3-4203-86DA-7A7150167C5C}"/>
                  </a:ext>
                </a:extLst>
              </p:cNvPr>
              <p:cNvSpPr/>
              <p:nvPr userDrawn="1"/>
            </p:nvSpPr>
            <p:spPr>
              <a:xfrm>
                <a:off x="3088093" y="20562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C90866B4-DB30-425A-9949-C0E12025782B}"/>
                  </a:ext>
                </a:extLst>
              </p:cNvPr>
              <p:cNvSpPr/>
              <p:nvPr userDrawn="1"/>
            </p:nvSpPr>
            <p:spPr>
              <a:xfrm>
                <a:off x="3088093" y="23640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1C3FFFDC-8590-40E2-BE08-6280DBF92791}"/>
                  </a:ext>
                </a:extLst>
              </p:cNvPr>
              <p:cNvSpPr/>
              <p:nvPr userDrawn="1"/>
            </p:nvSpPr>
            <p:spPr>
              <a:xfrm>
                <a:off x="3088093" y="27039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8631B018-40A5-41D0-9BC9-9D86945A5D89}"/>
                  </a:ext>
                </a:extLst>
              </p:cNvPr>
              <p:cNvSpPr/>
              <p:nvPr userDrawn="1"/>
            </p:nvSpPr>
            <p:spPr>
              <a:xfrm>
                <a:off x="3088093" y="30328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4782775C-DCB8-499B-AD50-0C9E6A59C21B}"/>
                  </a:ext>
                </a:extLst>
              </p:cNvPr>
              <p:cNvSpPr/>
              <p:nvPr userDrawn="1"/>
            </p:nvSpPr>
            <p:spPr>
              <a:xfrm>
                <a:off x="3088093" y="3361224"/>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3B7A5629-97B8-4CFA-9DCE-7A9ADCF8CEA7}"/>
                  </a:ext>
                </a:extLst>
              </p:cNvPr>
              <p:cNvSpPr/>
              <p:nvPr userDrawn="1"/>
            </p:nvSpPr>
            <p:spPr>
              <a:xfrm>
                <a:off x="3088093" y="106569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4A246DC4-55B5-4BC4-9229-4FC93F13FB60}"/>
                  </a:ext>
                </a:extLst>
              </p:cNvPr>
              <p:cNvSpPr/>
              <p:nvPr userDrawn="1"/>
            </p:nvSpPr>
            <p:spPr>
              <a:xfrm>
                <a:off x="3088093" y="7182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22636D97-2426-4E95-B7E6-3E77F1535245}"/>
                  </a:ext>
                </a:extLst>
              </p:cNvPr>
              <p:cNvSpPr/>
              <p:nvPr userDrawn="1"/>
            </p:nvSpPr>
            <p:spPr>
              <a:xfrm>
                <a:off x="3088093" y="403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 Placeholder 2">
            <a:extLst>
              <a:ext uri="{FF2B5EF4-FFF2-40B4-BE49-F238E27FC236}">
                <a16:creationId xmlns:a16="http://schemas.microsoft.com/office/drawing/2014/main" id="{9D0505AD-9885-45D3-9D8B-BE5DFA07B53B}"/>
              </a:ext>
            </a:extLst>
          </p:cNvPr>
          <p:cNvSpPr>
            <a:spLocks noGrp="1"/>
          </p:cNvSpPr>
          <p:nvPr>
            <p:ph type="body" sz="quarter" idx="13" hasCustomPrompt="1"/>
          </p:nvPr>
        </p:nvSpPr>
        <p:spPr>
          <a:xfrm>
            <a:off x="4406974" y="1883559"/>
            <a:ext cx="6384925" cy="1038225"/>
          </a:xfrm>
        </p:spPr>
        <p:txBody>
          <a:bodyPr>
            <a:normAutofit/>
          </a:bodyPr>
          <a:lstStyle>
            <a:lvl1pPr marL="0" indent="0">
              <a:buNone/>
              <a:defRPr lang="en-US" sz="6000" b="1" kern="1200" dirty="0" smtClean="0">
                <a:solidFill>
                  <a:srgbClr val="F9BE10"/>
                </a:solidFill>
                <a:latin typeface="Segoe UI Semilight" panose="020B0402040204020203" pitchFamily="34" charset="0"/>
                <a:ea typeface="+mn-ea"/>
                <a:cs typeface="Segoe UI Semilight" panose="020B0402040204020203" pitchFamily="34" charset="0"/>
              </a:defRPr>
            </a:lvl1pPr>
          </a:lstStyle>
          <a:p>
            <a:pPr lvl="0"/>
            <a:r>
              <a:rPr lang="en-US"/>
              <a:t>Section Name</a:t>
            </a:r>
          </a:p>
        </p:txBody>
      </p:sp>
    </p:spTree>
    <p:extLst>
      <p:ext uri="{BB962C8B-B14F-4D97-AF65-F5344CB8AC3E}">
        <p14:creationId xmlns:p14="http://schemas.microsoft.com/office/powerpoint/2010/main" val="426976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3725-3376-4C0C-A3F8-75ED72E4674E}"/>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2BBDFC-91B3-43EB-B99A-87AE0AE51309}"/>
              </a:ext>
            </a:extLst>
          </p:cNvPr>
          <p:cNvSpPr>
            <a:spLocks noGrp="1"/>
          </p:cNvSpPr>
          <p:nvPr>
            <p:ph sz="half" idx="1"/>
          </p:nvPr>
        </p:nvSpPr>
        <p:spPr>
          <a:xfrm>
            <a:off x="628791" y="1837701"/>
            <a:ext cx="5181600" cy="4351338"/>
          </a:xfrm>
          <a:ln>
            <a:solidFill>
              <a:srgbClr val="B0B6B4"/>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1CB31-E2C5-4113-992F-50B0F29A7C8C}"/>
              </a:ext>
            </a:extLst>
          </p:cNvPr>
          <p:cNvSpPr>
            <a:spLocks noGrp="1"/>
          </p:cNvSpPr>
          <p:nvPr>
            <p:ph sz="half" idx="2"/>
          </p:nvPr>
        </p:nvSpPr>
        <p:spPr>
          <a:xfrm>
            <a:off x="6172200" y="1825625"/>
            <a:ext cx="5181600" cy="4351338"/>
          </a:xfrm>
          <a:ln>
            <a:solidFill>
              <a:srgbClr val="B0B6B4"/>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87484FC-1744-4EB9-AE7D-514105D05632}"/>
              </a:ext>
            </a:extLst>
          </p:cNvPr>
          <p:cNvSpPr>
            <a:spLocks noGrp="1"/>
          </p:cNvSpPr>
          <p:nvPr>
            <p:ph type="sldNum" sz="quarter" idx="12"/>
          </p:nvPr>
        </p:nvSpPr>
        <p:spPr/>
        <p:txBody>
          <a:bodyPr/>
          <a:lstStyle/>
          <a:p>
            <a:fld id="{80A72A8A-B4A1-4DFF-A0C8-C1B769115E8D}" type="slidenum">
              <a:rPr lang="en-US" smtClean="0"/>
              <a:t>‹#›</a:t>
            </a:fld>
            <a:endParaRPr lang="en-US"/>
          </a:p>
        </p:txBody>
      </p:sp>
      <p:sp>
        <p:nvSpPr>
          <p:cNvPr id="11" name="Footer Placeholder 4">
            <a:extLst>
              <a:ext uri="{FF2B5EF4-FFF2-40B4-BE49-F238E27FC236}">
                <a16:creationId xmlns:a16="http://schemas.microsoft.com/office/drawing/2014/main" id="{A6342B02-0399-459A-9351-F5D0164A049E}"/>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sp>
        <p:nvSpPr>
          <p:cNvPr id="12" name="Title 1">
            <a:extLst>
              <a:ext uri="{FF2B5EF4-FFF2-40B4-BE49-F238E27FC236}">
                <a16:creationId xmlns:a16="http://schemas.microsoft.com/office/drawing/2014/main" id="{7576A7A9-65C1-4F31-ABDB-A87856FBF84D}"/>
              </a:ext>
            </a:extLst>
          </p:cNvPr>
          <p:cNvSpPr>
            <a:spLocks noGrp="1"/>
          </p:cNvSpPr>
          <p:nvPr>
            <p:ph type="title" hasCustomPrompt="1"/>
          </p:nvPr>
        </p:nvSpPr>
        <p:spPr>
          <a:xfrm>
            <a:off x="838200" y="365126"/>
            <a:ext cx="10515600" cy="777874"/>
          </a:xfrm>
        </p:spPr>
        <p:txBody>
          <a:bodyPr anchor="ctr"/>
          <a:lstStyle>
            <a:lvl1pPr>
              <a:defRPr/>
            </a:lvl1pPr>
          </a:lstStyle>
          <a:p>
            <a:r>
              <a:rPr lang="en-US"/>
              <a:t>Click To Edit Master Title Style.</a:t>
            </a:r>
          </a:p>
        </p:txBody>
      </p:sp>
      <p:cxnSp>
        <p:nvCxnSpPr>
          <p:cNvPr id="13" name="Straight Connector 12">
            <a:extLst>
              <a:ext uri="{FF2B5EF4-FFF2-40B4-BE49-F238E27FC236}">
                <a16:creationId xmlns:a16="http://schemas.microsoft.com/office/drawing/2014/main" id="{4D2FC791-537C-443B-AACD-C7968633D89F}"/>
              </a:ext>
            </a:extLst>
          </p:cNvPr>
          <p:cNvCxnSpPr>
            <a:cxnSpLocks/>
          </p:cNvCxnSpPr>
          <p:nvPr/>
        </p:nvCxnSpPr>
        <p:spPr>
          <a:xfrm>
            <a:off x="838200" y="1223963"/>
            <a:ext cx="525780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41C89CBF-786C-4A19-BB21-E1C298391AD5}"/>
              </a:ext>
            </a:extLst>
          </p:cNvPr>
          <p:cNvGrpSpPr/>
          <p:nvPr/>
        </p:nvGrpSpPr>
        <p:grpSpPr>
          <a:xfrm>
            <a:off x="8075421" y="5445829"/>
            <a:ext cx="3676456" cy="844546"/>
            <a:chOff x="7399146" y="4969579"/>
            <a:chExt cx="3676456" cy="844546"/>
          </a:xfrm>
        </p:grpSpPr>
        <p:sp>
          <p:nvSpPr>
            <p:cNvPr id="15" name="Plus Sign 14">
              <a:extLst>
                <a:ext uri="{FF2B5EF4-FFF2-40B4-BE49-F238E27FC236}">
                  <a16:creationId xmlns:a16="http://schemas.microsoft.com/office/drawing/2014/main" id="{D60A9EC5-2EF5-4FDB-8863-50519814356E}"/>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8546A61C-1313-4D76-BCC2-024F17D159EE}"/>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Plus Sign 16">
              <a:extLst>
                <a:ext uri="{FF2B5EF4-FFF2-40B4-BE49-F238E27FC236}">
                  <a16:creationId xmlns:a16="http://schemas.microsoft.com/office/drawing/2014/main" id="{40AA5166-D1B2-49A7-87AA-5CC09FD151C5}"/>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47D66E32-C047-48B6-A1DD-B4A6507A66B5}"/>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DC551821-0D23-422F-BDA8-FEC7511E7B90}"/>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50E90AF8-94B9-4E5D-B7EC-18650CFA9094}"/>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2B3B035C-F5A4-4366-A91F-829F74B4F7F1}"/>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0056FB07-F265-4BD0-A875-E2081D29C359}"/>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95282A5F-091D-49D5-92B2-F6FE827FEC07}"/>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7EC39AFF-0729-42AB-8BDF-4E34807A096A}"/>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08BCF882-906B-4B27-8003-1D24620242E2}"/>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2C746796-1DAF-4C09-A3A6-C75B7E5A6F70}"/>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4CBE2774-5037-4353-83F8-11318CF251A5}"/>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B5D13545-5C67-457C-850D-A11AF4629ABB}"/>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557EC38E-5EDC-454F-A5E7-0CD3D7B93FF1}"/>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1CA55D61-F1FD-46A5-BC3D-B02962994757}"/>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68471134-A308-4BE0-989F-6972B784F767}"/>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F5AA170A-E29A-45BE-8CA3-4A30F472D24E}"/>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B0117841-3619-435A-B455-96064FCDE39C}"/>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38D7BFF9-AB1D-4863-9237-DBBF63E63904}"/>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43DA1C4C-3B8E-4132-8538-47428142697E}"/>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544AC9E3-ABD9-4FEA-9B67-7C2EE83913F3}"/>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A54066BA-3102-4EE5-ADB7-9C4C44C1E0B0}"/>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7D3BF4ED-00C3-47AB-B860-A79722722F6A}"/>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0A73E622-01B1-4E5F-BADA-383A5F75898C}"/>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D8290654-1C92-4DCF-AB11-010A9CEF8016}"/>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69F6E162-90A6-48DF-AA59-0858A93BCF5E}"/>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A061C57C-DF2C-463E-9501-780C94C44C5E}"/>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5558428F-0BC1-4BD8-8F93-B8242120939E}"/>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FDB9D55E-0B81-4A86-A3EA-D18B922AB821}"/>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D4E518E3-0607-45F2-A7BF-0AA5B9A7450D}"/>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ABB9ABD4-1BA6-429F-BE80-40BB7AEB32B0}"/>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E7714B38-2DD7-4A89-A9A8-9FD7B837CF69}"/>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Sign 47">
              <a:extLst>
                <a:ext uri="{FF2B5EF4-FFF2-40B4-BE49-F238E27FC236}">
                  <a16:creationId xmlns:a16="http://schemas.microsoft.com/office/drawing/2014/main" id="{1E93B7A2-ADA6-493F-B7A5-F2C444E584EC}"/>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9" name="Picture 48">
            <a:extLst>
              <a:ext uri="{FF2B5EF4-FFF2-40B4-BE49-F238E27FC236}">
                <a16:creationId xmlns:a16="http://schemas.microsoft.com/office/drawing/2014/main" id="{29E257A7-D0D8-494A-A744-0D7EB85C3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2478597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24CAB1-B172-47B8-B845-5E76C4F11F71}"/>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A49D4D7-D4E2-4C6D-8F2D-91099998C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C9F306-BC50-481F-86E8-EDA28C6EA288}"/>
              </a:ext>
            </a:extLst>
          </p:cNvPr>
          <p:cNvSpPr>
            <a:spLocks noGrp="1"/>
          </p:cNvSpPr>
          <p:nvPr>
            <p:ph sz="half" idx="2"/>
          </p:nvPr>
        </p:nvSpPr>
        <p:spPr>
          <a:xfrm>
            <a:off x="839788" y="2505075"/>
            <a:ext cx="5157787" cy="3684588"/>
          </a:xfrm>
          <a:ln>
            <a:solidFill>
              <a:srgbClr val="B0B6B4"/>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38D68-8C42-4E50-87BE-33232C2FB9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F5EC42-BE50-4F20-9E39-C5CDCC71F168}"/>
              </a:ext>
            </a:extLst>
          </p:cNvPr>
          <p:cNvSpPr>
            <a:spLocks noGrp="1"/>
          </p:cNvSpPr>
          <p:nvPr>
            <p:ph sz="quarter" idx="4"/>
          </p:nvPr>
        </p:nvSpPr>
        <p:spPr>
          <a:xfrm>
            <a:off x="6172200" y="2505075"/>
            <a:ext cx="5183188" cy="3684588"/>
          </a:xfrm>
          <a:ln>
            <a:solidFill>
              <a:srgbClr val="B0B6B4"/>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912C987-A321-41D6-88D9-9D275C6598A7}"/>
              </a:ext>
            </a:extLst>
          </p:cNvPr>
          <p:cNvSpPr>
            <a:spLocks noGrp="1"/>
          </p:cNvSpPr>
          <p:nvPr>
            <p:ph type="sldNum" sz="quarter" idx="12"/>
          </p:nvPr>
        </p:nvSpPr>
        <p:spPr/>
        <p:txBody>
          <a:bodyPr/>
          <a:lstStyle/>
          <a:p>
            <a:fld id="{80A72A8A-B4A1-4DFF-A0C8-C1B769115E8D}" type="slidenum">
              <a:rPr lang="en-US" smtClean="0"/>
              <a:t>‹#›</a:t>
            </a:fld>
            <a:endParaRPr lang="en-US"/>
          </a:p>
        </p:txBody>
      </p:sp>
      <p:sp>
        <p:nvSpPr>
          <p:cNvPr id="13" name="Footer Placeholder 4">
            <a:extLst>
              <a:ext uri="{FF2B5EF4-FFF2-40B4-BE49-F238E27FC236}">
                <a16:creationId xmlns:a16="http://schemas.microsoft.com/office/drawing/2014/main" id="{DD85FDC9-AC5B-47D2-97A4-08EED699D21B}"/>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sp>
        <p:nvSpPr>
          <p:cNvPr id="14" name="Title 1">
            <a:extLst>
              <a:ext uri="{FF2B5EF4-FFF2-40B4-BE49-F238E27FC236}">
                <a16:creationId xmlns:a16="http://schemas.microsoft.com/office/drawing/2014/main" id="{458A71B6-4E58-4579-8381-236C6B4B82AA}"/>
              </a:ext>
            </a:extLst>
          </p:cNvPr>
          <p:cNvSpPr>
            <a:spLocks noGrp="1"/>
          </p:cNvSpPr>
          <p:nvPr>
            <p:ph type="title" hasCustomPrompt="1"/>
          </p:nvPr>
        </p:nvSpPr>
        <p:spPr>
          <a:xfrm>
            <a:off x="838200" y="365126"/>
            <a:ext cx="10515600" cy="777874"/>
          </a:xfrm>
        </p:spPr>
        <p:txBody>
          <a:bodyPr anchor="ctr"/>
          <a:lstStyle>
            <a:lvl1pPr>
              <a:defRPr/>
            </a:lvl1pPr>
          </a:lstStyle>
          <a:p>
            <a:r>
              <a:rPr lang="en-US"/>
              <a:t>Click To Edit Master Title Style.</a:t>
            </a:r>
          </a:p>
        </p:txBody>
      </p:sp>
      <p:cxnSp>
        <p:nvCxnSpPr>
          <p:cNvPr id="15" name="Straight Connector 14">
            <a:extLst>
              <a:ext uri="{FF2B5EF4-FFF2-40B4-BE49-F238E27FC236}">
                <a16:creationId xmlns:a16="http://schemas.microsoft.com/office/drawing/2014/main" id="{2BFBD425-4150-4C49-AA45-CAA23C23E01C}"/>
              </a:ext>
            </a:extLst>
          </p:cNvPr>
          <p:cNvCxnSpPr>
            <a:cxnSpLocks/>
          </p:cNvCxnSpPr>
          <p:nvPr/>
        </p:nvCxnSpPr>
        <p:spPr>
          <a:xfrm>
            <a:off x="838200" y="1223963"/>
            <a:ext cx="525780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ED907BC-3A81-4BCD-BD78-A62E41F571D4}"/>
              </a:ext>
            </a:extLst>
          </p:cNvPr>
          <p:cNvGrpSpPr/>
          <p:nvPr/>
        </p:nvGrpSpPr>
        <p:grpSpPr>
          <a:xfrm>
            <a:off x="8075421" y="5445829"/>
            <a:ext cx="3676456" cy="844546"/>
            <a:chOff x="7399146" y="4969579"/>
            <a:chExt cx="3676456" cy="844546"/>
          </a:xfrm>
        </p:grpSpPr>
        <p:sp>
          <p:nvSpPr>
            <p:cNvPr id="17" name="Plus Sign 16">
              <a:extLst>
                <a:ext uri="{FF2B5EF4-FFF2-40B4-BE49-F238E27FC236}">
                  <a16:creationId xmlns:a16="http://schemas.microsoft.com/office/drawing/2014/main" id="{7B2880C7-7AA5-4162-BC1C-9C3353BFF46C}"/>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CF55E164-4C64-4D3F-9D99-7CC479D212DC}"/>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Plus Sign 18">
              <a:extLst>
                <a:ext uri="{FF2B5EF4-FFF2-40B4-BE49-F238E27FC236}">
                  <a16:creationId xmlns:a16="http://schemas.microsoft.com/office/drawing/2014/main" id="{C3425C4C-582B-4242-BEE8-E115C006B009}"/>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5E85EF11-7509-4974-B678-D2BCBFE088C7}"/>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B007A2C9-723E-4895-BBD4-61C21472F2CA}"/>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F51B7A15-8C76-4147-BEFF-A7C384DA7C22}"/>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4F8892C1-0A35-4183-B5D8-56C9DD8E8531}"/>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5250B95C-1826-41AC-911E-F243FE3CF19C}"/>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E9732FBA-28A4-432A-9A6B-326B45ACEC72}"/>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168DEA9B-FD77-40A6-80AA-9AAC80A8B3C6}"/>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57CCACA2-3919-42F3-824C-C0D3951F2551}"/>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A4D765AA-AAAC-4C32-8B99-7EB21707CC14}"/>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C760A242-C1C7-494A-9D91-C70684801014}"/>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2820B488-C5AA-4982-BF0A-1AABD9343206}"/>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2BA15E84-6FA3-4F84-B21A-A762FAF1EB05}"/>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3C664D8A-CBFB-431C-994A-883866D58B0E}"/>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2E5509AB-FA2B-4210-B83C-8D222567C9BD}"/>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99DD3D7A-BB97-4110-88BD-C560978777D2}"/>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A6284A98-438E-4307-B748-160BB3DED8D3}"/>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7AB06CCE-FFD9-4648-8735-95F38228AD86}"/>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F78C6C1A-9124-44D6-8656-617CF8FD91FE}"/>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B4A05D21-C504-414A-9DA2-5DD530997A72}"/>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0C3A897B-7334-40B0-9EBB-A9C30E593AE8}"/>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811D9B8E-1A66-441C-A47A-91833A8AC9E4}"/>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B45424D9-8999-4DCF-80A2-DA50ACF2BF5C}"/>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BCDEBD56-16E8-4C62-B413-7043CA09E193}"/>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56F75057-51D1-4E31-AE1E-4E9F8DC8B716}"/>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1973FC71-8399-4D32-BDF3-24FDF4620E59}"/>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9EC5EC0B-43B8-4A8A-8FE3-BB33658F635F}"/>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D8EC81DB-1C20-4FE3-B47C-7CD0A7235EA9}"/>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7C0857CE-0321-41A1-A3A7-82C5F49DF0C6}"/>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Sign 47">
              <a:extLst>
                <a:ext uri="{FF2B5EF4-FFF2-40B4-BE49-F238E27FC236}">
                  <a16:creationId xmlns:a16="http://schemas.microsoft.com/office/drawing/2014/main" id="{221B49B1-46AB-47E2-8097-A7DB733318D9}"/>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306AFF0D-9451-4638-B91C-B3C20B39CBF5}"/>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9E938EE0-31D5-456A-83D3-E17662CED7EE}"/>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51" name="Picture 50">
            <a:extLst>
              <a:ext uri="{FF2B5EF4-FFF2-40B4-BE49-F238E27FC236}">
                <a16:creationId xmlns:a16="http://schemas.microsoft.com/office/drawing/2014/main" id="{6934DEFD-DF72-4C40-927D-2DE24EA57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3874046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DE2EF7-1F4A-4A98-B1A2-5958A57E8AD5}"/>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425BE8F-FC48-4BBF-8ECA-AEB4817B7CE5}"/>
              </a:ext>
            </a:extLst>
          </p:cNvPr>
          <p:cNvSpPr>
            <a:spLocks noGrp="1"/>
          </p:cNvSpPr>
          <p:nvPr>
            <p:ph type="sldNum" sz="quarter" idx="12"/>
          </p:nvPr>
        </p:nvSpPr>
        <p:spPr/>
        <p:txBody>
          <a:bodyPr/>
          <a:lstStyle/>
          <a:p>
            <a:fld id="{80A72A8A-B4A1-4DFF-A0C8-C1B769115E8D}" type="slidenum">
              <a:rPr lang="en-US" smtClean="0"/>
              <a:t>‹#›</a:t>
            </a:fld>
            <a:endParaRPr lang="en-US"/>
          </a:p>
        </p:txBody>
      </p:sp>
      <p:sp>
        <p:nvSpPr>
          <p:cNvPr id="9" name="Footer Placeholder 4">
            <a:extLst>
              <a:ext uri="{FF2B5EF4-FFF2-40B4-BE49-F238E27FC236}">
                <a16:creationId xmlns:a16="http://schemas.microsoft.com/office/drawing/2014/main" id="{B5CB5D2B-06DC-479D-976E-598AD880D843}"/>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sp>
        <p:nvSpPr>
          <p:cNvPr id="10" name="Title 1">
            <a:extLst>
              <a:ext uri="{FF2B5EF4-FFF2-40B4-BE49-F238E27FC236}">
                <a16:creationId xmlns:a16="http://schemas.microsoft.com/office/drawing/2014/main" id="{A5D3218E-B2CC-4B1F-AEDE-77B9BEADD547}"/>
              </a:ext>
            </a:extLst>
          </p:cNvPr>
          <p:cNvSpPr>
            <a:spLocks noGrp="1"/>
          </p:cNvSpPr>
          <p:nvPr>
            <p:ph type="title" hasCustomPrompt="1"/>
          </p:nvPr>
        </p:nvSpPr>
        <p:spPr>
          <a:xfrm>
            <a:off x="838200" y="365126"/>
            <a:ext cx="10515600" cy="777874"/>
          </a:xfrm>
        </p:spPr>
        <p:txBody>
          <a:bodyPr anchor="ctr"/>
          <a:lstStyle>
            <a:lvl1pPr>
              <a:defRPr/>
            </a:lvl1pPr>
          </a:lstStyle>
          <a:p>
            <a:r>
              <a:rPr lang="en-US"/>
              <a:t>Click To Edit Master Title Style.</a:t>
            </a:r>
          </a:p>
        </p:txBody>
      </p:sp>
      <p:cxnSp>
        <p:nvCxnSpPr>
          <p:cNvPr id="11" name="Straight Connector 10">
            <a:extLst>
              <a:ext uri="{FF2B5EF4-FFF2-40B4-BE49-F238E27FC236}">
                <a16:creationId xmlns:a16="http://schemas.microsoft.com/office/drawing/2014/main" id="{02684BF3-F3F4-4D96-A78F-10A93FFBB33B}"/>
              </a:ext>
            </a:extLst>
          </p:cNvPr>
          <p:cNvCxnSpPr>
            <a:cxnSpLocks/>
          </p:cNvCxnSpPr>
          <p:nvPr/>
        </p:nvCxnSpPr>
        <p:spPr>
          <a:xfrm>
            <a:off x="838200" y="1223963"/>
            <a:ext cx="525780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099FD30C-4537-4161-8D1E-F8C6796AE4C5}"/>
              </a:ext>
            </a:extLst>
          </p:cNvPr>
          <p:cNvGrpSpPr/>
          <p:nvPr/>
        </p:nvGrpSpPr>
        <p:grpSpPr>
          <a:xfrm>
            <a:off x="8075421" y="5445829"/>
            <a:ext cx="3676456" cy="844546"/>
            <a:chOff x="7399146" y="4969579"/>
            <a:chExt cx="3676456" cy="844546"/>
          </a:xfrm>
        </p:grpSpPr>
        <p:sp>
          <p:nvSpPr>
            <p:cNvPr id="13" name="Plus Sign 12">
              <a:extLst>
                <a:ext uri="{FF2B5EF4-FFF2-40B4-BE49-F238E27FC236}">
                  <a16:creationId xmlns:a16="http://schemas.microsoft.com/office/drawing/2014/main" id="{4CBDA4D4-BED9-4427-A466-077B02B7550A}"/>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260C2DE4-FC23-4DDE-81CD-4D8AEB229DA0}"/>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Plus Sign 14">
              <a:extLst>
                <a:ext uri="{FF2B5EF4-FFF2-40B4-BE49-F238E27FC236}">
                  <a16:creationId xmlns:a16="http://schemas.microsoft.com/office/drawing/2014/main" id="{E28A707C-490D-4D79-9ECF-1C1CA552A217}"/>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2868720C-3E26-4E86-88FA-269239DAE391}"/>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193020DA-6F40-423E-8932-D336D6BF13B4}"/>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AC69FD2F-F2ED-4095-99EC-2A26D800765C}"/>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709CA9CB-BDBD-454D-94B8-3EB9370FC3EE}"/>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D8EC8A7B-6B6E-4BB9-9D0E-5419021A1BAA}"/>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D96D8E94-D942-43CB-BD20-DBAB6C98D2E4}"/>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409CDD5C-A455-4250-830D-36309D20CF4B}"/>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09BB3208-E842-4272-A468-2B730DC42B80}"/>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7291F71B-4B99-4FA0-B262-C8EBF3A60684}"/>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15610207-ACBC-4255-A277-10D524591D49}"/>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64321945-F8AA-456D-B673-4AF4CDE056F8}"/>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D49F40EE-1833-4EBE-9F75-0358EA59226D}"/>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EC4E8887-5022-4DC7-B712-5FF862E737A9}"/>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0618501E-B00D-453D-A509-5A60B1A17DC6}"/>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D240F681-2AE2-40A8-A1B0-E3AB5EA229FE}"/>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AC78322D-427C-4D75-B61A-A6F19BEE4042}"/>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0B411C61-56EC-4AD2-BA1A-8075EDE126AF}"/>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AC2BD1A1-8DA6-4712-8677-A240A24BCBF2}"/>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5176A59A-033D-4BD6-A8A7-FC746E94CB81}"/>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0B154523-DA0D-4C93-A9C5-87F4F0131A0C}"/>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914527DD-218B-428E-AB41-137AF1DAEF4B}"/>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276FF95F-5C2C-4CB0-9F0B-DF214DF7107F}"/>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884E583B-ED80-455E-A0A4-B905B9126934}"/>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88A6C4EB-7C98-4277-AA52-0DCCE7CC50F7}"/>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F3BF067B-DAA1-45A3-8D42-05D69D8E32F2}"/>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00365931-0ED5-49D3-B5DD-0B6A5794B417}"/>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B2B73095-1602-4141-8E0D-87B9148C37CD}"/>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CC12C01E-B07D-4F8C-924C-A5CE7FA8476A}"/>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5C8EFBFB-7D3C-4C5D-8271-B3EB0E6838F8}"/>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79038F4E-A1C0-4EB0-A568-AC635D6A88B5}"/>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169EED0F-C5F1-4569-AB5F-88699A6C4779}"/>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7" name="Picture 46">
            <a:extLst>
              <a:ext uri="{FF2B5EF4-FFF2-40B4-BE49-F238E27FC236}">
                <a16:creationId xmlns:a16="http://schemas.microsoft.com/office/drawing/2014/main" id="{2CCD1A24-84D4-4B10-B003-ADA278649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64764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67A270-E4EB-4C35-8DB2-412932A48EE6}"/>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C3EE533-F17A-4C0E-956C-A844EA9069D1}"/>
              </a:ext>
            </a:extLst>
          </p:cNvPr>
          <p:cNvSpPr>
            <a:spLocks noGrp="1"/>
          </p:cNvSpPr>
          <p:nvPr>
            <p:ph type="sldNum" sz="quarter" idx="12"/>
          </p:nvPr>
        </p:nvSpPr>
        <p:spPr/>
        <p:txBody>
          <a:bodyPr/>
          <a:lstStyle/>
          <a:p>
            <a:fld id="{80A72A8A-B4A1-4DFF-A0C8-C1B769115E8D}" type="slidenum">
              <a:rPr lang="en-US" smtClean="0"/>
              <a:t>‹#›</a:t>
            </a:fld>
            <a:endParaRPr lang="en-US"/>
          </a:p>
        </p:txBody>
      </p:sp>
      <p:sp>
        <p:nvSpPr>
          <p:cNvPr id="7" name="Footer Placeholder 4">
            <a:extLst>
              <a:ext uri="{FF2B5EF4-FFF2-40B4-BE49-F238E27FC236}">
                <a16:creationId xmlns:a16="http://schemas.microsoft.com/office/drawing/2014/main" id="{B7C573FB-1A43-47A5-99E1-F1DAD6A74E51}"/>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grpSp>
        <p:nvGrpSpPr>
          <p:cNvPr id="8" name="Group 7">
            <a:extLst>
              <a:ext uri="{FF2B5EF4-FFF2-40B4-BE49-F238E27FC236}">
                <a16:creationId xmlns:a16="http://schemas.microsoft.com/office/drawing/2014/main" id="{41557A7E-10B2-4F98-B17A-20CECECD87CE}"/>
              </a:ext>
            </a:extLst>
          </p:cNvPr>
          <p:cNvGrpSpPr/>
          <p:nvPr/>
        </p:nvGrpSpPr>
        <p:grpSpPr>
          <a:xfrm>
            <a:off x="8075421" y="5445829"/>
            <a:ext cx="3676456" cy="844546"/>
            <a:chOff x="7399146" y="4969579"/>
            <a:chExt cx="3676456" cy="844546"/>
          </a:xfrm>
        </p:grpSpPr>
        <p:sp>
          <p:nvSpPr>
            <p:cNvPr id="9" name="Plus Sign 8">
              <a:extLst>
                <a:ext uri="{FF2B5EF4-FFF2-40B4-BE49-F238E27FC236}">
                  <a16:creationId xmlns:a16="http://schemas.microsoft.com/office/drawing/2014/main" id="{B34CD33A-0D27-4DEF-BA31-A66ECDCDE276}"/>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Sign 9">
              <a:extLst>
                <a:ext uri="{FF2B5EF4-FFF2-40B4-BE49-F238E27FC236}">
                  <a16:creationId xmlns:a16="http://schemas.microsoft.com/office/drawing/2014/main" id="{5DB81A2E-10F4-4526-904E-9C1EE01D8F62}"/>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Plus Sign 10">
              <a:extLst>
                <a:ext uri="{FF2B5EF4-FFF2-40B4-BE49-F238E27FC236}">
                  <a16:creationId xmlns:a16="http://schemas.microsoft.com/office/drawing/2014/main" id="{034F5FDB-3363-4288-BFD6-0F8C489B890C}"/>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8329F462-2E3A-406D-B683-6DDF8D3D6DDD}"/>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1DD5DCE2-F8EB-449F-A5B0-4F34B24F6D04}"/>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87C2F72F-B30A-4C94-B9C5-6E51CCD992B4}"/>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74F5AA1B-77B9-4FA7-ADED-73C86B739BA9}"/>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B920C5E9-3EFC-4A8F-81E7-A0E2A38C301F}"/>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7CD2B76D-2B8C-4358-8E74-A35393D4C895}"/>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AB90C5DF-5D8A-4B4F-A9EC-A70C4B740080}"/>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375A2B2B-0205-4127-9798-06A98AB3E7A5}"/>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A963EC99-80BA-4E51-ADAF-733613DD33E3}"/>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A63B1D3E-B433-4DF8-9CFE-22B305E8F01E}"/>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E6EDFB2D-EA43-4046-AE2C-01D6FA68B707}"/>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54F9E807-BA0C-40E6-99F8-A907FF79AD6C}"/>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0F7CFD38-8CF0-46B9-A654-6C991F00B75E}"/>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D34DC74C-A46C-4795-BB6D-5A329AB1FF38}"/>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440AEA08-7CE3-480C-AB55-8EF0F9FB75CE}"/>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EAB11712-7C31-4191-9429-6F55ADB49F6E}"/>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7FE5EE6C-7838-43D8-8270-BBD42FC3CCE9}"/>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4299BA39-5969-42AC-8EF8-F2D1CC612204}"/>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6FDC593E-3D12-4F03-88EC-0F3F6A299C6B}"/>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F910EE02-8D3F-4461-8A3C-FA5A1F83A744}"/>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661D3B66-8C1B-4C1F-B497-861F78744BD3}"/>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768EF8E3-E9B0-4B91-B533-E9EE21B0D478}"/>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162C95E5-B6AD-4AF4-B6E0-017603402524}"/>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EAFA98FF-D212-4D92-838B-F6645651A523}"/>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9517A725-E294-40EF-8DA0-96C6296F9F09}"/>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87799B65-C1F5-43F6-B285-2585A3EAE228}"/>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DA1B621C-F618-4EEE-B4B9-800945E709E3}"/>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AE820358-140A-41C5-83BD-B08592DF3C11}"/>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842BA609-AE85-4457-A92B-F55D40DC72B6}"/>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7C9CDAC8-304F-4BDE-9E03-6200652E3682}"/>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2BD45DF7-D918-417D-AAC8-4415CAFD3C76}"/>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3" name="Picture 42">
            <a:extLst>
              <a:ext uri="{FF2B5EF4-FFF2-40B4-BE49-F238E27FC236}">
                <a16:creationId xmlns:a16="http://schemas.microsoft.com/office/drawing/2014/main" id="{9E1BFFF6-1802-40D0-8F21-A94DA3C7A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5187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94D2-5400-F544-B4B1-B8C954E032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667390-9CE6-864C-BC08-77C01A663D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F09B5-6435-374A-9221-A6C9560D5A8C}"/>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5" name="Footer Placeholder 4">
            <a:extLst>
              <a:ext uri="{FF2B5EF4-FFF2-40B4-BE49-F238E27FC236}">
                <a16:creationId xmlns:a16="http://schemas.microsoft.com/office/drawing/2014/main" id="{52EB330F-7249-5842-8739-AF6B7D8A6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DACED-9F30-8140-81C7-C0D45A93E0B1}"/>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171137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9B7D6-B484-4366-B7B0-C0B01010677C}"/>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6B876-427F-481E-BA4A-3F72C623EDD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CB1F5-EF10-4DA9-9CA3-83CFA2BB8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E8E6-F9AE-4A4A-AFE3-0B03D289C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B2007D7-E3AE-4361-8A1D-05DD067FA723}"/>
              </a:ext>
            </a:extLst>
          </p:cNvPr>
          <p:cNvSpPr>
            <a:spLocks noGrp="1"/>
          </p:cNvSpPr>
          <p:nvPr>
            <p:ph type="sldNum" sz="quarter" idx="12"/>
          </p:nvPr>
        </p:nvSpPr>
        <p:spPr/>
        <p:txBody>
          <a:bodyPr/>
          <a:lstStyle/>
          <a:p>
            <a:fld id="{80A72A8A-B4A1-4DFF-A0C8-C1B769115E8D}" type="slidenum">
              <a:rPr lang="en-US" smtClean="0"/>
              <a:t>‹#›</a:t>
            </a:fld>
            <a:endParaRPr lang="en-US"/>
          </a:p>
        </p:txBody>
      </p:sp>
      <p:cxnSp>
        <p:nvCxnSpPr>
          <p:cNvPr id="10" name="Straight Connector 9">
            <a:extLst>
              <a:ext uri="{FF2B5EF4-FFF2-40B4-BE49-F238E27FC236}">
                <a16:creationId xmlns:a16="http://schemas.microsoft.com/office/drawing/2014/main" id="{10CB28B4-482A-420C-90E2-5506597DFCCB}"/>
              </a:ext>
            </a:extLst>
          </p:cNvPr>
          <p:cNvCxnSpPr>
            <a:cxnSpLocks/>
          </p:cNvCxnSpPr>
          <p:nvPr/>
        </p:nvCxnSpPr>
        <p:spPr>
          <a:xfrm>
            <a:off x="4981575" y="1490663"/>
            <a:ext cx="0" cy="4405312"/>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4E576671-4FEE-4009-B26F-A4A0FF4162E5}"/>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pic>
        <p:nvPicPr>
          <p:cNvPr id="11" name="Picture 10">
            <a:extLst>
              <a:ext uri="{FF2B5EF4-FFF2-40B4-BE49-F238E27FC236}">
                <a16:creationId xmlns:a16="http://schemas.microsoft.com/office/drawing/2014/main" id="{9B2EE72C-84EA-4E13-964B-A4061F698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3329949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149EE7-5702-4D46-9ADD-52B7B6B46CF0}"/>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6ED46-FB77-4C2A-B242-0C373FE369ED}"/>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F64AF-CE8E-420E-8101-96E53B3C3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E7E3856-ED3B-4409-9551-A1DBDDFF2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9ACD22D-E948-4943-B5D3-DFE315ACDE99}"/>
              </a:ext>
            </a:extLst>
          </p:cNvPr>
          <p:cNvSpPr>
            <a:spLocks noGrp="1"/>
          </p:cNvSpPr>
          <p:nvPr>
            <p:ph type="sldNum" sz="quarter" idx="12"/>
          </p:nvPr>
        </p:nvSpPr>
        <p:spPr/>
        <p:txBody>
          <a:bodyPr/>
          <a:lstStyle/>
          <a:p>
            <a:fld id="{80A72A8A-B4A1-4DFF-A0C8-C1B769115E8D}" type="slidenum">
              <a:rPr lang="en-US" smtClean="0"/>
              <a:t>‹#›</a:t>
            </a:fld>
            <a:endParaRPr lang="en-US"/>
          </a:p>
        </p:txBody>
      </p:sp>
      <p:cxnSp>
        <p:nvCxnSpPr>
          <p:cNvPr id="10" name="Straight Connector 9">
            <a:extLst>
              <a:ext uri="{FF2B5EF4-FFF2-40B4-BE49-F238E27FC236}">
                <a16:creationId xmlns:a16="http://schemas.microsoft.com/office/drawing/2014/main" id="{6F62F564-D702-49A3-9604-51213B86CDC8}"/>
              </a:ext>
            </a:extLst>
          </p:cNvPr>
          <p:cNvCxnSpPr>
            <a:cxnSpLocks/>
          </p:cNvCxnSpPr>
          <p:nvPr/>
        </p:nvCxnSpPr>
        <p:spPr>
          <a:xfrm>
            <a:off x="4981575" y="1490663"/>
            <a:ext cx="0" cy="4405312"/>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sp>
        <p:nvSpPr>
          <p:cNvPr id="11" name="Footer Placeholder 4">
            <a:extLst>
              <a:ext uri="{FF2B5EF4-FFF2-40B4-BE49-F238E27FC236}">
                <a16:creationId xmlns:a16="http://schemas.microsoft.com/office/drawing/2014/main" id="{78E46B81-66B1-4482-879D-03D333B902B4}"/>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pic>
        <p:nvPicPr>
          <p:cNvPr id="12" name="Picture 11">
            <a:extLst>
              <a:ext uri="{FF2B5EF4-FFF2-40B4-BE49-F238E27FC236}">
                <a16:creationId xmlns:a16="http://schemas.microsoft.com/office/drawing/2014/main" id="{AE837215-84A9-4B6E-82B4-572E4AC51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3249660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03782F-C1B6-490F-A7A4-D1B71880DCCA}"/>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Vertical Text Placeholder 2">
            <a:extLst>
              <a:ext uri="{FF2B5EF4-FFF2-40B4-BE49-F238E27FC236}">
                <a16:creationId xmlns:a16="http://schemas.microsoft.com/office/drawing/2014/main" id="{D63B9305-F56E-4885-B3F4-C846EAD1F8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088D38-ABA2-485D-91C5-0A59A9371A47}"/>
              </a:ext>
            </a:extLst>
          </p:cNvPr>
          <p:cNvSpPr>
            <a:spLocks noGrp="1"/>
          </p:cNvSpPr>
          <p:nvPr>
            <p:ph type="sldNum" sz="quarter" idx="12"/>
          </p:nvPr>
        </p:nvSpPr>
        <p:spPr/>
        <p:txBody>
          <a:bodyPr/>
          <a:lstStyle/>
          <a:p>
            <a:fld id="{80A72A8A-B4A1-4DFF-A0C8-C1B769115E8D}" type="slidenum">
              <a:rPr lang="en-US" smtClean="0"/>
              <a:t>‹#›</a:t>
            </a:fld>
            <a:endParaRPr lang="en-US"/>
          </a:p>
        </p:txBody>
      </p:sp>
      <p:sp>
        <p:nvSpPr>
          <p:cNvPr id="10" name="Footer Placeholder 4">
            <a:extLst>
              <a:ext uri="{FF2B5EF4-FFF2-40B4-BE49-F238E27FC236}">
                <a16:creationId xmlns:a16="http://schemas.microsoft.com/office/drawing/2014/main" id="{B8EFB22A-671C-4009-95E5-2D50258E9D53}"/>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sp>
        <p:nvSpPr>
          <p:cNvPr id="11" name="Title 1">
            <a:extLst>
              <a:ext uri="{FF2B5EF4-FFF2-40B4-BE49-F238E27FC236}">
                <a16:creationId xmlns:a16="http://schemas.microsoft.com/office/drawing/2014/main" id="{E3EE9287-EB94-432E-B32D-40007FD27B6D}"/>
              </a:ext>
            </a:extLst>
          </p:cNvPr>
          <p:cNvSpPr>
            <a:spLocks noGrp="1"/>
          </p:cNvSpPr>
          <p:nvPr>
            <p:ph type="title" hasCustomPrompt="1"/>
          </p:nvPr>
        </p:nvSpPr>
        <p:spPr>
          <a:xfrm>
            <a:off x="838200" y="365126"/>
            <a:ext cx="10515600" cy="777874"/>
          </a:xfrm>
        </p:spPr>
        <p:txBody>
          <a:bodyPr anchor="ctr"/>
          <a:lstStyle>
            <a:lvl1pPr>
              <a:defRPr/>
            </a:lvl1pPr>
          </a:lstStyle>
          <a:p>
            <a:r>
              <a:rPr lang="en-US"/>
              <a:t>Click To Edit Master Title Style.</a:t>
            </a:r>
          </a:p>
        </p:txBody>
      </p:sp>
      <p:cxnSp>
        <p:nvCxnSpPr>
          <p:cNvPr id="12" name="Straight Connector 11">
            <a:extLst>
              <a:ext uri="{FF2B5EF4-FFF2-40B4-BE49-F238E27FC236}">
                <a16:creationId xmlns:a16="http://schemas.microsoft.com/office/drawing/2014/main" id="{2F154A02-594D-410C-B8F5-0CFC544371C3}"/>
              </a:ext>
            </a:extLst>
          </p:cNvPr>
          <p:cNvCxnSpPr>
            <a:cxnSpLocks/>
          </p:cNvCxnSpPr>
          <p:nvPr/>
        </p:nvCxnSpPr>
        <p:spPr>
          <a:xfrm>
            <a:off x="838200" y="1223963"/>
            <a:ext cx="525780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E867A191-FC04-49A2-900D-FB75B7A0E9C0}"/>
              </a:ext>
            </a:extLst>
          </p:cNvPr>
          <p:cNvGrpSpPr/>
          <p:nvPr/>
        </p:nvGrpSpPr>
        <p:grpSpPr>
          <a:xfrm rot="5400000">
            <a:off x="-577755" y="3916462"/>
            <a:ext cx="3676456" cy="844546"/>
            <a:chOff x="7399146" y="4969579"/>
            <a:chExt cx="3676456" cy="844546"/>
          </a:xfrm>
        </p:grpSpPr>
        <p:sp>
          <p:nvSpPr>
            <p:cNvPr id="14" name="Plus Sign 13">
              <a:extLst>
                <a:ext uri="{FF2B5EF4-FFF2-40B4-BE49-F238E27FC236}">
                  <a16:creationId xmlns:a16="http://schemas.microsoft.com/office/drawing/2014/main" id="{B4849DDB-1A0E-4107-9074-1FDEABBAFEE7}"/>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F05A2411-B21D-4066-A5C5-052354D96B4E}"/>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Plus Sign 15">
              <a:extLst>
                <a:ext uri="{FF2B5EF4-FFF2-40B4-BE49-F238E27FC236}">
                  <a16:creationId xmlns:a16="http://schemas.microsoft.com/office/drawing/2014/main" id="{B3E18687-D03B-42E1-950F-814F51717AE7}"/>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1088DA7D-EB05-416A-86D9-568950B563D7}"/>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58D4F8B0-DAF5-4744-A435-E99A3C0ABB83}"/>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84A14FDD-626B-453D-AA7F-0F5791D69A3F}"/>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F4FB8707-8C13-4A97-961E-1E070B86B25E}"/>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EBB22B50-7785-48FC-9501-29B673A668FB}"/>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CC1B0D76-E970-4EC4-827F-0EA5350BDC0B}"/>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2BFA3A73-D0A3-4322-80C8-211D13731A69}"/>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862107FE-FC9A-4C45-BDEB-D642CF3D8F61}"/>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32226788-454A-4869-ACD8-F98ABC94AA68}"/>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8D56951A-45E7-426D-B5EA-8DACB29EB45F}"/>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E8A353BA-BC3A-49DD-92CD-EA0AFB03A883}"/>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50614CF7-9DE1-4EB5-84F6-945E722727AF}"/>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F97AA767-27CD-451E-901B-06794BA0AFA4}"/>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133CF338-4535-409D-86D0-605D20755F07}"/>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E2E72A81-40F9-425D-B308-28ECEAFD0D4A}"/>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FB14CFE3-8E45-49E1-B4F6-8B2EDFD8FF6E}"/>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94824B06-85B3-4C1B-A9E0-2CACBDD48ABE}"/>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F1C00780-E9E3-4207-A20D-06D035C0B6D1}"/>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08474425-5C86-47B7-93DE-1869F7234517}"/>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A479E335-3957-4D1D-9C4F-A4EF7BB886FC}"/>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5246FDA9-F5D4-43AE-AECD-B80D2A40BC0E}"/>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EDA09EA3-F62C-41A2-908C-9E1C19A5900D}"/>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77F7F96E-FE4A-44CD-95F9-662DC7C048F4}"/>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70F2491D-1AE1-41E9-B1B8-75E8EEE2837C}"/>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786AB8A2-F7DB-4954-89A8-0672B19C703D}"/>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D4C3BCA1-48F0-42E6-A3A6-FE2EF8429BFD}"/>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C135249D-91AE-44CE-9954-2167858847AE}"/>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AB148703-A6E4-493A-A8D1-939EE79D8EE8}"/>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FC70C84A-261E-4664-B626-71C9D0378D05}"/>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9E55E862-4308-4ECC-96C7-EE3CD94C961E}"/>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BA827C20-0797-407E-9595-B0EDC5560C55}"/>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8" name="Picture 47">
            <a:extLst>
              <a:ext uri="{FF2B5EF4-FFF2-40B4-BE49-F238E27FC236}">
                <a16:creationId xmlns:a16="http://schemas.microsoft.com/office/drawing/2014/main" id="{2032F132-941B-49C4-BC63-51236F9AD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355957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AF88BA-0B84-4671-B537-40D866925AF1}"/>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AB7B0EA3-9806-40CA-8C4E-012BA140F8B9}"/>
              </a:ext>
            </a:extLst>
          </p:cNvPr>
          <p:cNvSpPr>
            <a:spLocks noGrp="1"/>
          </p:cNvSpPr>
          <p:nvPr>
            <p:ph type="title" orient="vert" hasCustomPrompt="1"/>
          </p:nvPr>
        </p:nvSpPr>
        <p:spPr>
          <a:xfrm>
            <a:off x="8724900" y="365125"/>
            <a:ext cx="2628900" cy="5811838"/>
          </a:xfrm>
        </p:spPr>
        <p:txBody>
          <a:bodyPr vert="eaVert"/>
          <a:lstStyle>
            <a:lvl1pPr>
              <a:defRPr/>
            </a:lvl1pPr>
          </a:lstStyle>
          <a:p>
            <a:br>
              <a:rPr lang="en-US"/>
            </a:br>
            <a:r>
              <a:rPr lang="en-US"/>
              <a:t>Click To Edit Master Title Style.</a:t>
            </a:r>
          </a:p>
        </p:txBody>
      </p:sp>
      <p:sp>
        <p:nvSpPr>
          <p:cNvPr id="3" name="Vertical Text Placeholder 2">
            <a:extLst>
              <a:ext uri="{FF2B5EF4-FFF2-40B4-BE49-F238E27FC236}">
                <a16:creationId xmlns:a16="http://schemas.microsoft.com/office/drawing/2014/main" id="{7281F6A0-2A39-400B-BE6B-2745BA880A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B5509E6-7BA2-4790-B89D-03D049BEE486}"/>
              </a:ext>
            </a:extLst>
          </p:cNvPr>
          <p:cNvSpPr>
            <a:spLocks noGrp="1"/>
          </p:cNvSpPr>
          <p:nvPr>
            <p:ph type="sldNum" sz="quarter" idx="12"/>
          </p:nvPr>
        </p:nvSpPr>
        <p:spPr/>
        <p:txBody>
          <a:bodyPr/>
          <a:lstStyle/>
          <a:p>
            <a:fld id="{80A72A8A-B4A1-4DFF-A0C8-C1B769115E8D}" type="slidenum">
              <a:rPr lang="en-US" smtClean="0"/>
              <a:t>‹#›</a:t>
            </a:fld>
            <a:endParaRPr lang="en-US"/>
          </a:p>
        </p:txBody>
      </p:sp>
      <p:cxnSp>
        <p:nvCxnSpPr>
          <p:cNvPr id="9" name="Straight Connector 8">
            <a:extLst>
              <a:ext uri="{FF2B5EF4-FFF2-40B4-BE49-F238E27FC236}">
                <a16:creationId xmlns:a16="http://schemas.microsoft.com/office/drawing/2014/main" id="{455F2AA2-B1EE-40CF-B75B-A167FDB38065}"/>
              </a:ext>
            </a:extLst>
          </p:cNvPr>
          <p:cNvCxnSpPr>
            <a:cxnSpLocks/>
          </p:cNvCxnSpPr>
          <p:nvPr/>
        </p:nvCxnSpPr>
        <p:spPr>
          <a:xfrm>
            <a:off x="8648700" y="338138"/>
            <a:ext cx="0" cy="4405312"/>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2ED87889-B654-4F5B-B67E-EE39D5AA0D86}"/>
              </a:ext>
            </a:extLst>
          </p:cNvPr>
          <p:cNvSpPr>
            <a:spLocks noGrp="1"/>
          </p:cNvSpPr>
          <p:nvPr>
            <p:ph type="ftr" sz="quarter" idx="11"/>
          </p:nvPr>
        </p:nvSpPr>
        <p:spPr>
          <a:xfrm>
            <a:off x="838200" y="6403976"/>
            <a:ext cx="5407355" cy="365125"/>
          </a:xfrm>
        </p:spPr>
        <p:txBody>
          <a:bodyPr/>
          <a:lstStyle/>
          <a:p>
            <a:endParaRPr lang="en-US"/>
          </a:p>
        </p:txBody>
      </p:sp>
      <p:grpSp>
        <p:nvGrpSpPr>
          <p:cNvPr id="11" name="Group 10">
            <a:extLst>
              <a:ext uri="{FF2B5EF4-FFF2-40B4-BE49-F238E27FC236}">
                <a16:creationId xmlns:a16="http://schemas.microsoft.com/office/drawing/2014/main" id="{25E1EBB5-E129-402A-A3AF-4F7A0064C7B0}"/>
              </a:ext>
            </a:extLst>
          </p:cNvPr>
          <p:cNvGrpSpPr/>
          <p:nvPr/>
        </p:nvGrpSpPr>
        <p:grpSpPr>
          <a:xfrm rot="5400000">
            <a:off x="-577755" y="3916462"/>
            <a:ext cx="3676456" cy="844546"/>
            <a:chOff x="7399146" y="4969579"/>
            <a:chExt cx="3676456" cy="844546"/>
          </a:xfrm>
        </p:grpSpPr>
        <p:sp>
          <p:nvSpPr>
            <p:cNvPr id="12" name="Plus Sign 11">
              <a:extLst>
                <a:ext uri="{FF2B5EF4-FFF2-40B4-BE49-F238E27FC236}">
                  <a16:creationId xmlns:a16="http://schemas.microsoft.com/office/drawing/2014/main" id="{3EFFAC7A-5EA5-48DA-87EA-BBDFC9601BAA}"/>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ED2B3EF4-AB99-4490-8DBD-3C9ABC893DAB}"/>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Plus Sign 13">
              <a:extLst>
                <a:ext uri="{FF2B5EF4-FFF2-40B4-BE49-F238E27FC236}">
                  <a16:creationId xmlns:a16="http://schemas.microsoft.com/office/drawing/2014/main" id="{3C7B7D13-EBA7-4E75-A19B-6ADC270114BB}"/>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8D247B62-C56D-4D87-AFF8-CC0C6089020D}"/>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64D56A14-4889-4CBA-A70E-8CF65BCA77B1}"/>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3336406C-A7BB-4CC4-B5DA-FCF3F892E89A}"/>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F65FE8E7-26D5-4049-A068-7B6C53672A54}"/>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01218A9E-278A-4105-B586-832D43278B5B}"/>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2C93B1AE-D4F4-4C0B-B98F-943F4273C51D}"/>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2C5213CA-C4CF-4B2F-AE0C-054D788B7D29}"/>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2A0ED7D2-D830-4D16-830B-0187A27B608B}"/>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769E100B-3072-4DDD-B5AE-8A17A31AC1A7}"/>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87B62A45-1AE1-4C2C-968E-065E2075F19F}"/>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476FA56E-8048-4C3E-BE6E-690475CAB77B}"/>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66DCD54D-50AB-48D5-A5E5-E956C0EBBE8C}"/>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A0528511-B75F-4940-99EC-F42B6E7C8C15}"/>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EF2A1DFE-95CA-451D-9A96-92AA33AD7711}"/>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DEC9B9C9-BC73-4FE2-B90C-98826A704F94}"/>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ACB8BEB7-9F90-4B5F-8EC1-A4F7D2EC4655}"/>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7C781B59-78A8-49A9-A221-6408581C5D81}"/>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A1191DF8-7F2F-4CED-8B01-A12DF0BF29A9}"/>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E0EC2A03-3472-445F-959A-EC2611DE085D}"/>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F22B69B8-422F-451E-99B2-5912DF72D2C4}"/>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D1A1041F-05E4-4E1A-9D25-1DCFF923557E}"/>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4E6066C0-CC7E-4189-A170-85182F1F1E90}"/>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32176FF4-6B2F-4DE1-9D6B-764B28098083}"/>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10C425DC-657D-485C-AC26-07ADD6039609}"/>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F2CC5C4F-0CC3-42A2-B0BF-7EBEB3F02456}"/>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2172F25C-8D63-43DF-941E-9BBAB14B0BB3}"/>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D9BB9C9F-DF5D-49DF-80BF-423AB0B3E6AB}"/>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1A1DFA58-58D0-4182-8D4A-4CBB096A49C5}"/>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23EE950F-DBD6-4A9D-AE85-EF3D0013DC92}"/>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B2A5342F-9744-45CC-897C-EAEC19BB8518}"/>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787507E4-3307-4F53-BBFB-075713D63F29}"/>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6" name="Picture 45">
            <a:extLst>
              <a:ext uri="{FF2B5EF4-FFF2-40B4-BE49-F238E27FC236}">
                <a16:creationId xmlns:a16="http://schemas.microsoft.com/office/drawing/2014/main" id="{19933A0B-C277-4457-B9C3-18578B7BC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4245975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4A20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57CD-33F6-468C-B019-8F83337AC6B3}"/>
              </a:ext>
            </a:extLst>
          </p:cNvPr>
          <p:cNvSpPr>
            <a:spLocks noGrp="1"/>
          </p:cNvSpPr>
          <p:nvPr>
            <p:ph type="title" hasCustomPrompt="1"/>
          </p:nvPr>
        </p:nvSpPr>
        <p:spPr>
          <a:xfrm>
            <a:off x="838200" y="2251075"/>
            <a:ext cx="10515600" cy="1325563"/>
          </a:xfrm>
        </p:spPr>
        <p:txBody>
          <a:bodyPr/>
          <a:lstStyle>
            <a:lvl1pPr>
              <a:defRPr>
                <a:solidFill>
                  <a:schemeClr val="bg1"/>
                </a:solidFill>
              </a:defRPr>
            </a:lvl1pPr>
          </a:lstStyle>
          <a:p>
            <a:r>
              <a:rPr lang="en-US"/>
              <a:t>Questions?</a:t>
            </a:r>
          </a:p>
        </p:txBody>
      </p:sp>
      <p:sp>
        <p:nvSpPr>
          <p:cNvPr id="7" name="Rectangle 6">
            <a:extLst>
              <a:ext uri="{FF2B5EF4-FFF2-40B4-BE49-F238E27FC236}">
                <a16:creationId xmlns:a16="http://schemas.microsoft.com/office/drawing/2014/main" id="{0C6AF0CE-E8D1-40A8-A440-0E05ACE80E6E}"/>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BAF0F121-9B9F-42CE-A13C-E461D0D20918}"/>
              </a:ext>
            </a:extLst>
          </p:cNvPr>
          <p:cNvSpPr>
            <a:spLocks noGrp="1"/>
          </p:cNvSpPr>
          <p:nvPr>
            <p:ph type="sldNum" sz="quarter" idx="12"/>
          </p:nvPr>
        </p:nvSpPr>
        <p:spPr>
          <a:xfrm>
            <a:off x="8610600" y="6356350"/>
            <a:ext cx="2743200" cy="365125"/>
          </a:xfrm>
        </p:spPr>
        <p:txBody>
          <a:bodyPr/>
          <a:lstStyle/>
          <a:p>
            <a:fld id="{80A72A8A-B4A1-4DFF-A0C8-C1B769115E8D}" type="slidenum">
              <a:rPr lang="en-US" smtClean="0"/>
              <a:t>‹#›</a:t>
            </a:fld>
            <a:endParaRPr lang="en-US"/>
          </a:p>
        </p:txBody>
      </p:sp>
      <p:sp>
        <p:nvSpPr>
          <p:cNvPr id="9" name="Footer Placeholder 4">
            <a:extLst>
              <a:ext uri="{FF2B5EF4-FFF2-40B4-BE49-F238E27FC236}">
                <a16:creationId xmlns:a16="http://schemas.microsoft.com/office/drawing/2014/main" id="{23BAB62E-085A-43DF-904F-8198D08641A3}"/>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spTree>
    <p:extLst>
      <p:ext uri="{BB962C8B-B14F-4D97-AF65-F5344CB8AC3E}">
        <p14:creationId xmlns:p14="http://schemas.microsoft.com/office/powerpoint/2010/main" val="182227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A27577-368F-4390-9EDC-5C7488D92607}"/>
              </a:ext>
            </a:extLst>
          </p:cNvPr>
          <p:cNvSpPr>
            <a:spLocks noGrp="1"/>
          </p:cNvSpPr>
          <p:nvPr>
            <p:ph type="ftr" sz="quarter" idx="10"/>
          </p:nvPr>
        </p:nvSpPr>
        <p:spPr>
          <a:xfrm>
            <a:off x="6362700" y="6398522"/>
            <a:ext cx="5695950" cy="365125"/>
          </a:xfrm>
        </p:spPr>
        <p:txBody>
          <a:bodyPr anchor="b"/>
          <a:lstStyle>
            <a:lvl1pPr algn="r">
              <a:defRPr>
                <a:solidFill>
                  <a:srgbClr val="707372"/>
                </a:solidFill>
              </a:defRPr>
            </a:lvl1pPr>
          </a:lstStyle>
          <a:p>
            <a:endParaRPr lang="en-US"/>
          </a:p>
        </p:txBody>
      </p:sp>
      <p:pic>
        <p:nvPicPr>
          <p:cNvPr id="9" name="Picture 8">
            <a:extLst>
              <a:ext uri="{FF2B5EF4-FFF2-40B4-BE49-F238E27FC236}">
                <a16:creationId xmlns:a16="http://schemas.microsoft.com/office/drawing/2014/main" id="{F2BA5822-7732-4731-8786-8FE008581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022" y="4789637"/>
            <a:ext cx="3369956" cy="1076374"/>
          </a:xfrm>
          <a:prstGeom prst="rect">
            <a:avLst/>
          </a:prstGeom>
        </p:spPr>
      </p:pic>
      <p:sp>
        <p:nvSpPr>
          <p:cNvPr id="13" name="Subtitle 2">
            <a:extLst>
              <a:ext uri="{FF2B5EF4-FFF2-40B4-BE49-F238E27FC236}">
                <a16:creationId xmlns:a16="http://schemas.microsoft.com/office/drawing/2014/main" id="{797F2B91-D84A-468F-9350-746F78675A56}"/>
              </a:ext>
            </a:extLst>
          </p:cNvPr>
          <p:cNvSpPr>
            <a:spLocks noGrp="1"/>
          </p:cNvSpPr>
          <p:nvPr>
            <p:ph type="subTitle" idx="1" hasCustomPrompt="1"/>
          </p:nvPr>
        </p:nvSpPr>
        <p:spPr>
          <a:xfrm>
            <a:off x="5554022" y="2828829"/>
            <a:ext cx="3990027" cy="1428297"/>
          </a:xfrm>
        </p:spPr>
        <p:txBody>
          <a:bodyPr/>
          <a:lstStyle>
            <a:lvl1pPr marL="0" marR="0" indent="0" algn="ctr" defTabSz="914400" rtl="0" eaLnBrk="1" fontAlgn="auto" latinLnBrk="0" hangingPunct="1">
              <a:lnSpc>
                <a:spcPct val="90000"/>
              </a:lnSpc>
              <a:spcBef>
                <a:spcPts val="1000"/>
              </a:spcBef>
              <a:spcAft>
                <a:spcPts val="0"/>
              </a:spcAft>
              <a:buClr>
                <a:srgbClr val="004A98"/>
              </a:buClr>
              <a:buSzTx/>
              <a:buFont typeface="Segoe UI Semilight" panose="020B0402040204020203" pitchFamily="34" charset="0"/>
              <a:buNone/>
              <a:tabLst/>
              <a:defRPr sz="2000" b="1">
                <a:solidFill>
                  <a:srgbClr val="7073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&amp; Contact Info</a:t>
            </a:r>
          </a:p>
          <a:p>
            <a:endParaRPr lang="en-US"/>
          </a:p>
          <a:p>
            <a:r>
              <a:rPr lang="en-US"/>
              <a:t>First.Last@mcmcpa.com</a:t>
            </a:r>
          </a:p>
          <a:p>
            <a:r>
              <a:rPr lang="en-US"/>
              <a:t>(XXX.XXX.XXXX)</a:t>
            </a:r>
          </a:p>
          <a:p>
            <a:endParaRPr lang="en-US"/>
          </a:p>
          <a:p>
            <a:endParaRPr lang="en-US"/>
          </a:p>
          <a:p>
            <a:endParaRPr lang="en-US"/>
          </a:p>
          <a:p>
            <a:endParaRPr lang="en-US"/>
          </a:p>
        </p:txBody>
      </p:sp>
      <p:sp>
        <p:nvSpPr>
          <p:cNvPr id="17" name="Picture Placeholder 16">
            <a:extLst>
              <a:ext uri="{FF2B5EF4-FFF2-40B4-BE49-F238E27FC236}">
                <a16:creationId xmlns:a16="http://schemas.microsoft.com/office/drawing/2014/main" id="{E4A969D6-B3B3-4E4D-8786-41EF7E92CF08}"/>
              </a:ext>
            </a:extLst>
          </p:cNvPr>
          <p:cNvSpPr>
            <a:spLocks noGrp="1"/>
          </p:cNvSpPr>
          <p:nvPr>
            <p:ph type="pic" sz="quarter" idx="12"/>
          </p:nvPr>
        </p:nvSpPr>
        <p:spPr>
          <a:xfrm>
            <a:off x="3268022" y="2169152"/>
            <a:ext cx="2286000" cy="2286000"/>
          </a:xfrm>
        </p:spPr>
        <p:txBody>
          <a:bodyPr/>
          <a:lstStyle/>
          <a:p>
            <a:r>
              <a:rPr lang="en-US"/>
              <a:t>Click icon to add picture</a:t>
            </a:r>
          </a:p>
        </p:txBody>
      </p:sp>
      <p:cxnSp>
        <p:nvCxnSpPr>
          <p:cNvPr id="14" name="Straight Connector 13">
            <a:extLst>
              <a:ext uri="{FF2B5EF4-FFF2-40B4-BE49-F238E27FC236}">
                <a16:creationId xmlns:a16="http://schemas.microsoft.com/office/drawing/2014/main" id="{106B8BB2-0C10-470B-AE39-AFEF81AE0E18}"/>
              </a:ext>
            </a:extLst>
          </p:cNvPr>
          <p:cNvCxnSpPr>
            <a:cxnSpLocks/>
          </p:cNvCxnSpPr>
          <p:nvPr/>
        </p:nvCxnSpPr>
        <p:spPr>
          <a:xfrm>
            <a:off x="1790700" y="4455152"/>
            <a:ext cx="849630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270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DE2EF7-1F4A-4A98-B1A2-5958A57E8AD5}"/>
              </a:ext>
            </a:extLst>
          </p:cNvPr>
          <p:cNvSpPr/>
          <p:nvPr/>
        </p:nvSpPr>
        <p:spPr>
          <a:xfrm>
            <a:off x="0" y="6311900"/>
            <a:ext cx="12192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B5CB5D2B-06DC-479D-976E-598AD880D843}"/>
              </a:ext>
            </a:extLst>
          </p:cNvPr>
          <p:cNvSpPr>
            <a:spLocks noGrp="1"/>
          </p:cNvSpPr>
          <p:nvPr>
            <p:ph type="ftr" sz="quarter" idx="11"/>
          </p:nvPr>
        </p:nvSpPr>
        <p:spPr>
          <a:xfrm>
            <a:off x="838200" y="6403976"/>
            <a:ext cx="5407355" cy="365125"/>
          </a:xfrm>
        </p:spPr>
        <p:txBody>
          <a:bodyPr/>
          <a:lstStyle>
            <a:lvl1pPr algn="l">
              <a:defRPr/>
            </a:lvl1pPr>
          </a:lstStyle>
          <a:p>
            <a:endParaRPr lang="en-US"/>
          </a:p>
        </p:txBody>
      </p:sp>
      <p:sp>
        <p:nvSpPr>
          <p:cNvPr id="10" name="Content Placeholder 2">
            <a:extLst>
              <a:ext uri="{FF2B5EF4-FFF2-40B4-BE49-F238E27FC236}">
                <a16:creationId xmlns:a16="http://schemas.microsoft.com/office/drawing/2014/main" id="{36394E5B-C187-4027-8670-3176AA7E00BA}"/>
              </a:ext>
            </a:extLst>
          </p:cNvPr>
          <p:cNvSpPr>
            <a:spLocks noGrp="1"/>
          </p:cNvSpPr>
          <p:nvPr>
            <p:ph idx="1" hasCustomPrompt="1"/>
          </p:nvPr>
        </p:nvSpPr>
        <p:spPr>
          <a:xfrm>
            <a:off x="838200" y="1825625"/>
            <a:ext cx="10515600" cy="4351338"/>
          </a:xfrm>
        </p:spPr>
        <p:txBody>
          <a:bodyPr/>
          <a:lstStyle>
            <a:lvl1pPr marL="0" indent="0">
              <a:buNone/>
              <a:defRPr/>
            </a:lvl1pPr>
          </a:lstStyle>
          <a:p>
            <a:pPr lvl="0"/>
            <a:r>
              <a:rPr lang="en-US"/>
              <a:t>Text here.</a:t>
            </a:r>
          </a:p>
        </p:txBody>
      </p:sp>
      <p:sp>
        <p:nvSpPr>
          <p:cNvPr id="11" name="Title 1">
            <a:extLst>
              <a:ext uri="{FF2B5EF4-FFF2-40B4-BE49-F238E27FC236}">
                <a16:creationId xmlns:a16="http://schemas.microsoft.com/office/drawing/2014/main" id="{C005DD3A-2168-4D8D-959E-41A0F21BE1F2}"/>
              </a:ext>
            </a:extLst>
          </p:cNvPr>
          <p:cNvSpPr>
            <a:spLocks noGrp="1"/>
          </p:cNvSpPr>
          <p:nvPr>
            <p:ph type="title" hasCustomPrompt="1"/>
          </p:nvPr>
        </p:nvSpPr>
        <p:spPr>
          <a:xfrm>
            <a:off x="838200" y="365126"/>
            <a:ext cx="10515600" cy="777874"/>
          </a:xfrm>
        </p:spPr>
        <p:txBody>
          <a:bodyPr anchor="ctr"/>
          <a:lstStyle>
            <a:lvl1pPr>
              <a:defRPr/>
            </a:lvl1pPr>
          </a:lstStyle>
          <a:p>
            <a:r>
              <a:rPr lang="en-US"/>
              <a:t>Click To Edit Master Title Style.</a:t>
            </a:r>
          </a:p>
        </p:txBody>
      </p:sp>
      <p:cxnSp>
        <p:nvCxnSpPr>
          <p:cNvPr id="12" name="Straight Connector 11">
            <a:extLst>
              <a:ext uri="{FF2B5EF4-FFF2-40B4-BE49-F238E27FC236}">
                <a16:creationId xmlns:a16="http://schemas.microsoft.com/office/drawing/2014/main" id="{AED84613-09DB-4D51-A56F-083FC5EDFCE8}"/>
              </a:ext>
            </a:extLst>
          </p:cNvPr>
          <p:cNvCxnSpPr>
            <a:cxnSpLocks/>
          </p:cNvCxnSpPr>
          <p:nvPr/>
        </p:nvCxnSpPr>
        <p:spPr>
          <a:xfrm>
            <a:off x="838200" y="1223963"/>
            <a:ext cx="525780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63F01426-3BC3-4B95-AFF9-597D6713FB95}"/>
              </a:ext>
            </a:extLst>
          </p:cNvPr>
          <p:cNvGrpSpPr/>
          <p:nvPr/>
        </p:nvGrpSpPr>
        <p:grpSpPr>
          <a:xfrm>
            <a:off x="8075421" y="5445829"/>
            <a:ext cx="3676456" cy="844546"/>
            <a:chOff x="7399146" y="4969579"/>
            <a:chExt cx="3676456" cy="844546"/>
          </a:xfrm>
        </p:grpSpPr>
        <p:sp>
          <p:nvSpPr>
            <p:cNvPr id="14" name="Plus Sign 13">
              <a:extLst>
                <a:ext uri="{FF2B5EF4-FFF2-40B4-BE49-F238E27FC236}">
                  <a16:creationId xmlns:a16="http://schemas.microsoft.com/office/drawing/2014/main" id="{5D3955F0-6048-4A60-9BE9-07EE6F82520C}"/>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B1E27DB8-DB1E-4CD4-AC76-5369AA3283D1}"/>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Plus Sign 15">
              <a:extLst>
                <a:ext uri="{FF2B5EF4-FFF2-40B4-BE49-F238E27FC236}">
                  <a16:creationId xmlns:a16="http://schemas.microsoft.com/office/drawing/2014/main" id="{1B3DD5E4-8007-43E1-A903-2A5E43FE73F0}"/>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0A697BA1-4861-4B63-A9F8-FC1AC21FD95E}"/>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CA7AD0D3-4FB1-4614-BE16-28A3BAE22AD2}"/>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F99D3A12-6088-4F0E-9649-D93C80F845BE}"/>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FDB1CC9D-837F-4DDB-B1F3-CAE19A76FBE3}"/>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0D9910E0-F065-4946-ABA6-71D4C568725B}"/>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5F58FAE7-B41A-489E-9356-FAD93E00C6C5}"/>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E2E11E59-15C7-4983-919B-CE3F244987F9}"/>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ABFF8EBA-D698-4BAB-BF96-937262A6742F}"/>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B7AF30C1-D21A-4D1E-A3DB-813D72128EAC}"/>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E5A7EC82-D6C1-4F2D-A98D-866E0FE5C3EA}"/>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810B07B0-217E-4155-91FE-79C6F9A5E34A}"/>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599A380E-8271-4B2A-BE6E-746316CEE4A1}"/>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B5025918-133B-4464-9E59-B39188C5FFD0}"/>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88EE119C-8956-47BA-88C5-2FB651852F82}"/>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9D00CA9B-42B1-4818-8729-DD6602727A3A}"/>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958151A5-2992-4F96-9089-0F43507CC811}"/>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6F70C425-96B4-4922-A812-B80B73FFE741}"/>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8F29FB96-2797-4B58-8A78-E3EDD594D0EF}"/>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319B652B-B4CC-46B0-8298-0AD925199C45}"/>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6991EE55-7CDD-4588-BA20-E396EAC0CF8B}"/>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E3B03F00-16F5-4E7D-A20F-871024E2BD50}"/>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9F3CFADA-5F2B-4201-9B7E-F4E22C0D7C5C}"/>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E3C4C82D-E71A-4D9C-A9E4-B52C5E9C2532}"/>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40945DFF-E959-4BF3-8BF9-2B4D5ACC4E36}"/>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36559834-95B0-4897-AE09-5E630F4937D6}"/>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80278837-5C8A-4CBE-A4FB-7CA37DB99C3F}"/>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FB994B67-0465-4FEA-9D53-0B7215286CC9}"/>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C5D64FDD-A979-442B-A64D-67F0FB8B97BE}"/>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B2E926DD-5892-48AA-968D-523050678050}"/>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1C0F0FDB-5F26-4A8D-AC31-BAF275218AF9}"/>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54A5E26A-0355-40DF-B74D-1960D523E90A}"/>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8" name="Picture 47">
            <a:extLst>
              <a:ext uri="{FF2B5EF4-FFF2-40B4-BE49-F238E27FC236}">
                <a16:creationId xmlns:a16="http://schemas.microsoft.com/office/drawing/2014/main" id="{F9FE9E94-442C-4A06-9913-29B0500AF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31" y="284163"/>
            <a:ext cx="1421795" cy="620070"/>
          </a:xfrm>
          <a:prstGeom prst="rect">
            <a:avLst/>
          </a:prstGeom>
        </p:spPr>
      </p:pic>
    </p:spTree>
    <p:extLst>
      <p:ext uri="{BB962C8B-B14F-4D97-AF65-F5344CB8AC3E}">
        <p14:creationId xmlns:p14="http://schemas.microsoft.com/office/powerpoint/2010/main" val="285980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9B9D-898D-4C50-9201-B9F172F11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3AB914-70E4-4AF3-9983-0B22DFB30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13E82-53C0-4462-9A61-7CAC2E387D84}"/>
              </a:ext>
            </a:extLst>
          </p:cNvPr>
          <p:cNvSpPr>
            <a:spLocks noGrp="1"/>
          </p:cNvSpPr>
          <p:nvPr>
            <p:ph type="dt" sz="half" idx="10"/>
          </p:nvPr>
        </p:nvSpPr>
        <p:spPr/>
        <p:txBody>
          <a:bodyPr/>
          <a:lstStyle/>
          <a:p>
            <a:fld id="{644EA31D-D1AB-4604-987F-FDC7CCF39633}" type="datetime1">
              <a:rPr lang="en-US" smtClean="0"/>
              <a:t>6/15/2023</a:t>
            </a:fld>
            <a:endParaRPr lang="en-US"/>
          </a:p>
        </p:txBody>
      </p:sp>
      <p:sp>
        <p:nvSpPr>
          <p:cNvPr id="5" name="Footer Placeholder 4">
            <a:extLst>
              <a:ext uri="{FF2B5EF4-FFF2-40B4-BE49-F238E27FC236}">
                <a16:creationId xmlns:a16="http://schemas.microsoft.com/office/drawing/2014/main" id="{0E1023B5-4FD3-4EF1-9B45-F28755FC7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A48F1-736C-41E1-B045-E959AF71149E}"/>
              </a:ext>
            </a:extLst>
          </p:cNvPr>
          <p:cNvSpPr>
            <a:spLocks noGrp="1"/>
          </p:cNvSpPr>
          <p:nvPr>
            <p:ph type="sldNum" sz="quarter" idx="12"/>
          </p:nvPr>
        </p:nvSpPr>
        <p:spPr/>
        <p:txBody>
          <a:bodyPr/>
          <a:lstStyle/>
          <a:p>
            <a:fld id="{80A72A8A-B4A1-4DFF-A0C8-C1B769115E8D}" type="slidenum">
              <a:rPr lang="en-US" smtClean="0"/>
              <a:t>‹#›</a:t>
            </a:fld>
            <a:endParaRPr lang="en-US"/>
          </a:p>
        </p:txBody>
      </p:sp>
    </p:spTree>
    <p:extLst>
      <p:ext uri="{BB962C8B-B14F-4D97-AF65-F5344CB8AC3E}">
        <p14:creationId xmlns:p14="http://schemas.microsoft.com/office/powerpoint/2010/main" val="427178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20B3-2AD5-AD44-BB67-8063764EE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9B88F8-464A-B245-BDFE-50FD3F361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FA277-88E3-4243-A3F3-41EC9971405F}"/>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5" name="Footer Placeholder 4">
            <a:extLst>
              <a:ext uri="{FF2B5EF4-FFF2-40B4-BE49-F238E27FC236}">
                <a16:creationId xmlns:a16="http://schemas.microsoft.com/office/drawing/2014/main" id="{FCAB3150-0FF5-E64E-9B5E-0952F2EBC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A0CAC-8CE7-CC49-AAD6-73D4AE43D2C8}"/>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203004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259A-61EA-AF4B-A1FE-B34723916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1A28A-B38C-F040-8779-B0CBD0C99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891DC-926E-0B49-93D9-6B5E7DE90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0CACF-D5AA-074E-B08E-33EAECFD46A7}"/>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6" name="Footer Placeholder 5">
            <a:extLst>
              <a:ext uri="{FF2B5EF4-FFF2-40B4-BE49-F238E27FC236}">
                <a16:creationId xmlns:a16="http://schemas.microsoft.com/office/drawing/2014/main" id="{ABF01DE3-4674-AC47-8752-A5FA9B2F6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6560C-A4FD-7D41-A270-466A543404FC}"/>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416006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ACC1-276C-594E-B606-80DF96DE6B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86FC3-D974-0746-A0E1-15154D0BD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7B8739-46EA-C44F-8487-72DBF69119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EC675-6A65-0D48-8435-984982E2F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54FCD-4D11-5142-90E2-68B40ADD7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BA272C-4C28-DE45-8052-FC2FAD6061B3}"/>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8" name="Footer Placeholder 7">
            <a:extLst>
              <a:ext uri="{FF2B5EF4-FFF2-40B4-BE49-F238E27FC236}">
                <a16:creationId xmlns:a16="http://schemas.microsoft.com/office/drawing/2014/main" id="{AA00370F-6277-EA4A-B5A3-22FB6BB77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BA7DD2-9140-C740-93B0-0D81D641B7B5}"/>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240552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45BC-1F19-E146-AB53-41BFEC5BE7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7C332-7888-D94D-8B72-D5C7C2618A70}"/>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4" name="Footer Placeholder 3">
            <a:extLst>
              <a:ext uri="{FF2B5EF4-FFF2-40B4-BE49-F238E27FC236}">
                <a16:creationId xmlns:a16="http://schemas.microsoft.com/office/drawing/2014/main" id="{877FA4AC-E8FF-E84D-8F26-5EABBD419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5B405F-F8BC-9649-A28E-879D18A2BAC2}"/>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224353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68743-B7E9-A94B-A071-A3E06CF0EB45}"/>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3" name="Footer Placeholder 2">
            <a:extLst>
              <a:ext uri="{FF2B5EF4-FFF2-40B4-BE49-F238E27FC236}">
                <a16:creationId xmlns:a16="http://schemas.microsoft.com/office/drawing/2014/main" id="{407336A8-D1AB-4542-864C-626D7530E4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548EBB-75FA-D945-AE79-7AFB25D8FAFB}"/>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245959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0248-C4B9-DD49-A4A5-605F4AD2C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88A9A-237F-ED41-A97F-2CED87770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1ED4F0-DC44-024E-9BBA-3A726338B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39A48-2AF2-EB4F-82CB-F768D978B574}"/>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6" name="Footer Placeholder 5">
            <a:extLst>
              <a:ext uri="{FF2B5EF4-FFF2-40B4-BE49-F238E27FC236}">
                <a16:creationId xmlns:a16="http://schemas.microsoft.com/office/drawing/2014/main" id="{CAC9BD7D-2B47-2C4E-90E7-D37211F90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944F2-2782-094A-AD7A-DF33AAF3D8AF}"/>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267098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02AF-612D-8243-B98B-F7EE5840B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E7823A-57C3-7D44-905D-D59279058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0F34CC-BCA7-2841-9828-50F3C1DD5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D2C4D-D810-904F-AF1A-C6E9C98F0A02}"/>
              </a:ext>
            </a:extLst>
          </p:cNvPr>
          <p:cNvSpPr>
            <a:spLocks noGrp="1"/>
          </p:cNvSpPr>
          <p:nvPr>
            <p:ph type="dt" sz="half" idx="10"/>
          </p:nvPr>
        </p:nvSpPr>
        <p:spPr/>
        <p:txBody>
          <a:bodyPr/>
          <a:lstStyle/>
          <a:p>
            <a:fld id="{E93D08F4-A2C9-3649-B01A-009D3ECE16AF}" type="datetimeFigureOut">
              <a:rPr lang="en-US" smtClean="0"/>
              <a:t>6/15/2023</a:t>
            </a:fld>
            <a:endParaRPr lang="en-US"/>
          </a:p>
        </p:txBody>
      </p:sp>
      <p:sp>
        <p:nvSpPr>
          <p:cNvPr id="6" name="Footer Placeholder 5">
            <a:extLst>
              <a:ext uri="{FF2B5EF4-FFF2-40B4-BE49-F238E27FC236}">
                <a16:creationId xmlns:a16="http://schemas.microsoft.com/office/drawing/2014/main" id="{35FD39E0-6B28-6F41-A038-B66EA31DD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F1194-C3A4-3B48-824F-C4736AAF4864}"/>
              </a:ext>
            </a:extLst>
          </p:cNvPr>
          <p:cNvSpPr>
            <a:spLocks noGrp="1"/>
          </p:cNvSpPr>
          <p:nvPr>
            <p:ph type="sldNum" sz="quarter" idx="12"/>
          </p:nvPr>
        </p:nvSpPr>
        <p:spPr/>
        <p:txBody>
          <a:bodyPr/>
          <a:lstStyle/>
          <a:p>
            <a:fld id="{454834E2-E63F-CF4E-93CB-3DCC98CDBA9B}" type="slidenum">
              <a:rPr lang="en-US" smtClean="0"/>
              <a:t>‹#›</a:t>
            </a:fld>
            <a:endParaRPr lang="en-US"/>
          </a:p>
        </p:txBody>
      </p:sp>
    </p:spTree>
    <p:extLst>
      <p:ext uri="{BB962C8B-B14F-4D97-AF65-F5344CB8AC3E}">
        <p14:creationId xmlns:p14="http://schemas.microsoft.com/office/powerpoint/2010/main" val="90210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82DC9-4CF0-1347-836C-24145DFFA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B3C74A-E045-4A4F-A530-CC05EC745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3A825-16A6-8546-AE5D-3673FF4C81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D08F4-A2C9-3649-B01A-009D3ECE16AF}" type="datetimeFigureOut">
              <a:rPr lang="en-US" smtClean="0"/>
              <a:t>6/15/2023</a:t>
            </a:fld>
            <a:endParaRPr lang="en-US"/>
          </a:p>
        </p:txBody>
      </p:sp>
      <p:sp>
        <p:nvSpPr>
          <p:cNvPr id="5" name="Footer Placeholder 4">
            <a:extLst>
              <a:ext uri="{FF2B5EF4-FFF2-40B4-BE49-F238E27FC236}">
                <a16:creationId xmlns:a16="http://schemas.microsoft.com/office/drawing/2014/main" id="{8BF6F31D-5FB0-5B48-A857-ED113F8B89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47E628-9C50-1C4D-858B-C82EFF49F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834E2-E63F-CF4E-93CB-3DCC98CDBA9B}" type="slidenum">
              <a:rPr lang="en-US" smtClean="0"/>
              <a:t>‹#›</a:t>
            </a:fld>
            <a:endParaRPr lang="en-US"/>
          </a:p>
        </p:txBody>
      </p:sp>
    </p:spTree>
    <p:extLst>
      <p:ext uri="{BB962C8B-B14F-4D97-AF65-F5344CB8AC3E}">
        <p14:creationId xmlns:p14="http://schemas.microsoft.com/office/powerpoint/2010/main" val="14602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0C1D1-97F4-4025-829A-A2D60AE1D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B6E467-C967-48BE-9F20-F1C64DCFE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AA84EDB-4468-43B5-B75E-EBDB1F786800}"/>
              </a:ext>
            </a:extLst>
          </p:cNvPr>
          <p:cNvSpPr>
            <a:spLocks noGrp="1"/>
          </p:cNvSpPr>
          <p:nvPr>
            <p:ph type="ftr" sz="quarter" idx="3"/>
          </p:nvPr>
        </p:nvSpPr>
        <p:spPr>
          <a:xfrm>
            <a:off x="838200" y="6310312"/>
            <a:ext cx="5695950" cy="365125"/>
          </a:xfrm>
          <a:prstGeom prst="rect">
            <a:avLst/>
          </a:prstGeom>
        </p:spPr>
        <p:txBody>
          <a:bodyPr vert="horz" lIns="91440" tIns="45720" rIns="91440" bIns="45720" rtlCol="0" anchor="ctr"/>
          <a:lstStyle>
            <a:lvl1pPr algn="ctr">
              <a:defRPr sz="1000">
                <a:solidFill>
                  <a:schemeClr val="bg1"/>
                </a:solidFill>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058D1B78-7A91-4E8A-8A53-6B6B26CDDC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bg1"/>
                </a:solidFill>
                <a:latin typeface="Segoe UI Semilight" panose="020B0402040204020203" pitchFamily="34" charset="0"/>
                <a:cs typeface="Segoe UI Semilight" panose="020B0402040204020203" pitchFamily="34" charset="0"/>
              </a:defRPr>
            </a:lvl1pPr>
          </a:lstStyle>
          <a:p>
            <a:fld id="{80A72A8A-B4A1-4DFF-A0C8-C1B769115E8D}" type="slidenum">
              <a:rPr lang="en-US" smtClean="0"/>
              <a:t>‹#›</a:t>
            </a:fld>
            <a:endParaRPr lang="en-US"/>
          </a:p>
        </p:txBody>
      </p:sp>
    </p:spTree>
    <p:extLst>
      <p:ext uri="{BB962C8B-B14F-4D97-AF65-F5344CB8AC3E}">
        <p14:creationId xmlns:p14="http://schemas.microsoft.com/office/powerpoint/2010/main" val="3633834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hf sldNum="0" hdr="0" ftr="0" dt="0"/>
  <p:txStyles>
    <p:titleStyle>
      <a:lvl1pPr algn="l" defTabSz="914400" rtl="0" eaLnBrk="1" latinLnBrk="0" hangingPunct="1">
        <a:lnSpc>
          <a:spcPct val="90000"/>
        </a:lnSpc>
        <a:spcBef>
          <a:spcPct val="0"/>
        </a:spcBef>
        <a:buNone/>
        <a:defRPr sz="4400" kern="1200">
          <a:solidFill>
            <a:srgbClr val="4A2051"/>
          </a:solidFill>
          <a:latin typeface="Segoe UI Semibold" panose="020B0702040204020203" pitchFamily="34" charset="0"/>
          <a:ea typeface="Segoe UI Black" panose="020B0A02040204020203" pitchFamily="34" charset="0"/>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004A98"/>
        </a:buClr>
        <a:buFont typeface="Segoe UI Semilight" panose="020B0402040204020203"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rgbClr val="004A98"/>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rgbClr val="004A98"/>
        </a:buClr>
        <a:buFont typeface="Segoe UI Semilight" panose="020B0402040204020203"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rgbClr val="004A98"/>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rgbClr val="004A98"/>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video" Target="https://www.youtube.com/embed/dbelEkhCBJs?feature=oembed"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1.pn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64.sv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92.sv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06314-EE9E-4636-8AF7-22D93D3DCF77}"/>
              </a:ext>
            </a:extLst>
          </p:cNvPr>
          <p:cNvSpPr>
            <a:spLocks noGrp="1"/>
          </p:cNvSpPr>
          <p:nvPr>
            <p:ph type="body" sz="quarter" idx="10"/>
          </p:nvPr>
        </p:nvSpPr>
        <p:spPr>
          <a:xfrm>
            <a:off x="4048668" y="1600200"/>
            <a:ext cx="6858000" cy="1828800"/>
          </a:xfrm>
        </p:spPr>
        <p:txBody>
          <a:bodyPr/>
          <a:lstStyle/>
          <a:p>
            <a:pPr algn="ctr"/>
            <a:r>
              <a:rPr lang="en-US" dirty="0">
                <a:latin typeface="Segoe UI Semibold" panose="020B0702040204020203" pitchFamily="34" charset="0"/>
                <a:cs typeface="Segoe UI Semibold" panose="020B0702040204020203" pitchFamily="34" charset="0"/>
              </a:rPr>
              <a:t>Analytics for </a:t>
            </a:r>
          </a:p>
          <a:p>
            <a:pPr algn="ctr"/>
            <a:r>
              <a:rPr lang="en-US" dirty="0">
                <a:latin typeface="Segoe UI Semibold" panose="020B0702040204020203" pitchFamily="34" charset="0"/>
                <a:cs typeface="Segoe UI Semibold" panose="020B0702040204020203" pitchFamily="34" charset="0"/>
              </a:rPr>
              <a:t>Not-for-Profits</a:t>
            </a:r>
          </a:p>
        </p:txBody>
      </p:sp>
    </p:spTree>
    <p:extLst>
      <p:ext uri="{BB962C8B-B14F-4D97-AF65-F5344CB8AC3E}">
        <p14:creationId xmlns:p14="http://schemas.microsoft.com/office/powerpoint/2010/main" val="254723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id="{5D6E68C8-AA87-4213-86ED-BCFC86D35CDE}"/>
              </a:ext>
            </a:extLst>
          </p:cNvPr>
          <p:cNvGraphicFramePr>
            <a:graphicFrameLocks noGrp="1"/>
          </p:cNvGraphicFramePr>
          <p:nvPr>
            <p:ph idx="1"/>
          </p:nvPr>
        </p:nvGraphicFramePr>
        <p:xfrm>
          <a:off x="609383" y="-228600"/>
          <a:ext cx="10973234"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15BB477-68B9-4307-89B2-76A247C7A699}"/>
              </a:ext>
            </a:extLst>
          </p:cNvPr>
          <p:cNvSpPr>
            <a:spLocks noGrp="1"/>
          </p:cNvSpPr>
          <p:nvPr>
            <p:ph type="title"/>
          </p:nvPr>
        </p:nvSpPr>
        <p:spPr/>
        <p:txBody>
          <a:bodyPr/>
          <a:lstStyle/>
          <a:p>
            <a:r>
              <a:rPr lang="en-US"/>
              <a:t>Why is Data Analytics Important?</a:t>
            </a:r>
          </a:p>
        </p:txBody>
      </p:sp>
      <p:pic>
        <p:nvPicPr>
          <p:cNvPr id="5" name="Picture 4" descr="Icon&#10;&#10;Description automatically generated">
            <a:extLst>
              <a:ext uri="{FF2B5EF4-FFF2-40B4-BE49-F238E27FC236}">
                <a16:creationId xmlns:a16="http://schemas.microsoft.com/office/drawing/2014/main" id="{C6671FF2-8929-4DE2-9DFE-61A10861E2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166" y="5847583"/>
            <a:ext cx="915268" cy="914400"/>
          </a:xfrm>
          <a:prstGeom prst="rect">
            <a:avLst/>
          </a:prstGeom>
        </p:spPr>
      </p:pic>
    </p:spTree>
    <p:extLst>
      <p:ext uri="{BB962C8B-B14F-4D97-AF65-F5344CB8AC3E}">
        <p14:creationId xmlns:p14="http://schemas.microsoft.com/office/powerpoint/2010/main" val="52567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36B8EC0-8487-4D8A-93FF-70A41CCC0DF7}"/>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962163" y="1694253"/>
            <a:ext cx="7746709" cy="3427919"/>
          </a:xfrm>
          <a:prstGeom prst="rect">
            <a:avLst/>
          </a:prstGeom>
        </p:spPr>
      </p:pic>
    </p:spTree>
    <p:extLst>
      <p:ext uri="{BB962C8B-B14F-4D97-AF65-F5344CB8AC3E}">
        <p14:creationId xmlns:p14="http://schemas.microsoft.com/office/powerpoint/2010/main" val="140323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F286FD-48DF-4644-9382-B5CB62E3EAB4}"/>
              </a:ext>
            </a:extLst>
          </p:cNvPr>
          <p:cNvSpPr txBox="1"/>
          <p:nvPr/>
        </p:nvSpPr>
        <p:spPr>
          <a:xfrm>
            <a:off x="5465064" y="3405195"/>
            <a:ext cx="630936" cy="630936"/>
          </a:xfrm>
          <a:prstGeom prst="rect">
            <a:avLst/>
          </a:prstGeom>
          <a:noFill/>
        </p:spPr>
        <p:txBody>
          <a:bodyPr wrap="square" rtlCol="0" anchor="ctr">
            <a:spAutoFit/>
          </a:bodyPr>
          <a:lstStyle/>
          <a:p>
            <a:pPr algn="ctr"/>
            <a:r>
              <a:rPr lang="en-US">
                <a:solidFill>
                  <a:schemeClr val="bg1"/>
                </a:solidFill>
                <a:latin typeface="Segoe UI Semibold" panose="020B0702040204020203" pitchFamily="34" charset="0"/>
                <a:cs typeface="Segoe UI Semibold" panose="020B0702040204020203" pitchFamily="34" charset="0"/>
              </a:rPr>
              <a:t>Tier</a:t>
            </a:r>
          </a:p>
          <a:p>
            <a:pPr algn="ctr"/>
            <a:r>
              <a:rPr lang="en-US">
                <a:solidFill>
                  <a:schemeClr val="bg1"/>
                </a:solidFill>
                <a:latin typeface="Segoe UI Semibold" panose="020B0702040204020203" pitchFamily="34" charset="0"/>
                <a:cs typeface="Segoe UI Semibold" panose="020B0702040204020203" pitchFamily="34" charset="0"/>
              </a:rPr>
              <a:t>2</a:t>
            </a:r>
          </a:p>
        </p:txBody>
      </p:sp>
      <p:sp>
        <p:nvSpPr>
          <p:cNvPr id="9" name="TextBox 8">
            <a:extLst>
              <a:ext uri="{FF2B5EF4-FFF2-40B4-BE49-F238E27FC236}">
                <a16:creationId xmlns:a16="http://schemas.microsoft.com/office/drawing/2014/main" id="{AF8BA62D-A606-4A3B-AB29-6FEC7562AA61}"/>
              </a:ext>
            </a:extLst>
          </p:cNvPr>
          <p:cNvSpPr txBox="1"/>
          <p:nvPr/>
        </p:nvSpPr>
        <p:spPr>
          <a:xfrm>
            <a:off x="8804537" y="3405195"/>
            <a:ext cx="630936" cy="630936"/>
          </a:xfrm>
          <a:prstGeom prst="rect">
            <a:avLst/>
          </a:prstGeom>
          <a:noFill/>
        </p:spPr>
        <p:txBody>
          <a:bodyPr wrap="square" rtlCol="0" anchor="ctr">
            <a:spAutoFit/>
          </a:bodyPr>
          <a:lstStyle/>
          <a:p>
            <a:pPr algn="ctr"/>
            <a:r>
              <a:rPr lang="en-US">
                <a:solidFill>
                  <a:schemeClr val="bg1"/>
                </a:solidFill>
                <a:latin typeface="Segoe UI Semibold" panose="020B0702040204020203" pitchFamily="34" charset="0"/>
                <a:cs typeface="Segoe UI Semibold" panose="020B0702040204020203" pitchFamily="34" charset="0"/>
              </a:rPr>
              <a:t>Tier</a:t>
            </a:r>
          </a:p>
          <a:p>
            <a:pPr algn="ctr"/>
            <a:r>
              <a:rPr lang="en-US">
                <a:solidFill>
                  <a:schemeClr val="bg1"/>
                </a:solidFill>
                <a:latin typeface="Segoe UI Semibold" panose="020B0702040204020203" pitchFamily="34" charset="0"/>
                <a:cs typeface="Segoe UI Semibold" panose="020B0702040204020203" pitchFamily="34" charset="0"/>
              </a:rPr>
              <a:t>3</a:t>
            </a:r>
          </a:p>
        </p:txBody>
      </p:sp>
      <p:sp>
        <p:nvSpPr>
          <p:cNvPr id="8" name="TextBox 7">
            <a:extLst>
              <a:ext uri="{FF2B5EF4-FFF2-40B4-BE49-F238E27FC236}">
                <a16:creationId xmlns:a16="http://schemas.microsoft.com/office/drawing/2014/main" id="{07A6A231-E46D-45DC-9CB1-C2D46CBB064F}"/>
              </a:ext>
            </a:extLst>
          </p:cNvPr>
          <p:cNvSpPr txBox="1"/>
          <p:nvPr/>
        </p:nvSpPr>
        <p:spPr>
          <a:xfrm>
            <a:off x="2125591" y="3405195"/>
            <a:ext cx="630936" cy="630936"/>
          </a:xfrm>
          <a:prstGeom prst="rect">
            <a:avLst/>
          </a:prstGeom>
          <a:noFill/>
        </p:spPr>
        <p:txBody>
          <a:bodyPr wrap="square" rtlCol="0" anchor="ctr">
            <a:spAutoFit/>
          </a:bodyPr>
          <a:lstStyle/>
          <a:p>
            <a:pPr algn="ctr"/>
            <a:r>
              <a:rPr lang="en-US">
                <a:solidFill>
                  <a:schemeClr val="bg1"/>
                </a:solidFill>
                <a:latin typeface="Segoe UI Semibold" panose="020B0702040204020203" pitchFamily="34" charset="0"/>
                <a:cs typeface="Segoe UI Semibold" panose="020B0702040204020203" pitchFamily="34" charset="0"/>
              </a:rPr>
              <a:t>Tier</a:t>
            </a:r>
          </a:p>
          <a:p>
            <a:pPr algn="ctr"/>
            <a:r>
              <a:rPr lang="en-US">
                <a:solidFill>
                  <a:schemeClr val="bg1"/>
                </a:solidFill>
                <a:latin typeface="Segoe UI Semibold" panose="020B0702040204020203" pitchFamily="34" charset="0"/>
                <a:cs typeface="Segoe UI Semibold" panose="020B0702040204020203" pitchFamily="34" charset="0"/>
              </a:rPr>
              <a:t>1</a:t>
            </a:r>
          </a:p>
        </p:txBody>
      </p:sp>
      <p:sp>
        <p:nvSpPr>
          <p:cNvPr id="2" name="Title 1">
            <a:extLst>
              <a:ext uri="{FF2B5EF4-FFF2-40B4-BE49-F238E27FC236}">
                <a16:creationId xmlns:a16="http://schemas.microsoft.com/office/drawing/2014/main" id="{05C80101-5FBB-4E85-A30C-E9459F08C850}"/>
              </a:ext>
            </a:extLst>
          </p:cNvPr>
          <p:cNvSpPr>
            <a:spLocks noGrp="1"/>
          </p:cNvSpPr>
          <p:nvPr>
            <p:ph type="title"/>
          </p:nvPr>
        </p:nvSpPr>
        <p:spPr/>
        <p:txBody>
          <a:bodyPr/>
          <a:lstStyle/>
          <a:p>
            <a:r>
              <a:rPr lang="en-US" dirty="0"/>
              <a:t>MCM Analytic Solutions</a:t>
            </a:r>
          </a:p>
        </p:txBody>
      </p:sp>
      <p:pic>
        <p:nvPicPr>
          <p:cNvPr id="15" name="Picture 14">
            <a:extLst>
              <a:ext uri="{FF2B5EF4-FFF2-40B4-BE49-F238E27FC236}">
                <a16:creationId xmlns:a16="http://schemas.microsoft.com/office/drawing/2014/main" id="{8521B0A7-8C79-41A5-AB1F-6E67274B9037}"/>
              </a:ext>
            </a:extLst>
          </p:cNvPr>
          <p:cNvPicPr>
            <a:picLocks noChangeAspect="1"/>
          </p:cNvPicPr>
          <p:nvPr/>
        </p:nvPicPr>
        <p:blipFill rotWithShape="1">
          <a:blip r:embed="rId3">
            <a:extLst>
              <a:ext uri="{28A0092B-C50C-407E-A947-70E740481C1C}">
                <a14:useLocalDpi xmlns:a14="http://schemas.microsoft.com/office/drawing/2010/main" val="0"/>
              </a:ext>
            </a:extLst>
          </a:blip>
          <a:srcRect l="67058" b="25539"/>
          <a:stretch/>
        </p:blipFill>
        <p:spPr>
          <a:xfrm>
            <a:off x="10896701" y="5818150"/>
            <a:ext cx="914198" cy="914400"/>
          </a:xfrm>
          <a:prstGeom prst="ellipse">
            <a:avLst/>
          </a:prstGeom>
          <a:solidFill>
            <a:schemeClr val="bg1"/>
          </a:solidFill>
        </p:spPr>
      </p:pic>
      <p:graphicFrame>
        <p:nvGraphicFramePr>
          <p:cNvPr id="5" name="Content Placeholder 4">
            <a:extLst>
              <a:ext uri="{FF2B5EF4-FFF2-40B4-BE49-F238E27FC236}">
                <a16:creationId xmlns:a16="http://schemas.microsoft.com/office/drawing/2014/main" id="{01701A0B-388D-6BAE-B611-EC749DADBC48}"/>
              </a:ext>
            </a:extLst>
          </p:cNvPr>
          <p:cNvGraphicFramePr>
            <a:graphicFrameLocks noGrp="1"/>
          </p:cNvGraphicFramePr>
          <p:nvPr>
            <p:ph idx="1"/>
          </p:nvPr>
        </p:nvGraphicFramePr>
        <p:xfrm>
          <a:off x="838199" y="1393371"/>
          <a:ext cx="10515601" cy="4528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668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AC5B-90BA-C24A-9AB7-16B34ED3BB94}"/>
              </a:ext>
            </a:extLst>
          </p:cNvPr>
          <p:cNvSpPr>
            <a:spLocks noGrp="1"/>
          </p:cNvSpPr>
          <p:nvPr>
            <p:ph type="title"/>
          </p:nvPr>
        </p:nvSpPr>
        <p:spPr>
          <a:xfrm>
            <a:off x="838200" y="288926"/>
            <a:ext cx="10515600" cy="777874"/>
          </a:xfrm>
        </p:spPr>
        <p:txBody>
          <a:bodyPr vert="horz" lIns="91440" tIns="45720" rIns="91440" bIns="45720" rtlCol="0" anchor="ctr">
            <a:normAutofit/>
          </a:bodyPr>
          <a:lstStyle/>
          <a:p>
            <a:r>
              <a:rPr lang="en-US" dirty="0"/>
              <a:t>Common types of NFP Fraud</a:t>
            </a:r>
          </a:p>
        </p:txBody>
      </p:sp>
      <p:graphicFrame>
        <p:nvGraphicFramePr>
          <p:cNvPr id="8" name="Content Placeholder 7">
            <a:extLst>
              <a:ext uri="{FF2B5EF4-FFF2-40B4-BE49-F238E27FC236}">
                <a16:creationId xmlns:a16="http://schemas.microsoft.com/office/drawing/2014/main" id="{2997FE6F-B25F-E588-23DC-5A3438442F6D}"/>
              </a:ext>
            </a:extLst>
          </p:cNvPr>
          <p:cNvGraphicFramePr>
            <a:graphicFrameLocks noGrp="1"/>
          </p:cNvGraphicFramePr>
          <p:nvPr>
            <p:ph idx="1"/>
            <p:extLst>
              <p:ext uri="{D42A27DB-BD31-4B8C-83A1-F6EECF244321}">
                <p14:modId xmlns:p14="http://schemas.microsoft.com/office/powerpoint/2010/main" val="1081048523"/>
              </p:ext>
            </p:extLst>
          </p:nvPr>
        </p:nvGraphicFramePr>
        <p:xfrm>
          <a:off x="838200" y="1543051"/>
          <a:ext cx="10515600"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E8471463-E7E7-2C4D-940A-B96C6B877B82}"/>
              </a:ext>
            </a:extLst>
          </p:cNvPr>
          <p:cNvSpPr txBox="1">
            <a:spLocks/>
          </p:cNvSpPr>
          <p:nvPr/>
        </p:nvSpPr>
        <p:spPr>
          <a:xfrm>
            <a:off x="571500" y="1890519"/>
            <a:ext cx="11049000"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400" dirty="0"/>
          </a:p>
        </p:txBody>
      </p:sp>
      <p:pic>
        <p:nvPicPr>
          <p:cNvPr id="9" name="Picture 8" descr="Icon&#10;&#10;Description automatically generated">
            <a:extLst>
              <a:ext uri="{FF2B5EF4-FFF2-40B4-BE49-F238E27FC236}">
                <a16:creationId xmlns:a16="http://schemas.microsoft.com/office/drawing/2014/main" id="{90969B5D-77B0-2682-55FA-07C95D5052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166" y="5847583"/>
            <a:ext cx="915268" cy="914400"/>
          </a:xfrm>
          <a:prstGeom prst="rect">
            <a:avLst/>
          </a:prstGeom>
        </p:spPr>
      </p:pic>
    </p:spTree>
    <p:extLst>
      <p:ext uri="{BB962C8B-B14F-4D97-AF65-F5344CB8AC3E}">
        <p14:creationId xmlns:p14="http://schemas.microsoft.com/office/powerpoint/2010/main" val="84046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E73C2-E1D2-1C4C-85E6-BBD1B4AE60FA}"/>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What Data Analytics can help in Fraud detection and mitigation?</a:t>
            </a:r>
          </a:p>
        </p:txBody>
      </p:sp>
      <p:graphicFrame>
        <p:nvGraphicFramePr>
          <p:cNvPr id="22" name="TextBox 2">
            <a:extLst>
              <a:ext uri="{FF2B5EF4-FFF2-40B4-BE49-F238E27FC236}">
                <a16:creationId xmlns:a16="http://schemas.microsoft.com/office/drawing/2014/main" id="{4A577299-024B-090C-16C2-0E5DE0E78321}"/>
              </a:ext>
            </a:extLst>
          </p:cNvPr>
          <p:cNvGraphicFramePr/>
          <p:nvPr>
            <p:extLst>
              <p:ext uri="{D42A27DB-BD31-4B8C-83A1-F6EECF244321}">
                <p14:modId xmlns:p14="http://schemas.microsoft.com/office/powerpoint/2010/main" val="1798773711"/>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27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76244-3D4C-459F-927D-50FB853E6B74}"/>
              </a:ext>
            </a:extLst>
          </p:cNvPr>
          <p:cNvSpPr>
            <a:spLocks noGrp="1"/>
          </p:cNvSpPr>
          <p:nvPr>
            <p:ph type="title"/>
          </p:nvPr>
        </p:nvSpPr>
        <p:spPr/>
        <p:txBody>
          <a:bodyPr/>
          <a:lstStyle/>
          <a:p>
            <a:pPr algn="ctr"/>
            <a:r>
              <a:rPr lang="en-US">
                <a:solidFill>
                  <a:srgbClr val="F9BE10"/>
                </a:solidFill>
              </a:rPr>
              <a:t>Demo of an Analytic Solution</a:t>
            </a:r>
          </a:p>
        </p:txBody>
      </p:sp>
      <p:pic>
        <p:nvPicPr>
          <p:cNvPr id="6" name="Picture 5">
            <a:extLst>
              <a:ext uri="{FF2B5EF4-FFF2-40B4-BE49-F238E27FC236}">
                <a16:creationId xmlns:a16="http://schemas.microsoft.com/office/drawing/2014/main" id="{C7E20807-52AA-487D-BF0F-AD37988584DF}"/>
              </a:ext>
            </a:extLst>
          </p:cNvPr>
          <p:cNvPicPr>
            <a:picLocks noChangeAspect="1"/>
          </p:cNvPicPr>
          <p:nvPr/>
        </p:nvPicPr>
        <p:blipFill rotWithShape="1">
          <a:blip r:embed="rId3">
            <a:extLst>
              <a:ext uri="{28A0092B-C50C-407E-A947-70E740481C1C}">
                <a14:useLocalDpi xmlns:a14="http://schemas.microsoft.com/office/drawing/2010/main" val="0"/>
              </a:ext>
            </a:extLst>
          </a:blip>
          <a:srcRect l="67058" b="25539"/>
          <a:stretch/>
        </p:blipFill>
        <p:spPr>
          <a:xfrm>
            <a:off x="10896701" y="5818150"/>
            <a:ext cx="914198" cy="914400"/>
          </a:xfrm>
          <a:prstGeom prst="ellipse">
            <a:avLst/>
          </a:prstGeom>
          <a:solidFill>
            <a:schemeClr val="bg1"/>
          </a:solidFill>
        </p:spPr>
      </p:pic>
    </p:spTree>
    <p:extLst>
      <p:ext uri="{BB962C8B-B14F-4D97-AF65-F5344CB8AC3E}">
        <p14:creationId xmlns:p14="http://schemas.microsoft.com/office/powerpoint/2010/main" val="1581492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nline Media 2" title="UPDATED QLIK TOUR">
            <a:hlinkClick r:id="" action="ppaction://media"/>
            <a:extLst>
              <a:ext uri="{FF2B5EF4-FFF2-40B4-BE49-F238E27FC236}">
                <a16:creationId xmlns:a16="http://schemas.microsoft.com/office/drawing/2014/main" id="{0D633971-E502-EC55-A6DD-AA630CDB1EAE}"/>
              </a:ext>
            </a:extLst>
          </p:cNvPr>
          <p:cNvPicPr>
            <a:picLocks noRot="1" noChangeAspect="1"/>
          </p:cNvPicPr>
          <p:nvPr>
            <a:videoFile r:link="rId1"/>
          </p:nvPr>
        </p:nvPicPr>
        <p:blipFill>
          <a:blip r:embed="rId4"/>
          <a:stretch>
            <a:fillRect/>
          </a:stretch>
        </p:blipFill>
        <p:spPr>
          <a:xfrm>
            <a:off x="682625" y="369888"/>
            <a:ext cx="10906124" cy="6142037"/>
          </a:xfrm>
          <a:prstGeom prst="rect">
            <a:avLst/>
          </a:prstGeom>
        </p:spPr>
      </p:pic>
    </p:spTree>
    <p:extLst>
      <p:ext uri="{BB962C8B-B14F-4D97-AF65-F5344CB8AC3E}">
        <p14:creationId xmlns:p14="http://schemas.microsoft.com/office/powerpoint/2010/main" val="283256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B8C1-3D30-4F78-BDD6-C43ADE7DCC55}"/>
              </a:ext>
            </a:extLst>
          </p:cNvPr>
          <p:cNvSpPr>
            <a:spLocks noGrp="1"/>
          </p:cNvSpPr>
          <p:nvPr>
            <p:ph type="title"/>
          </p:nvPr>
        </p:nvSpPr>
        <p:spPr/>
        <p:txBody>
          <a:bodyPr/>
          <a:lstStyle/>
          <a:p>
            <a:r>
              <a:rPr lang="en-US"/>
              <a:t>MCM Analytic Solutions</a:t>
            </a:r>
          </a:p>
        </p:txBody>
      </p:sp>
      <p:graphicFrame>
        <p:nvGraphicFramePr>
          <p:cNvPr id="11" name="Content Placeholder 2">
            <a:extLst>
              <a:ext uri="{FF2B5EF4-FFF2-40B4-BE49-F238E27FC236}">
                <a16:creationId xmlns:a16="http://schemas.microsoft.com/office/drawing/2014/main" id="{80B70F19-1929-4BB0-828E-D25C69A8FA33}"/>
              </a:ext>
            </a:extLst>
          </p:cNvPr>
          <p:cNvGraphicFramePr>
            <a:graphicFrameLocks noGrp="1"/>
          </p:cNvGraphicFramePr>
          <p:nvPr>
            <p:ph idx="1"/>
          </p:nvPr>
        </p:nvGraphicFramePr>
        <p:xfrm>
          <a:off x="838200" y="1527256"/>
          <a:ext cx="10515600" cy="390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4214457D-6C50-4320-A1D9-6C1E9DDB3F82}"/>
              </a:ext>
            </a:extLst>
          </p:cNvPr>
          <p:cNvPicPr>
            <a:picLocks noChangeAspect="1"/>
          </p:cNvPicPr>
          <p:nvPr/>
        </p:nvPicPr>
        <p:blipFill rotWithShape="1">
          <a:blip r:embed="rId8">
            <a:extLst>
              <a:ext uri="{28A0092B-C50C-407E-A947-70E740481C1C}">
                <a14:useLocalDpi xmlns:a14="http://schemas.microsoft.com/office/drawing/2010/main" val="0"/>
              </a:ext>
            </a:extLst>
          </a:blip>
          <a:srcRect l="67058" b="25539"/>
          <a:stretch/>
        </p:blipFill>
        <p:spPr>
          <a:xfrm>
            <a:off x="10896701" y="5818150"/>
            <a:ext cx="914198" cy="914400"/>
          </a:xfrm>
          <a:prstGeom prst="ellipse">
            <a:avLst/>
          </a:prstGeom>
          <a:solidFill>
            <a:schemeClr val="bg1"/>
          </a:solidFill>
        </p:spPr>
      </p:pic>
    </p:spTree>
    <p:extLst>
      <p:ext uri="{BB962C8B-B14F-4D97-AF65-F5344CB8AC3E}">
        <p14:creationId xmlns:p14="http://schemas.microsoft.com/office/powerpoint/2010/main" val="315098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689A21-0047-42A3-8F5F-D5A0DF274E4C}"/>
              </a:ext>
            </a:extLst>
          </p:cNvPr>
          <p:cNvSpPr>
            <a:spLocks noGrp="1"/>
          </p:cNvSpPr>
          <p:nvPr>
            <p:ph type="title"/>
          </p:nvPr>
        </p:nvSpPr>
        <p:spPr/>
        <p:txBody>
          <a:bodyPr/>
          <a:lstStyle/>
          <a:p>
            <a:r>
              <a:rPr lang="en-US"/>
              <a:t>MCM Analytic Solutions Pricing</a:t>
            </a:r>
          </a:p>
        </p:txBody>
      </p:sp>
      <p:pic>
        <p:nvPicPr>
          <p:cNvPr id="8" name="Picture 7">
            <a:extLst>
              <a:ext uri="{FF2B5EF4-FFF2-40B4-BE49-F238E27FC236}">
                <a16:creationId xmlns:a16="http://schemas.microsoft.com/office/drawing/2014/main" id="{5091D3D9-3852-497B-8882-4D28B08AA519}"/>
              </a:ext>
            </a:extLst>
          </p:cNvPr>
          <p:cNvPicPr>
            <a:picLocks noChangeAspect="1"/>
          </p:cNvPicPr>
          <p:nvPr/>
        </p:nvPicPr>
        <p:blipFill rotWithShape="1">
          <a:blip r:embed="rId3">
            <a:extLst>
              <a:ext uri="{28A0092B-C50C-407E-A947-70E740481C1C}">
                <a14:useLocalDpi xmlns:a14="http://schemas.microsoft.com/office/drawing/2010/main" val="0"/>
              </a:ext>
            </a:extLst>
          </a:blip>
          <a:srcRect l="67058" b="25539"/>
          <a:stretch/>
        </p:blipFill>
        <p:spPr>
          <a:xfrm>
            <a:off x="10896701" y="5818150"/>
            <a:ext cx="914198" cy="914400"/>
          </a:xfrm>
          <a:prstGeom prst="ellipse">
            <a:avLst/>
          </a:prstGeom>
          <a:solidFill>
            <a:schemeClr val="bg1"/>
          </a:solidFill>
        </p:spPr>
      </p:pic>
      <p:sp>
        <p:nvSpPr>
          <p:cNvPr id="6" name="TextBox 5">
            <a:extLst>
              <a:ext uri="{FF2B5EF4-FFF2-40B4-BE49-F238E27FC236}">
                <a16:creationId xmlns:a16="http://schemas.microsoft.com/office/drawing/2014/main" id="{911034A9-9C12-4959-B6F9-5808813E4A78}"/>
              </a:ext>
            </a:extLst>
          </p:cNvPr>
          <p:cNvSpPr txBox="1"/>
          <p:nvPr/>
        </p:nvSpPr>
        <p:spPr>
          <a:xfrm>
            <a:off x="3534507" y="1442139"/>
            <a:ext cx="5122985" cy="707886"/>
          </a:xfrm>
          <a:prstGeom prst="rect">
            <a:avLst/>
          </a:prstGeom>
          <a:noFill/>
          <a:ln>
            <a:noFill/>
          </a:ln>
        </p:spPr>
        <p:txBody>
          <a:bodyPr wrap="square" rtlCol="0" anchor="ctr">
            <a:spAutoFit/>
          </a:bodyPr>
          <a:lstStyle/>
          <a:p>
            <a:pPr algn="ctr"/>
            <a:r>
              <a:rPr lang="en-US" sz="4000">
                <a:solidFill>
                  <a:srgbClr val="1F1B92"/>
                </a:solidFill>
                <a:effectLst/>
                <a:latin typeface="Segoe UI Semibold" panose="020B0702040204020203" pitchFamily="34" charset="0"/>
                <a:cs typeface="Segoe UI Semibold" panose="020B0702040204020203" pitchFamily="34" charset="0"/>
              </a:rPr>
              <a:t>1-Year Contract Price</a:t>
            </a:r>
          </a:p>
        </p:txBody>
      </p:sp>
      <p:graphicFrame>
        <p:nvGraphicFramePr>
          <p:cNvPr id="12" name="Content Placeholder 1">
            <a:extLst>
              <a:ext uri="{FF2B5EF4-FFF2-40B4-BE49-F238E27FC236}">
                <a16:creationId xmlns:a16="http://schemas.microsoft.com/office/drawing/2014/main" id="{C272A68E-9206-4B06-B574-705439E4E4F0}"/>
              </a:ext>
            </a:extLst>
          </p:cNvPr>
          <p:cNvGraphicFramePr>
            <a:graphicFrameLocks noGrp="1"/>
          </p:cNvGraphicFramePr>
          <p:nvPr>
            <p:ph idx="1"/>
          </p:nvPr>
        </p:nvGraphicFramePr>
        <p:xfrm>
          <a:off x="838200" y="1812507"/>
          <a:ext cx="10515600" cy="3384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100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0">
            <a:extLst>
              <a:ext uri="{FF2B5EF4-FFF2-40B4-BE49-F238E27FC236}">
                <a16:creationId xmlns:a16="http://schemas.microsoft.com/office/drawing/2014/main" id="{D36A6318-672A-4DA5-8874-CF4BF8938167}"/>
              </a:ext>
            </a:extLst>
          </p:cNvPr>
          <p:cNvGraphicFramePr>
            <a:graphicFrameLocks/>
          </p:cNvGraphicFramePr>
          <p:nvPr/>
        </p:nvGraphicFramePr>
        <p:xfrm>
          <a:off x="609600" y="1143000"/>
          <a:ext cx="10972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80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848E-C09D-43AC-8286-B8E97973345C}"/>
              </a:ext>
            </a:extLst>
          </p:cNvPr>
          <p:cNvSpPr>
            <a:spLocks noGrp="1"/>
          </p:cNvSpPr>
          <p:nvPr>
            <p:ph type="title" idx="4294967295"/>
          </p:nvPr>
        </p:nvSpPr>
        <p:spPr>
          <a:xfrm>
            <a:off x="301768" y="4870307"/>
            <a:ext cx="4190713" cy="1769979"/>
          </a:xfrm>
        </p:spPr>
        <p:txBody>
          <a:bodyPr>
            <a:normAutofit fontScale="90000"/>
          </a:bodyPr>
          <a:lstStyle/>
          <a:p>
            <a:pPr algn="ctr">
              <a:lnSpc>
                <a:spcPct val="100000"/>
              </a:lnSpc>
            </a:pPr>
            <a:r>
              <a:rPr lang="en-US" sz="2800" dirty="0"/>
              <a:t>Tayaba Nadeem</a:t>
            </a:r>
            <a:br>
              <a:rPr lang="en-US" dirty="0"/>
            </a:br>
            <a:r>
              <a:rPr lang="en-US" sz="1700" dirty="0">
                <a:latin typeface="Segoe UI Semilight" panose="020B0402040204020203" pitchFamily="34" charset="0"/>
                <a:cs typeface="Segoe UI Semilight" panose="020B0402040204020203" pitchFamily="34" charset="0"/>
              </a:rPr>
              <a:t>Business Intelligence Services Team Leader</a:t>
            </a:r>
            <a:br>
              <a:rPr lang="en-US" sz="1700" dirty="0">
                <a:latin typeface="Segoe UI Semilight" panose="020B0402040204020203" pitchFamily="34" charset="0"/>
                <a:cs typeface="Segoe UI Semilight" panose="020B0402040204020203" pitchFamily="34" charset="0"/>
              </a:rPr>
            </a:br>
            <a:br>
              <a:rPr lang="en-US" sz="1700" dirty="0">
                <a:latin typeface="Segoe UI Semilight" panose="020B0402040204020203" pitchFamily="34" charset="0"/>
                <a:cs typeface="Segoe UI Semilight" panose="020B0402040204020203" pitchFamily="34" charset="0"/>
              </a:rPr>
            </a:br>
            <a:r>
              <a:rPr lang="en-US" sz="1700" dirty="0">
                <a:solidFill>
                  <a:schemeClr val="bg1">
                    <a:lumMod val="50000"/>
                  </a:schemeClr>
                </a:solidFill>
                <a:latin typeface="Segoe UI Semilight" panose="020B0402040204020203" pitchFamily="34" charset="0"/>
                <a:cs typeface="Segoe UI Semilight" panose="020B0402040204020203" pitchFamily="34" charset="0"/>
              </a:rPr>
              <a:t>317.224.1289</a:t>
            </a:r>
            <a:br>
              <a:rPr lang="en-US" sz="1700" dirty="0">
                <a:solidFill>
                  <a:schemeClr val="bg1">
                    <a:lumMod val="50000"/>
                  </a:schemeClr>
                </a:solidFill>
                <a:latin typeface="Segoe UI Semilight" panose="020B0402040204020203" pitchFamily="34" charset="0"/>
                <a:cs typeface="Segoe UI Semilight" panose="020B0402040204020203" pitchFamily="34" charset="0"/>
              </a:rPr>
            </a:br>
            <a:r>
              <a:rPr lang="en-US" sz="1700" dirty="0">
                <a:solidFill>
                  <a:schemeClr val="bg1">
                    <a:lumMod val="50000"/>
                  </a:schemeClr>
                </a:solidFill>
                <a:latin typeface="Segoe UI Semilight" panose="020B0402040204020203" pitchFamily="34" charset="0"/>
                <a:cs typeface="Segoe UI Semilight" panose="020B0402040204020203" pitchFamily="34" charset="0"/>
              </a:rPr>
              <a:t>Tayaba.Nadeem@mcmtsg.com</a:t>
            </a:r>
            <a:br>
              <a:rPr lang="en-US" dirty="0">
                <a:solidFill>
                  <a:schemeClr val="bg1">
                    <a:lumMod val="50000"/>
                  </a:schemeClr>
                </a:solidFill>
              </a:rPr>
            </a:br>
            <a:br>
              <a:rPr lang="en-US" dirty="0"/>
            </a:br>
            <a:endParaRPr lang="en-US" dirty="0"/>
          </a:p>
        </p:txBody>
      </p:sp>
      <p:pic>
        <p:nvPicPr>
          <p:cNvPr id="10" name="Content Placeholder 9" descr="A person smiling for the camera&#10;&#10;Description automatically generated with low confidence">
            <a:extLst>
              <a:ext uri="{FF2B5EF4-FFF2-40B4-BE49-F238E27FC236}">
                <a16:creationId xmlns:a16="http://schemas.microsoft.com/office/drawing/2014/main" id="{D4320F8C-FFF1-4E14-AC77-412528BB5D37}"/>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b="17303"/>
          <a:stretch/>
        </p:blipFill>
        <p:spPr>
          <a:xfrm>
            <a:off x="675409" y="862447"/>
            <a:ext cx="3422650" cy="3597275"/>
          </a:xfrm>
        </p:spPr>
      </p:pic>
      <p:cxnSp>
        <p:nvCxnSpPr>
          <p:cNvPr id="5" name="Straight Connector 4">
            <a:extLst>
              <a:ext uri="{FF2B5EF4-FFF2-40B4-BE49-F238E27FC236}">
                <a16:creationId xmlns:a16="http://schemas.microsoft.com/office/drawing/2014/main" id="{697BD43E-8E52-4FC5-AAAE-2A7E693F447B}"/>
              </a:ext>
            </a:extLst>
          </p:cNvPr>
          <p:cNvCxnSpPr>
            <a:cxnSpLocks/>
          </p:cNvCxnSpPr>
          <p:nvPr/>
        </p:nvCxnSpPr>
        <p:spPr>
          <a:xfrm flipV="1">
            <a:off x="178234" y="4438996"/>
            <a:ext cx="4297680" cy="20726"/>
          </a:xfrm>
          <a:prstGeom prst="line">
            <a:avLst/>
          </a:prstGeom>
        </p:spPr>
        <p:style>
          <a:lnRef idx="3">
            <a:schemeClr val="accent4"/>
          </a:lnRef>
          <a:fillRef idx="0">
            <a:schemeClr val="accent4"/>
          </a:fillRef>
          <a:effectRef idx="2">
            <a:schemeClr val="accent4"/>
          </a:effectRef>
          <a:fontRef idx="minor">
            <a:schemeClr val="tx1"/>
          </a:fontRef>
        </p:style>
      </p:cxnSp>
      <p:graphicFrame>
        <p:nvGraphicFramePr>
          <p:cNvPr id="15" name="Content Placeholder 2">
            <a:extLst>
              <a:ext uri="{FF2B5EF4-FFF2-40B4-BE49-F238E27FC236}">
                <a16:creationId xmlns:a16="http://schemas.microsoft.com/office/drawing/2014/main" id="{114722B6-F0F1-4164-B95A-27BD90E214D7}"/>
              </a:ext>
            </a:extLst>
          </p:cNvPr>
          <p:cNvGraphicFramePr/>
          <p:nvPr/>
        </p:nvGraphicFramePr>
        <p:xfrm>
          <a:off x="4973088" y="1100817"/>
          <a:ext cx="6543503" cy="4656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369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60EA17-01F7-40CE-A854-413E17333763}"/>
              </a:ext>
            </a:extLst>
          </p:cNvPr>
          <p:cNvSpPr>
            <a:spLocks noGrp="1"/>
          </p:cNvSpPr>
          <p:nvPr>
            <p:ph type="body" sz="quarter" idx="13"/>
          </p:nvPr>
        </p:nvSpPr>
        <p:spPr>
          <a:xfrm>
            <a:off x="5532965" y="2514600"/>
            <a:ext cx="6858000" cy="1828800"/>
          </a:xfrm>
        </p:spPr>
        <p:txBody>
          <a:bodyPr anchor="ctr">
            <a:noAutofit/>
          </a:bodyPr>
          <a:lstStyle/>
          <a:p>
            <a:pPr algn="ctr"/>
            <a:r>
              <a:rPr lang="en-US"/>
              <a:t>Data</a:t>
            </a:r>
          </a:p>
          <a:p>
            <a:pPr algn="ctr"/>
            <a:r>
              <a:rPr lang="en-US"/>
              <a:t>Strategy</a:t>
            </a:r>
          </a:p>
        </p:txBody>
      </p:sp>
      <p:pic>
        <p:nvPicPr>
          <p:cNvPr id="3" name="Picture 2">
            <a:extLst>
              <a:ext uri="{FF2B5EF4-FFF2-40B4-BE49-F238E27FC236}">
                <a16:creationId xmlns:a16="http://schemas.microsoft.com/office/drawing/2014/main" id="{814E83DD-7F90-4C6A-A996-DC278C048E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61365" y="2057400"/>
            <a:ext cx="2743200" cy="2743200"/>
          </a:xfrm>
          <a:prstGeom prst="rect">
            <a:avLst/>
          </a:prstGeom>
        </p:spPr>
      </p:pic>
    </p:spTree>
    <p:extLst>
      <p:ext uri="{BB962C8B-B14F-4D97-AF65-F5344CB8AC3E}">
        <p14:creationId xmlns:p14="http://schemas.microsoft.com/office/powerpoint/2010/main" val="293341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557C9-D7AD-E247-A128-B586C58485DE}"/>
              </a:ext>
            </a:extLst>
          </p:cNvPr>
          <p:cNvSpPr txBox="1"/>
          <p:nvPr/>
        </p:nvSpPr>
        <p:spPr>
          <a:xfrm>
            <a:off x="134878" y="6484880"/>
            <a:ext cx="524816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rgbClr val="FFFFFF"/>
                </a:solidFill>
                <a:latin typeface="Segoe UI Semilight"/>
                <a:cs typeface="Segoe UI"/>
              </a:rPr>
              <a:t>Sources: https://</a:t>
            </a:r>
            <a:r>
              <a:rPr lang="en-US" sz="800" b="1" dirty="0" err="1">
                <a:solidFill>
                  <a:srgbClr val="FFFFFF"/>
                </a:solidFill>
                <a:latin typeface="Segoe UI Semilight"/>
                <a:cs typeface="Segoe UI"/>
              </a:rPr>
              <a:t>online.maryville.edu</a:t>
            </a:r>
            <a:r>
              <a:rPr lang="en-US" sz="800" b="1" dirty="0">
                <a:solidFill>
                  <a:srgbClr val="FFFFFF"/>
                </a:solidFill>
                <a:latin typeface="Segoe UI Semilight"/>
                <a:cs typeface="Segoe UI"/>
              </a:rPr>
              <a:t>/blog/data-science-for-social-good/</a:t>
            </a:r>
          </a:p>
          <a:p>
            <a:endParaRPr lang="en-US" sz="800" b="1" dirty="0">
              <a:solidFill>
                <a:srgbClr val="FFFFFF"/>
              </a:solidFill>
              <a:latin typeface="Segoe UI Semilight"/>
              <a:cs typeface="Segoe UI"/>
            </a:endParaRPr>
          </a:p>
        </p:txBody>
      </p:sp>
      <p:sp>
        <p:nvSpPr>
          <p:cNvPr id="5" name="TextBox 4">
            <a:extLst>
              <a:ext uri="{FF2B5EF4-FFF2-40B4-BE49-F238E27FC236}">
                <a16:creationId xmlns:a16="http://schemas.microsoft.com/office/drawing/2014/main" id="{5FEA63A4-8E2D-D14C-AB7F-38AB388E136E}"/>
              </a:ext>
            </a:extLst>
          </p:cNvPr>
          <p:cNvSpPr txBox="1"/>
          <p:nvPr/>
        </p:nvSpPr>
        <p:spPr>
          <a:xfrm>
            <a:off x="838200" y="1690688"/>
            <a:ext cx="10876133" cy="3986212"/>
          </a:xfrm>
          <a:prstGeom prst="rect">
            <a:avLst/>
          </a:prstGeom>
          <a:noFill/>
          <a:ln>
            <a:noFill/>
          </a:ln>
          <a:effectLst/>
        </p:spPr>
        <p:txBody>
          <a:bodyPr spcFirstLastPara="0" vert="horz" wrap="square" lIns="0" tIns="0" rIns="0" bIns="0" numCol="1" spcCol="1270" anchor="t" anchorCtr="0">
            <a:noAutofit/>
          </a:bodyPr>
          <a:lstStyle>
            <a:lvl1pPr>
              <a:lnSpc>
                <a:spcPct val="100000"/>
              </a:lnSpc>
            </a:lvl1pPr>
          </a:lstStyle>
          <a:p>
            <a:r>
              <a:rPr lang="en-US" sz="2400" dirty="0">
                <a:solidFill>
                  <a:schemeClr val="bg1"/>
                </a:solidFill>
              </a:rPr>
              <a:t>In a survey of 460 nonprofit professionals,</a:t>
            </a:r>
          </a:p>
          <a:p>
            <a:endParaRPr lang="en-US" sz="2800" dirty="0">
              <a:solidFill>
                <a:schemeClr val="bg1"/>
              </a:solidFill>
            </a:endParaRPr>
          </a:p>
          <a:p>
            <a:r>
              <a:rPr lang="en-US" sz="4000" b="1" i="1" dirty="0">
                <a:solidFill>
                  <a:srgbClr val="F9BE10"/>
                </a:solidFill>
                <a:latin typeface="Segoe UI Semibold"/>
                <a:cs typeface="Segoe UI"/>
              </a:rPr>
              <a:t>90% </a:t>
            </a:r>
            <a:r>
              <a:rPr lang="en-US" sz="2400" dirty="0">
                <a:solidFill>
                  <a:schemeClr val="bg1"/>
                </a:solidFill>
              </a:rPr>
              <a:t>said their organizations are collecting data</a:t>
            </a:r>
          </a:p>
          <a:p>
            <a:endParaRPr lang="en-US" sz="2400" dirty="0">
              <a:solidFill>
                <a:schemeClr val="bg1"/>
              </a:solidFill>
            </a:endParaRPr>
          </a:p>
          <a:p>
            <a:r>
              <a:rPr lang="en-US" sz="4000" b="1" i="1" dirty="0">
                <a:solidFill>
                  <a:srgbClr val="F9BE10"/>
                </a:solidFill>
                <a:latin typeface="Segoe UI Semibold"/>
                <a:cs typeface="Segoe UI"/>
              </a:rPr>
              <a:t>46% </a:t>
            </a:r>
            <a:r>
              <a:rPr lang="en-US" sz="2400" dirty="0">
                <a:solidFill>
                  <a:schemeClr val="bg1"/>
                </a:solidFill>
              </a:rPr>
              <a:t>said their data is spread across multiple systems and software platforms</a:t>
            </a:r>
          </a:p>
          <a:p>
            <a:r>
              <a:rPr lang="en-US" sz="2400" dirty="0">
                <a:solidFill>
                  <a:schemeClr val="bg1"/>
                </a:solidFill>
              </a:rPr>
              <a:t> </a:t>
            </a:r>
          </a:p>
          <a:p>
            <a:r>
              <a:rPr lang="en-US" sz="4000" b="1" i="1" dirty="0">
                <a:solidFill>
                  <a:srgbClr val="F9BE10"/>
                </a:solidFill>
                <a:latin typeface="Segoe UI Semibold"/>
                <a:cs typeface="Segoe UI"/>
              </a:rPr>
              <a:t>50% </a:t>
            </a:r>
            <a:r>
              <a:rPr lang="en-US" sz="2400" dirty="0">
                <a:solidFill>
                  <a:schemeClr val="bg1"/>
                </a:solidFill>
              </a:rPr>
              <a:t>said they use software to collect and analyze data as part of their email programs and donor management processes</a:t>
            </a:r>
          </a:p>
          <a:p>
            <a:endParaRPr lang="en-US" dirty="0">
              <a:solidFill>
                <a:schemeClr val="bg1"/>
              </a:solidFill>
            </a:endParaRPr>
          </a:p>
        </p:txBody>
      </p:sp>
      <p:sp>
        <p:nvSpPr>
          <p:cNvPr id="8" name="Title 1">
            <a:extLst>
              <a:ext uri="{FF2B5EF4-FFF2-40B4-BE49-F238E27FC236}">
                <a16:creationId xmlns:a16="http://schemas.microsoft.com/office/drawing/2014/main" id="{A6BD20FD-D0B5-554C-AB0B-5532870F8223}"/>
              </a:ext>
            </a:extLst>
          </p:cNvPr>
          <p:cNvSpPr>
            <a:spLocks noGrp="1"/>
          </p:cNvSpPr>
          <p:nvPr>
            <p:ph type="title"/>
          </p:nvPr>
        </p:nvSpPr>
        <p:spPr>
          <a:xfrm>
            <a:off x="838200" y="365125"/>
            <a:ext cx="10515600" cy="1325563"/>
          </a:xfrm>
        </p:spPr>
        <p:txBody>
          <a:bodyPr>
            <a:normAutofit/>
          </a:bodyPr>
          <a:lstStyle/>
          <a:p>
            <a:r>
              <a:rPr lang="en-US" sz="4200" dirty="0"/>
              <a:t>Statistics of Nonprofits Using Data</a:t>
            </a:r>
          </a:p>
        </p:txBody>
      </p:sp>
    </p:spTree>
    <p:extLst>
      <p:ext uri="{BB962C8B-B14F-4D97-AF65-F5344CB8AC3E}">
        <p14:creationId xmlns:p14="http://schemas.microsoft.com/office/powerpoint/2010/main" val="219269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024F-BB42-40D4-B1BC-FA4C55D1C69B}"/>
              </a:ext>
            </a:extLst>
          </p:cNvPr>
          <p:cNvSpPr>
            <a:spLocks noGrp="1"/>
          </p:cNvSpPr>
          <p:nvPr>
            <p:ph type="title"/>
          </p:nvPr>
        </p:nvSpPr>
        <p:spPr/>
        <p:txBody>
          <a:bodyPr/>
          <a:lstStyle/>
          <a:p>
            <a:r>
              <a:rPr lang="en-US"/>
              <a:t>What is Data Strategy?</a:t>
            </a:r>
          </a:p>
        </p:txBody>
      </p:sp>
      <p:graphicFrame>
        <p:nvGraphicFramePr>
          <p:cNvPr id="14" name="Content Placeholder 12">
            <a:extLst>
              <a:ext uri="{FF2B5EF4-FFF2-40B4-BE49-F238E27FC236}">
                <a16:creationId xmlns:a16="http://schemas.microsoft.com/office/drawing/2014/main" id="{FD917121-BBCE-41FF-9829-271E81D89D11}"/>
              </a:ext>
            </a:extLst>
          </p:cNvPr>
          <p:cNvGraphicFramePr>
            <a:graphicFrameLocks/>
          </p:cNvGraphicFramePr>
          <p:nvPr/>
        </p:nvGraphicFramePr>
        <p:xfrm>
          <a:off x="3189261" y="2027477"/>
          <a:ext cx="5813479" cy="280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con&#10;&#10;Description automatically generated">
            <a:extLst>
              <a:ext uri="{FF2B5EF4-FFF2-40B4-BE49-F238E27FC236}">
                <a16:creationId xmlns:a16="http://schemas.microsoft.com/office/drawing/2014/main" id="{FD19631B-5377-4C76-B704-FEB432A972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600" y="5820369"/>
            <a:ext cx="914400" cy="914400"/>
          </a:xfrm>
          <a:prstGeom prst="rect">
            <a:avLst/>
          </a:prstGeom>
        </p:spPr>
      </p:pic>
    </p:spTree>
    <p:extLst>
      <p:ext uri="{BB962C8B-B14F-4D97-AF65-F5344CB8AC3E}">
        <p14:creationId xmlns:p14="http://schemas.microsoft.com/office/powerpoint/2010/main" val="78798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08A9-62B7-4702-9B37-22F7CC99E7F5}"/>
              </a:ext>
            </a:extLst>
          </p:cNvPr>
          <p:cNvSpPr>
            <a:spLocks noGrp="1"/>
          </p:cNvSpPr>
          <p:nvPr>
            <p:ph type="title"/>
          </p:nvPr>
        </p:nvSpPr>
        <p:spPr/>
        <p:txBody>
          <a:bodyPr/>
          <a:lstStyle/>
          <a:p>
            <a:r>
              <a:rPr lang="en-US"/>
              <a:t>Why is Data Strategy Important?</a:t>
            </a:r>
          </a:p>
        </p:txBody>
      </p:sp>
      <p:graphicFrame>
        <p:nvGraphicFramePr>
          <p:cNvPr id="12" name="Content Placeholder 12">
            <a:extLst>
              <a:ext uri="{FF2B5EF4-FFF2-40B4-BE49-F238E27FC236}">
                <a16:creationId xmlns:a16="http://schemas.microsoft.com/office/drawing/2014/main" id="{5398B684-42DC-42B3-992E-ECFAF19C041E}"/>
              </a:ext>
            </a:extLst>
          </p:cNvPr>
          <p:cNvGraphicFramePr>
            <a:graphicFrameLocks/>
          </p:cNvGraphicFramePr>
          <p:nvPr/>
        </p:nvGraphicFramePr>
        <p:xfrm>
          <a:off x="3189261" y="2027477"/>
          <a:ext cx="5813479" cy="280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Icon&#10;&#10;Description automatically generated">
            <a:extLst>
              <a:ext uri="{FF2B5EF4-FFF2-40B4-BE49-F238E27FC236}">
                <a16:creationId xmlns:a16="http://schemas.microsoft.com/office/drawing/2014/main" id="{D7CDE91D-6E7D-458F-9EAE-5E59727E71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600" y="5820369"/>
            <a:ext cx="914400" cy="914400"/>
          </a:xfrm>
          <a:prstGeom prst="rect">
            <a:avLst/>
          </a:prstGeom>
        </p:spPr>
      </p:pic>
    </p:spTree>
    <p:extLst>
      <p:ext uri="{BB962C8B-B14F-4D97-AF65-F5344CB8AC3E}">
        <p14:creationId xmlns:p14="http://schemas.microsoft.com/office/powerpoint/2010/main" val="193375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36EA-7B95-48A5-A525-3E41F85C4AAB}"/>
              </a:ext>
            </a:extLst>
          </p:cNvPr>
          <p:cNvSpPr>
            <a:spLocks noGrp="1"/>
          </p:cNvSpPr>
          <p:nvPr>
            <p:ph type="title"/>
          </p:nvPr>
        </p:nvSpPr>
        <p:spPr/>
        <p:txBody>
          <a:bodyPr/>
          <a:lstStyle/>
          <a:p>
            <a:r>
              <a:rPr lang="en-US"/>
              <a:t>Data Strategy Consultation</a:t>
            </a:r>
          </a:p>
        </p:txBody>
      </p:sp>
      <p:graphicFrame>
        <p:nvGraphicFramePr>
          <p:cNvPr id="7" name="Content Placeholder 6">
            <a:extLst>
              <a:ext uri="{FF2B5EF4-FFF2-40B4-BE49-F238E27FC236}">
                <a16:creationId xmlns:a16="http://schemas.microsoft.com/office/drawing/2014/main" id="{B01BD9A8-8574-42D3-82A5-C752F5EEE2CC}"/>
              </a:ext>
            </a:extLst>
          </p:cNvPr>
          <p:cNvGraphicFramePr>
            <a:graphicFrameLocks noGrp="1"/>
          </p:cNvGraphicFramePr>
          <p:nvPr>
            <p:ph idx="1"/>
          </p:nvPr>
        </p:nvGraphicFramePr>
        <p:xfrm>
          <a:off x="838200" y="1324304"/>
          <a:ext cx="10410371" cy="4379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Icon&#10;&#10;Description automatically generated">
            <a:extLst>
              <a:ext uri="{FF2B5EF4-FFF2-40B4-BE49-F238E27FC236}">
                <a16:creationId xmlns:a16="http://schemas.microsoft.com/office/drawing/2014/main" id="{8DBCBB66-381E-4DED-80E0-D91B3F0A60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600" y="5820369"/>
            <a:ext cx="914400" cy="914400"/>
          </a:xfrm>
          <a:prstGeom prst="rect">
            <a:avLst/>
          </a:prstGeom>
        </p:spPr>
      </p:pic>
    </p:spTree>
    <p:extLst>
      <p:ext uri="{BB962C8B-B14F-4D97-AF65-F5344CB8AC3E}">
        <p14:creationId xmlns:p14="http://schemas.microsoft.com/office/powerpoint/2010/main" val="286648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98EC-2190-4A96-BB95-399638A405D3}"/>
              </a:ext>
            </a:extLst>
          </p:cNvPr>
          <p:cNvSpPr>
            <a:spLocks noGrp="1"/>
          </p:cNvSpPr>
          <p:nvPr>
            <p:ph type="title"/>
          </p:nvPr>
        </p:nvSpPr>
        <p:spPr/>
        <p:txBody>
          <a:bodyPr/>
          <a:lstStyle/>
          <a:p>
            <a:r>
              <a:rPr lang="en-US"/>
              <a:t>Data Strategy</a:t>
            </a:r>
          </a:p>
        </p:txBody>
      </p:sp>
      <p:graphicFrame>
        <p:nvGraphicFramePr>
          <p:cNvPr id="4" name="Content Placeholder 3">
            <a:extLst>
              <a:ext uri="{FF2B5EF4-FFF2-40B4-BE49-F238E27FC236}">
                <a16:creationId xmlns:a16="http://schemas.microsoft.com/office/drawing/2014/main" id="{3DD41D1D-E52D-4650-935C-FD0CB67A8A45}"/>
              </a:ext>
            </a:extLst>
          </p:cNvPr>
          <p:cNvGraphicFramePr>
            <a:graphicFrameLocks noGrp="1"/>
          </p:cNvGraphicFramePr>
          <p:nvPr>
            <p:ph idx="1"/>
          </p:nvPr>
        </p:nvGraphicFramePr>
        <p:xfrm>
          <a:off x="838200" y="1388963"/>
          <a:ext cx="10515600" cy="3761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Icon&#10;&#10;Description automatically generated">
            <a:extLst>
              <a:ext uri="{FF2B5EF4-FFF2-40B4-BE49-F238E27FC236}">
                <a16:creationId xmlns:a16="http://schemas.microsoft.com/office/drawing/2014/main" id="{3928A69C-80D5-4AEA-9CD3-68E6F99974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600" y="5820369"/>
            <a:ext cx="914400" cy="914400"/>
          </a:xfrm>
          <a:prstGeom prst="rect">
            <a:avLst/>
          </a:prstGeom>
        </p:spPr>
      </p:pic>
    </p:spTree>
    <p:extLst>
      <p:ext uri="{BB962C8B-B14F-4D97-AF65-F5344CB8AC3E}">
        <p14:creationId xmlns:p14="http://schemas.microsoft.com/office/powerpoint/2010/main" val="348347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0">
            <a:extLst>
              <a:ext uri="{FF2B5EF4-FFF2-40B4-BE49-F238E27FC236}">
                <a16:creationId xmlns:a16="http://schemas.microsoft.com/office/drawing/2014/main" id="{D36A6318-672A-4DA5-8874-CF4BF8938167}"/>
              </a:ext>
            </a:extLst>
          </p:cNvPr>
          <p:cNvGraphicFramePr>
            <a:graphicFrameLocks/>
          </p:cNvGraphicFramePr>
          <p:nvPr/>
        </p:nvGraphicFramePr>
        <p:xfrm>
          <a:off x="609600" y="1143000"/>
          <a:ext cx="10972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79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60EA17-01F7-40CE-A854-413E17333763}"/>
              </a:ext>
            </a:extLst>
          </p:cNvPr>
          <p:cNvSpPr>
            <a:spLocks noGrp="1"/>
          </p:cNvSpPr>
          <p:nvPr>
            <p:ph type="body" sz="quarter" idx="13"/>
          </p:nvPr>
        </p:nvSpPr>
        <p:spPr>
          <a:xfrm>
            <a:off x="5091351" y="2514600"/>
            <a:ext cx="6858000" cy="1828800"/>
          </a:xfrm>
        </p:spPr>
        <p:txBody>
          <a:bodyPr anchor="ctr">
            <a:noAutofit/>
          </a:bodyPr>
          <a:lstStyle/>
          <a:p>
            <a:pPr algn="ctr"/>
            <a:r>
              <a:rPr lang="en-US" sz="4800"/>
              <a:t>Value &amp; Benefits of Business Intelligence Services</a:t>
            </a:r>
          </a:p>
        </p:txBody>
      </p:sp>
      <p:pic>
        <p:nvPicPr>
          <p:cNvPr id="5" name="Picture 4" descr="Logo&#10;&#10;Description automatically generated with medium confidence">
            <a:extLst>
              <a:ext uri="{FF2B5EF4-FFF2-40B4-BE49-F238E27FC236}">
                <a16:creationId xmlns:a16="http://schemas.microsoft.com/office/drawing/2014/main" id="{0143FE89-9B7A-4DCE-85D6-4E09BB68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780" y="2129775"/>
            <a:ext cx="1303571" cy="1299225"/>
          </a:xfrm>
          <a:prstGeom prst="rect">
            <a:avLst/>
          </a:prstGeom>
        </p:spPr>
      </p:pic>
      <p:pic>
        <p:nvPicPr>
          <p:cNvPr id="6" name="Picture 5">
            <a:extLst>
              <a:ext uri="{FF2B5EF4-FFF2-40B4-BE49-F238E27FC236}">
                <a16:creationId xmlns:a16="http://schemas.microsoft.com/office/drawing/2014/main" id="{FDA2A75B-9BC7-495F-B972-6D33548AAE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38626" y="3428999"/>
            <a:ext cx="1299225" cy="1299225"/>
          </a:xfrm>
          <a:prstGeom prst="rect">
            <a:avLst/>
          </a:prstGeom>
        </p:spPr>
      </p:pic>
      <p:pic>
        <p:nvPicPr>
          <p:cNvPr id="7" name="Picture 6">
            <a:extLst>
              <a:ext uri="{FF2B5EF4-FFF2-40B4-BE49-F238E27FC236}">
                <a16:creationId xmlns:a16="http://schemas.microsoft.com/office/drawing/2014/main" id="{1ABAA193-D0F9-40A7-90EF-EA642AF1BA4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40662" y="3429000"/>
            <a:ext cx="1300459" cy="1299225"/>
          </a:xfrm>
          <a:prstGeom prst="rect">
            <a:avLst/>
          </a:prstGeom>
        </p:spPr>
      </p:pic>
    </p:spTree>
    <p:extLst>
      <p:ext uri="{BB962C8B-B14F-4D97-AF65-F5344CB8AC3E}">
        <p14:creationId xmlns:p14="http://schemas.microsoft.com/office/powerpoint/2010/main" val="146515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2EDF64-37CC-4244-F501-9AB02BBAB1E7}"/>
              </a:ext>
            </a:extLst>
          </p:cNvPr>
          <p:cNvSpPr txBox="1"/>
          <p:nvPr/>
        </p:nvSpPr>
        <p:spPr>
          <a:xfrm>
            <a:off x="923157" y="2315779"/>
            <a:ext cx="52481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FFFF"/>
                </a:solidFill>
                <a:latin typeface="Segoe UI Semibold"/>
                <a:cs typeface="Segoe UI"/>
              </a:rPr>
              <a:t>"Organizations are investing trillions to become more data-driven, but only </a:t>
            </a:r>
            <a:r>
              <a:rPr lang="en-US" sz="2000" b="1" dirty="0">
                <a:solidFill>
                  <a:srgbClr val="F9BE10"/>
                </a:solidFill>
                <a:latin typeface="Segoe UI Semibold"/>
                <a:cs typeface="Segoe UI"/>
              </a:rPr>
              <a:t>8%</a:t>
            </a:r>
            <a:r>
              <a:rPr lang="en-US" sz="2000" b="1" dirty="0">
                <a:solidFill>
                  <a:srgbClr val="FFFFFF"/>
                </a:solidFill>
                <a:latin typeface="Segoe UI Semibold"/>
                <a:cs typeface="Segoe UI"/>
              </a:rPr>
              <a:t> successfully scale analytics to get value from their data."</a:t>
            </a:r>
            <a:r>
              <a:rPr lang="en-US" sz="2000" dirty="0">
                <a:latin typeface="Segoe UI Semibold"/>
                <a:cs typeface="Segoe UI"/>
              </a:rPr>
              <a:t>​</a:t>
            </a:r>
          </a:p>
        </p:txBody>
      </p:sp>
      <p:sp>
        <p:nvSpPr>
          <p:cNvPr id="15" name="TextBox 14">
            <a:extLst>
              <a:ext uri="{FF2B5EF4-FFF2-40B4-BE49-F238E27FC236}">
                <a16:creationId xmlns:a16="http://schemas.microsoft.com/office/drawing/2014/main" id="{D53C1CAC-BF86-1469-5AA8-432AAFCBD794}"/>
              </a:ext>
            </a:extLst>
          </p:cNvPr>
          <p:cNvSpPr txBox="1"/>
          <p:nvPr/>
        </p:nvSpPr>
        <p:spPr>
          <a:xfrm>
            <a:off x="6589985" y="3498192"/>
            <a:ext cx="52481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FFFF"/>
                </a:solidFill>
                <a:latin typeface="Segoe UI Semibold"/>
                <a:cs typeface="Segoe UI"/>
              </a:rPr>
              <a:t>"Data-driven organizations are now</a:t>
            </a:r>
            <a:r>
              <a:rPr lang="en-US" sz="2000" b="1" dirty="0">
                <a:solidFill>
                  <a:srgbClr val="F9BE10"/>
                </a:solidFill>
                <a:latin typeface="Segoe UI Semibold"/>
                <a:cs typeface="Segoe UI"/>
              </a:rPr>
              <a:t> 23x </a:t>
            </a:r>
            <a:r>
              <a:rPr lang="en-US" sz="2000" b="1" dirty="0">
                <a:solidFill>
                  <a:srgbClr val="FFFFFF"/>
                </a:solidFill>
                <a:latin typeface="Segoe UI Semibold"/>
                <a:cs typeface="Segoe UI"/>
              </a:rPr>
              <a:t>more likely to acquire customers, </a:t>
            </a:r>
            <a:r>
              <a:rPr lang="en-US" sz="2000" b="1" dirty="0">
                <a:solidFill>
                  <a:srgbClr val="F9BE10"/>
                </a:solidFill>
                <a:latin typeface="Segoe UI Semibold"/>
                <a:cs typeface="Segoe UI"/>
              </a:rPr>
              <a:t>6x</a:t>
            </a:r>
            <a:r>
              <a:rPr lang="en-US" sz="2000" b="1" dirty="0">
                <a:solidFill>
                  <a:srgbClr val="FFFFFF"/>
                </a:solidFill>
                <a:latin typeface="Segoe UI Semibold"/>
                <a:cs typeface="Segoe UI"/>
              </a:rPr>
              <a:t> as likely to retain customers, and </a:t>
            </a:r>
            <a:r>
              <a:rPr lang="en-US" sz="2000" b="1" dirty="0">
                <a:solidFill>
                  <a:srgbClr val="F9BE10"/>
                </a:solidFill>
                <a:latin typeface="Segoe UI Semibold"/>
                <a:cs typeface="Segoe UI"/>
              </a:rPr>
              <a:t>19x</a:t>
            </a:r>
            <a:r>
              <a:rPr lang="en-US" sz="2000" b="1" dirty="0">
                <a:solidFill>
                  <a:srgbClr val="FFFFFF"/>
                </a:solidFill>
                <a:latin typeface="Segoe UI Semibold"/>
                <a:cs typeface="Segoe UI"/>
              </a:rPr>
              <a:t> more likely to be profitable."</a:t>
            </a:r>
            <a:endParaRPr lang="en-US" sz="2000" dirty="0">
              <a:latin typeface="Segoe UI Semibold"/>
              <a:cs typeface="Segoe UI"/>
            </a:endParaRPr>
          </a:p>
        </p:txBody>
      </p:sp>
      <p:sp>
        <p:nvSpPr>
          <p:cNvPr id="16" name="TextBox 15">
            <a:extLst>
              <a:ext uri="{FF2B5EF4-FFF2-40B4-BE49-F238E27FC236}">
                <a16:creationId xmlns:a16="http://schemas.microsoft.com/office/drawing/2014/main" id="{7CC09AB5-F524-4D1A-B366-CFDB989E7E68}"/>
              </a:ext>
            </a:extLst>
          </p:cNvPr>
          <p:cNvSpPr txBox="1"/>
          <p:nvPr/>
        </p:nvSpPr>
        <p:spPr>
          <a:xfrm>
            <a:off x="923156" y="4715639"/>
            <a:ext cx="524816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FFFF"/>
                </a:solidFill>
                <a:latin typeface="Segoe UI Semibold"/>
                <a:cs typeface="Segoe UI"/>
              </a:rPr>
              <a:t>"Using big data to the fullest can increase a business' operating margin by more than </a:t>
            </a:r>
            <a:r>
              <a:rPr lang="en-US" sz="2000" b="1" dirty="0">
                <a:solidFill>
                  <a:srgbClr val="F9BE10"/>
                </a:solidFill>
                <a:latin typeface="Segoe UI Semibold"/>
                <a:cs typeface="Segoe UI"/>
              </a:rPr>
              <a:t>60%</a:t>
            </a:r>
            <a:r>
              <a:rPr lang="en-US" sz="2000" b="1" dirty="0">
                <a:solidFill>
                  <a:srgbClr val="FFFFFF"/>
                </a:solidFill>
                <a:latin typeface="Segoe UI Semibold"/>
                <a:cs typeface="Segoe UI"/>
              </a:rPr>
              <a:t>."</a:t>
            </a:r>
            <a:endParaRPr lang="en-US" sz="2000" dirty="0">
              <a:latin typeface="Segoe UI Semibold"/>
              <a:cs typeface="Segoe UI"/>
            </a:endParaRPr>
          </a:p>
        </p:txBody>
      </p:sp>
      <p:sp>
        <p:nvSpPr>
          <p:cNvPr id="17" name="TextBox 16">
            <a:extLst>
              <a:ext uri="{FF2B5EF4-FFF2-40B4-BE49-F238E27FC236}">
                <a16:creationId xmlns:a16="http://schemas.microsoft.com/office/drawing/2014/main" id="{C1F70941-0F46-A789-EF5C-6947552C3ED6}"/>
              </a:ext>
            </a:extLst>
          </p:cNvPr>
          <p:cNvSpPr txBox="1"/>
          <p:nvPr/>
        </p:nvSpPr>
        <p:spPr>
          <a:xfrm>
            <a:off x="134878" y="6484880"/>
            <a:ext cx="524816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solidFill>
                  <a:srgbClr val="FFFFFF"/>
                </a:solidFill>
                <a:latin typeface="Segoe UI Semilight"/>
                <a:cs typeface="Segoe UI"/>
              </a:rPr>
              <a:t>Sources: Gartner, McKinsey, Forbes, BARC Reports, </a:t>
            </a:r>
            <a:r>
              <a:rPr lang="en-US" sz="800" b="1" err="1">
                <a:solidFill>
                  <a:srgbClr val="FFFFFF"/>
                </a:solidFill>
                <a:latin typeface="Segoe UI Semilight"/>
                <a:cs typeface="Segoe UI"/>
              </a:rPr>
              <a:t>NewVantage</a:t>
            </a:r>
            <a:r>
              <a:rPr lang="en-US" sz="800" b="1">
                <a:solidFill>
                  <a:srgbClr val="FFFFFF"/>
                </a:solidFill>
                <a:latin typeface="Segoe UI Semilight"/>
                <a:cs typeface="Segoe UI"/>
              </a:rPr>
              <a:t> Partners, IBM, Nucleus Research</a:t>
            </a:r>
            <a:endParaRPr lang="en-US"/>
          </a:p>
        </p:txBody>
      </p:sp>
      <p:pic>
        <p:nvPicPr>
          <p:cNvPr id="18" name="Graphic 18" descr="City with solid fill">
            <a:extLst>
              <a:ext uri="{FF2B5EF4-FFF2-40B4-BE49-F238E27FC236}">
                <a16:creationId xmlns:a16="http://schemas.microsoft.com/office/drawing/2014/main" id="{76E82D67-A8C0-51E8-076E-301DA8350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112" y="268014"/>
            <a:ext cx="1474950" cy="1474950"/>
          </a:xfrm>
          <a:prstGeom prst="rect">
            <a:avLst/>
          </a:prstGeom>
        </p:spPr>
      </p:pic>
      <p:pic>
        <p:nvPicPr>
          <p:cNvPr id="21" name="Graphic 3" descr="Comment Important with solid fill">
            <a:extLst>
              <a:ext uri="{FF2B5EF4-FFF2-40B4-BE49-F238E27FC236}">
                <a16:creationId xmlns:a16="http://schemas.microsoft.com/office/drawing/2014/main" id="{F2B7AC09-E768-27D5-033A-C2266A9888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161" y="293737"/>
            <a:ext cx="703847" cy="703847"/>
          </a:xfrm>
          <a:prstGeom prst="rect">
            <a:avLst/>
          </a:prstGeom>
        </p:spPr>
      </p:pic>
    </p:spTree>
    <p:extLst>
      <p:ext uri="{BB962C8B-B14F-4D97-AF65-F5344CB8AC3E}">
        <p14:creationId xmlns:p14="http://schemas.microsoft.com/office/powerpoint/2010/main" val="8834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750"/>
                            </p:stCondLst>
                            <p:childTnLst>
                              <p:par>
                                <p:cTn id="9" presetID="10"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ED8B87-B80B-5116-DC95-02FC2005BAF8}"/>
              </a:ext>
            </a:extLst>
          </p:cNvPr>
          <p:cNvGrpSpPr/>
          <p:nvPr/>
        </p:nvGrpSpPr>
        <p:grpSpPr>
          <a:xfrm>
            <a:off x="1066800" y="320035"/>
            <a:ext cx="10058400" cy="1143000"/>
            <a:chOff x="475591" y="195316"/>
            <a:chExt cx="9829558" cy="1099038"/>
          </a:xfrm>
        </p:grpSpPr>
        <p:sp>
          <p:nvSpPr>
            <p:cNvPr id="8" name="TextBox 7">
              <a:extLst>
                <a:ext uri="{FF2B5EF4-FFF2-40B4-BE49-F238E27FC236}">
                  <a16:creationId xmlns:a16="http://schemas.microsoft.com/office/drawing/2014/main" id="{5C44E730-280E-A951-414E-B0A2CCC613CC}"/>
                </a:ext>
              </a:extLst>
            </p:cNvPr>
            <p:cNvSpPr txBox="1"/>
            <p:nvPr/>
          </p:nvSpPr>
          <p:spPr>
            <a:xfrm>
              <a:off x="1690966" y="415407"/>
              <a:ext cx="8614183"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Segoe UI Semilight"/>
                  <a:cs typeface="Calibri"/>
                </a:rPr>
                <a:t>On average, it takes 16 months to find </a:t>
              </a:r>
              <a:r>
                <a:rPr lang="en-US" sz="2000" dirty="0" err="1">
                  <a:solidFill>
                    <a:schemeClr val="bg1"/>
                  </a:solidFill>
                  <a:latin typeface="Segoe UI Semilight"/>
                  <a:cs typeface="Calibri"/>
                </a:rPr>
                <a:t>PCard</a:t>
              </a:r>
              <a:r>
                <a:rPr lang="en-US" sz="2000" dirty="0">
                  <a:solidFill>
                    <a:schemeClr val="bg1"/>
                  </a:solidFill>
                  <a:latin typeface="Segoe UI Semilight"/>
                  <a:cs typeface="Calibri"/>
                </a:rPr>
                <a:t> fraud</a:t>
              </a:r>
            </a:p>
          </p:txBody>
        </p:sp>
        <p:grpSp>
          <p:nvGrpSpPr>
            <p:cNvPr id="19" name="Group 18">
              <a:extLst>
                <a:ext uri="{FF2B5EF4-FFF2-40B4-BE49-F238E27FC236}">
                  <a16:creationId xmlns:a16="http://schemas.microsoft.com/office/drawing/2014/main" id="{07191609-FA9F-0B75-8106-F66A61CE938B}"/>
                </a:ext>
              </a:extLst>
            </p:cNvPr>
            <p:cNvGrpSpPr/>
            <p:nvPr/>
          </p:nvGrpSpPr>
          <p:grpSpPr>
            <a:xfrm>
              <a:off x="475591" y="195316"/>
              <a:ext cx="1115050" cy="1099038"/>
              <a:chOff x="357350" y="195316"/>
              <a:chExt cx="1115050" cy="1099038"/>
            </a:xfrm>
          </p:grpSpPr>
          <p:pic>
            <p:nvPicPr>
              <p:cNvPr id="3" name="Graphic 8" descr="Robber outline">
                <a:extLst>
                  <a:ext uri="{FF2B5EF4-FFF2-40B4-BE49-F238E27FC236}">
                    <a16:creationId xmlns:a16="http://schemas.microsoft.com/office/drawing/2014/main" id="{04F15797-EB2A-575C-9B20-11A4FAA7B7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259" y="305220"/>
                <a:ext cx="879230" cy="879230"/>
              </a:xfrm>
              <a:prstGeom prst="rect">
                <a:avLst/>
              </a:prstGeom>
            </p:spPr>
          </p:pic>
          <p:sp>
            <p:nvSpPr>
              <p:cNvPr id="18" name="Oval 17">
                <a:extLst>
                  <a:ext uri="{FF2B5EF4-FFF2-40B4-BE49-F238E27FC236}">
                    <a16:creationId xmlns:a16="http://schemas.microsoft.com/office/drawing/2014/main" id="{C513F7CC-6006-D49A-DF63-6E40ED16E5B2}"/>
                  </a:ext>
                </a:extLst>
              </p:cNvPr>
              <p:cNvSpPr/>
              <p:nvPr/>
            </p:nvSpPr>
            <p:spPr>
              <a:xfrm>
                <a:off x="357350" y="195316"/>
                <a:ext cx="1115050" cy="1099038"/>
              </a:xfrm>
              <a:prstGeom prst="ellipse">
                <a:avLst/>
              </a:prstGeom>
              <a:noFill/>
              <a:ln>
                <a:solidFill>
                  <a:srgbClr val="F9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44DC60FF-3D65-56F1-A2D5-8862C9C9355A}"/>
              </a:ext>
            </a:extLst>
          </p:cNvPr>
          <p:cNvGrpSpPr/>
          <p:nvPr/>
        </p:nvGrpSpPr>
        <p:grpSpPr>
          <a:xfrm>
            <a:off x="1066800" y="1855291"/>
            <a:ext cx="10058400" cy="1143000"/>
            <a:chOff x="475591" y="1608374"/>
            <a:chExt cx="9846284" cy="1143000"/>
          </a:xfrm>
        </p:grpSpPr>
        <p:pic>
          <p:nvPicPr>
            <p:cNvPr id="6" name="Graphic 8" descr="Money outline">
              <a:extLst>
                <a:ext uri="{FF2B5EF4-FFF2-40B4-BE49-F238E27FC236}">
                  <a16:creationId xmlns:a16="http://schemas.microsoft.com/office/drawing/2014/main" id="{A604D29D-11B0-5259-32E1-5FFA637C40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516" y="1722674"/>
              <a:ext cx="914400" cy="914400"/>
            </a:xfrm>
            <a:prstGeom prst="rect">
              <a:avLst/>
            </a:prstGeom>
          </p:spPr>
        </p:pic>
        <p:grpSp>
          <p:nvGrpSpPr>
            <p:cNvPr id="13" name="Group 12">
              <a:extLst>
                <a:ext uri="{FF2B5EF4-FFF2-40B4-BE49-F238E27FC236}">
                  <a16:creationId xmlns:a16="http://schemas.microsoft.com/office/drawing/2014/main" id="{033F2042-0B05-3D2F-45B7-A59985A62FE0}"/>
                </a:ext>
              </a:extLst>
            </p:cNvPr>
            <p:cNvGrpSpPr/>
            <p:nvPr/>
          </p:nvGrpSpPr>
          <p:grpSpPr>
            <a:xfrm>
              <a:off x="475591" y="1608374"/>
              <a:ext cx="9846284" cy="1143000"/>
              <a:chOff x="475591" y="1395247"/>
              <a:chExt cx="9846284" cy="1143000"/>
            </a:xfrm>
          </p:grpSpPr>
          <p:sp>
            <p:nvSpPr>
              <p:cNvPr id="14" name="TextBox 13">
                <a:extLst>
                  <a:ext uri="{FF2B5EF4-FFF2-40B4-BE49-F238E27FC236}">
                    <a16:creationId xmlns:a16="http://schemas.microsoft.com/office/drawing/2014/main" id="{6CA23B35-D10E-9076-5EF9-0509599105D3}"/>
                  </a:ext>
                </a:extLst>
              </p:cNvPr>
              <p:cNvSpPr txBox="1"/>
              <p:nvPr/>
            </p:nvSpPr>
            <p:spPr>
              <a:xfrm>
                <a:off x="1716767" y="1623847"/>
                <a:ext cx="86051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Segoe UI Semilight"/>
                    <a:cs typeface="Calibri"/>
                  </a:rPr>
                  <a:t>The typical organization will have a median loss of $130,000 per case</a:t>
                </a:r>
                <a:endParaRPr lang="en-US" sz="2000" dirty="0">
                  <a:solidFill>
                    <a:schemeClr val="bg1"/>
                  </a:solidFill>
                </a:endParaRPr>
              </a:p>
            </p:txBody>
          </p:sp>
          <p:sp>
            <p:nvSpPr>
              <p:cNvPr id="15" name="Oval 14">
                <a:extLst>
                  <a:ext uri="{FF2B5EF4-FFF2-40B4-BE49-F238E27FC236}">
                    <a16:creationId xmlns:a16="http://schemas.microsoft.com/office/drawing/2014/main" id="{1DB422F5-59D3-28E4-0DBF-615D434F4E07}"/>
                  </a:ext>
                </a:extLst>
              </p:cNvPr>
              <p:cNvSpPr/>
              <p:nvPr/>
            </p:nvSpPr>
            <p:spPr>
              <a:xfrm>
                <a:off x="475591" y="1395247"/>
                <a:ext cx="1132251" cy="1143000"/>
              </a:xfrm>
              <a:prstGeom prst="ellipse">
                <a:avLst/>
              </a:prstGeom>
              <a:noFill/>
              <a:ln>
                <a:solidFill>
                  <a:srgbClr val="F9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4D0945FE-7006-0F86-A451-B2B34DE05A76}"/>
              </a:ext>
            </a:extLst>
          </p:cNvPr>
          <p:cNvGrpSpPr/>
          <p:nvPr/>
        </p:nvGrpSpPr>
        <p:grpSpPr>
          <a:xfrm>
            <a:off x="1066800" y="3390547"/>
            <a:ext cx="10058400" cy="1143000"/>
            <a:chOff x="475590" y="2717798"/>
            <a:chExt cx="9415699" cy="1143000"/>
          </a:xfrm>
        </p:grpSpPr>
        <p:sp>
          <p:nvSpPr>
            <p:cNvPr id="28" name="TextBox 27">
              <a:extLst>
                <a:ext uri="{FF2B5EF4-FFF2-40B4-BE49-F238E27FC236}">
                  <a16:creationId xmlns:a16="http://schemas.microsoft.com/office/drawing/2014/main" id="{63A9F8F9-C146-7F27-BD6A-7E3793DF7A5D}"/>
                </a:ext>
              </a:extLst>
            </p:cNvPr>
            <p:cNvSpPr txBox="1"/>
            <p:nvPr/>
          </p:nvSpPr>
          <p:spPr>
            <a:xfrm>
              <a:off x="1698153" y="2778091"/>
              <a:ext cx="819313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Segoe UI Semilight"/>
                  <a:cs typeface="Segoe UI Semilight"/>
                </a:rPr>
                <a:t>Organizations that proactively monitor data using an automated risk management solution detected frauds in less than half the time, with 52% lower fraud losses</a:t>
              </a:r>
            </a:p>
          </p:txBody>
        </p:sp>
        <p:grpSp>
          <p:nvGrpSpPr>
            <p:cNvPr id="29" name="Group 28">
              <a:extLst>
                <a:ext uri="{FF2B5EF4-FFF2-40B4-BE49-F238E27FC236}">
                  <a16:creationId xmlns:a16="http://schemas.microsoft.com/office/drawing/2014/main" id="{03AC4EC6-0472-C212-5DEA-D045D98A3181}"/>
                </a:ext>
              </a:extLst>
            </p:cNvPr>
            <p:cNvGrpSpPr/>
            <p:nvPr/>
          </p:nvGrpSpPr>
          <p:grpSpPr>
            <a:xfrm>
              <a:off x="475590" y="2717798"/>
              <a:ext cx="1069965" cy="1143000"/>
              <a:chOff x="357349" y="2717798"/>
              <a:chExt cx="1069965" cy="1143000"/>
            </a:xfrm>
          </p:grpSpPr>
          <p:pic>
            <p:nvPicPr>
              <p:cNvPr id="30" name="Graphic 10" descr="Security camera outline">
                <a:extLst>
                  <a:ext uri="{FF2B5EF4-FFF2-40B4-BE49-F238E27FC236}">
                    <a16:creationId xmlns:a16="http://schemas.microsoft.com/office/drawing/2014/main" id="{44CDFED8-D771-4560-7DA6-12DE303D88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867" y="2857937"/>
                <a:ext cx="855972" cy="855973"/>
              </a:xfrm>
              <a:prstGeom prst="rect">
                <a:avLst/>
              </a:prstGeom>
            </p:spPr>
          </p:pic>
          <p:sp>
            <p:nvSpPr>
              <p:cNvPr id="31" name="Oval 30">
                <a:extLst>
                  <a:ext uri="{FF2B5EF4-FFF2-40B4-BE49-F238E27FC236}">
                    <a16:creationId xmlns:a16="http://schemas.microsoft.com/office/drawing/2014/main" id="{1792F2EF-70DA-0B6B-C96C-AC6045E55B46}"/>
                  </a:ext>
                </a:extLst>
              </p:cNvPr>
              <p:cNvSpPr/>
              <p:nvPr/>
            </p:nvSpPr>
            <p:spPr>
              <a:xfrm>
                <a:off x="357349" y="2717798"/>
                <a:ext cx="1069965" cy="1143000"/>
              </a:xfrm>
              <a:prstGeom prst="ellipse">
                <a:avLst/>
              </a:prstGeom>
              <a:noFill/>
              <a:ln>
                <a:solidFill>
                  <a:srgbClr val="F9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2" name="Group 31">
            <a:extLst>
              <a:ext uri="{FF2B5EF4-FFF2-40B4-BE49-F238E27FC236}">
                <a16:creationId xmlns:a16="http://schemas.microsoft.com/office/drawing/2014/main" id="{28818A6E-507E-316D-C629-215A22DD16EE}"/>
              </a:ext>
            </a:extLst>
          </p:cNvPr>
          <p:cNvGrpSpPr/>
          <p:nvPr/>
        </p:nvGrpSpPr>
        <p:grpSpPr>
          <a:xfrm>
            <a:off x="1066800" y="4925803"/>
            <a:ext cx="10058400" cy="1143000"/>
            <a:chOff x="475591" y="4434489"/>
            <a:chExt cx="9969938" cy="1143000"/>
          </a:xfrm>
        </p:grpSpPr>
        <p:sp>
          <p:nvSpPr>
            <p:cNvPr id="33" name="TextBox 32">
              <a:extLst>
                <a:ext uri="{FF2B5EF4-FFF2-40B4-BE49-F238E27FC236}">
                  <a16:creationId xmlns:a16="http://schemas.microsoft.com/office/drawing/2014/main" id="{2D8F95E7-6103-84A6-3821-1049A7E13AC2}"/>
                </a:ext>
              </a:extLst>
            </p:cNvPr>
            <p:cNvSpPr txBox="1"/>
            <p:nvPr/>
          </p:nvSpPr>
          <p:spPr>
            <a:xfrm>
              <a:off x="1758729" y="4688927"/>
              <a:ext cx="86868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Segoe UI Semilight"/>
                  <a:cs typeface="Segoe UI Semilight"/>
                </a:rPr>
                <a:t>Immediate access to reports can identify fraud in a timely manner</a:t>
              </a:r>
            </a:p>
          </p:txBody>
        </p:sp>
        <p:grpSp>
          <p:nvGrpSpPr>
            <p:cNvPr id="34" name="Group 33">
              <a:extLst>
                <a:ext uri="{FF2B5EF4-FFF2-40B4-BE49-F238E27FC236}">
                  <a16:creationId xmlns:a16="http://schemas.microsoft.com/office/drawing/2014/main" id="{38C04C7D-6658-7515-7620-F6713E84F7EE}"/>
                </a:ext>
              </a:extLst>
            </p:cNvPr>
            <p:cNvGrpSpPr/>
            <p:nvPr/>
          </p:nvGrpSpPr>
          <p:grpSpPr>
            <a:xfrm>
              <a:off x="475591" y="4434489"/>
              <a:ext cx="1132947" cy="1143000"/>
              <a:chOff x="444937" y="4189248"/>
              <a:chExt cx="1132947" cy="1143000"/>
            </a:xfrm>
          </p:grpSpPr>
          <p:pic>
            <p:nvPicPr>
              <p:cNvPr id="35" name="Graphic 11" descr="Bar graph with upward trend outline">
                <a:extLst>
                  <a:ext uri="{FF2B5EF4-FFF2-40B4-BE49-F238E27FC236}">
                    <a16:creationId xmlns:a16="http://schemas.microsoft.com/office/drawing/2014/main" id="{D1B97791-5D43-EF97-0563-1DE1704C7C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075" y="4329386"/>
                <a:ext cx="914400" cy="914400"/>
              </a:xfrm>
              <a:prstGeom prst="rect">
                <a:avLst/>
              </a:prstGeom>
            </p:spPr>
          </p:pic>
          <p:sp>
            <p:nvSpPr>
              <p:cNvPr id="36" name="Oval 35">
                <a:extLst>
                  <a:ext uri="{FF2B5EF4-FFF2-40B4-BE49-F238E27FC236}">
                    <a16:creationId xmlns:a16="http://schemas.microsoft.com/office/drawing/2014/main" id="{74AE8881-61A5-1515-62A2-29C89744772A}"/>
                  </a:ext>
                </a:extLst>
              </p:cNvPr>
              <p:cNvSpPr/>
              <p:nvPr/>
            </p:nvSpPr>
            <p:spPr>
              <a:xfrm>
                <a:off x="444937" y="4189248"/>
                <a:ext cx="1132947" cy="1143000"/>
              </a:xfrm>
              <a:prstGeom prst="ellipse">
                <a:avLst/>
              </a:prstGeom>
              <a:noFill/>
              <a:ln>
                <a:solidFill>
                  <a:srgbClr val="F9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457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60EA17-01F7-40CE-A854-413E17333763}"/>
              </a:ext>
            </a:extLst>
          </p:cNvPr>
          <p:cNvSpPr>
            <a:spLocks noGrp="1"/>
          </p:cNvSpPr>
          <p:nvPr>
            <p:ph type="body" sz="quarter" idx="13"/>
          </p:nvPr>
        </p:nvSpPr>
        <p:spPr>
          <a:xfrm>
            <a:off x="5213476" y="2100276"/>
            <a:ext cx="6858000" cy="1828800"/>
          </a:xfrm>
        </p:spPr>
        <p:txBody>
          <a:bodyPr anchor="ctr">
            <a:noAutofit/>
          </a:bodyPr>
          <a:lstStyle/>
          <a:p>
            <a:pPr algn="ctr"/>
            <a:r>
              <a:rPr lang="en-US"/>
              <a:t>Business Intelligence</a:t>
            </a:r>
          </a:p>
        </p:txBody>
      </p:sp>
      <p:pic>
        <p:nvPicPr>
          <p:cNvPr id="3" name="Picture 2" descr="Logo&#10;&#10;Description automatically generated with medium confidence">
            <a:extLst>
              <a:ext uri="{FF2B5EF4-FFF2-40B4-BE49-F238E27FC236}">
                <a16:creationId xmlns:a16="http://schemas.microsoft.com/office/drawing/2014/main" id="{814E83DD-7F90-4C6A-A996-DC278C048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485" y="1643076"/>
            <a:ext cx="2752375" cy="2743200"/>
          </a:xfrm>
          <a:prstGeom prst="rect">
            <a:avLst/>
          </a:prstGeom>
        </p:spPr>
      </p:pic>
    </p:spTree>
    <p:extLst>
      <p:ext uri="{BB962C8B-B14F-4D97-AF65-F5344CB8AC3E}">
        <p14:creationId xmlns:p14="http://schemas.microsoft.com/office/powerpoint/2010/main" val="664126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0E56A-3A14-8649-99C2-6C2912D0F9A5}"/>
              </a:ext>
            </a:extLst>
          </p:cNvPr>
          <p:cNvSpPr>
            <a:spLocks noGrp="1"/>
          </p:cNvSpPr>
          <p:nvPr>
            <p:ph type="ctrTitle"/>
          </p:nvPr>
        </p:nvSpPr>
        <p:spPr>
          <a:xfrm>
            <a:off x="1285241" y="1008993"/>
            <a:ext cx="9231410" cy="3542045"/>
          </a:xfrm>
        </p:spPr>
        <p:txBody>
          <a:bodyPr anchor="b">
            <a:normAutofit/>
          </a:bodyPr>
          <a:lstStyle/>
          <a:p>
            <a:pPr algn="l"/>
            <a:r>
              <a:rPr lang="en-US" sz="9600" dirty="0"/>
              <a:t>Use Case: </a:t>
            </a:r>
          </a:p>
        </p:txBody>
      </p:sp>
      <p:sp>
        <p:nvSpPr>
          <p:cNvPr id="3" name="Subtitle 2">
            <a:extLst>
              <a:ext uri="{FF2B5EF4-FFF2-40B4-BE49-F238E27FC236}">
                <a16:creationId xmlns:a16="http://schemas.microsoft.com/office/drawing/2014/main" id="{E2D3012E-3512-E94E-9AB1-63F382D8F8D0}"/>
              </a:ext>
            </a:extLst>
          </p:cNvPr>
          <p:cNvSpPr>
            <a:spLocks noGrp="1"/>
          </p:cNvSpPr>
          <p:nvPr>
            <p:ph type="subTitle" idx="1"/>
          </p:nvPr>
        </p:nvSpPr>
        <p:spPr>
          <a:xfrm>
            <a:off x="1285241" y="4582814"/>
            <a:ext cx="7762506" cy="1312657"/>
          </a:xfrm>
        </p:spPr>
        <p:txBody>
          <a:bodyPr anchor="t">
            <a:normAutofit/>
          </a:bodyPr>
          <a:lstStyle/>
          <a:p>
            <a:pPr algn="l"/>
            <a:r>
              <a:rPr lang="en-US" sz="2800" dirty="0"/>
              <a:t>Enhancing Donor Engagement and Fundraising Efficiency through Data Strategy and Data Analytics in a Non-profit Organization</a:t>
            </a:r>
          </a:p>
          <a:p>
            <a:pPr algn="l"/>
            <a:endParaRPr lang="en-US" sz="2800" dirty="0"/>
          </a:p>
          <a:p>
            <a:pPr algn="l"/>
            <a:endParaRPr lang="en-US" sz="2800" dirty="0"/>
          </a:p>
        </p:txBody>
      </p:sp>
    </p:spTree>
    <p:extLst>
      <p:ext uri="{BB962C8B-B14F-4D97-AF65-F5344CB8AC3E}">
        <p14:creationId xmlns:p14="http://schemas.microsoft.com/office/powerpoint/2010/main" val="4291980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952F835-316D-DB46-9709-212ED9867F76}"/>
              </a:ext>
            </a:extLst>
          </p:cNvPr>
          <p:cNvSpPr>
            <a:spLocks noGrp="1"/>
          </p:cNvSpPr>
          <p:nvPr>
            <p:ph type="title"/>
          </p:nvPr>
        </p:nvSpPr>
        <p:spPr>
          <a:xfrm>
            <a:off x="479394" y="1070800"/>
            <a:ext cx="3939688" cy="5583126"/>
          </a:xfrm>
        </p:spPr>
        <p:txBody>
          <a:bodyPr>
            <a:normAutofit/>
          </a:bodyPr>
          <a:lstStyle/>
          <a:p>
            <a:pPr algn="r"/>
            <a:r>
              <a:rPr lang="en-US" sz="5600"/>
              <a:t>Introduction:</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AF5CB18-4FF6-51EE-5D50-05CAC6C7497A}"/>
              </a:ext>
            </a:extLst>
          </p:cNvPr>
          <p:cNvGraphicFramePr>
            <a:graphicFrameLocks noGrp="1"/>
          </p:cNvGraphicFramePr>
          <p:nvPr>
            <p:ph idx="1"/>
            <p:extLst>
              <p:ext uri="{D42A27DB-BD31-4B8C-83A1-F6EECF244321}">
                <p14:modId xmlns:p14="http://schemas.microsoft.com/office/powerpoint/2010/main" val="51448114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35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0CF2B-041F-EF43-96E7-229E6FF462BC}"/>
              </a:ext>
            </a:extLst>
          </p:cNvPr>
          <p:cNvSpPr>
            <a:spLocks noGrp="1"/>
          </p:cNvSpPr>
          <p:nvPr>
            <p:ph type="title"/>
          </p:nvPr>
        </p:nvSpPr>
        <p:spPr>
          <a:xfrm>
            <a:off x="838199" y="650094"/>
            <a:ext cx="11129212" cy="1161658"/>
          </a:xfrm>
        </p:spPr>
        <p:txBody>
          <a:bodyPr anchor="b">
            <a:normAutofit/>
          </a:bodyPr>
          <a:lstStyle/>
          <a:p>
            <a:r>
              <a:rPr lang="en-US" sz="3700" dirty="0"/>
              <a:t>The Highlights of challenges faced by Hope for Tomorrow:</a:t>
            </a:r>
          </a:p>
        </p:txBody>
      </p:sp>
      <p:sp>
        <p:nvSpPr>
          <p:cNvPr id="13" name="Rectangle 12">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777A7C14-652B-BCBE-9762-6C62CAE62537}"/>
              </a:ext>
            </a:extLst>
          </p:cNvPr>
          <p:cNvGraphicFramePr>
            <a:graphicFrameLocks noGrp="1"/>
          </p:cNvGraphicFramePr>
          <p:nvPr>
            <p:ph idx="1"/>
            <p:extLst>
              <p:ext uri="{D42A27DB-BD31-4B8C-83A1-F6EECF244321}">
                <p14:modId xmlns:p14="http://schemas.microsoft.com/office/powerpoint/2010/main" val="3175958037"/>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07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4" name="Title 1">
            <a:extLst>
              <a:ext uri="{FF2B5EF4-FFF2-40B4-BE49-F238E27FC236}">
                <a16:creationId xmlns:a16="http://schemas.microsoft.com/office/drawing/2014/main" id="{60777F5C-BABD-984E-979A-8B9B34DAFF07}"/>
              </a:ext>
            </a:extLst>
          </p:cNvPr>
          <p:cNvSpPr txBox="1">
            <a:spLocks/>
          </p:cNvSpPr>
          <p:nvPr/>
        </p:nvSpPr>
        <p:spPr>
          <a:xfrm>
            <a:off x="4493875" y="4156090"/>
            <a:ext cx="7428067" cy="1289588"/>
          </a:xfrm>
          <a:prstGeom prst="rect">
            <a:avLst/>
          </a:prstGeom>
        </p:spPr>
        <p:txBody>
          <a:bodyPr vert="horz" lIns="91440" tIns="45720" rIns="91440" bIns="45720" rtlCol="0" anchor="b">
            <a:noAutofit/>
          </a:bodyPr>
          <a:lstStyle>
            <a:lvl1pPr indent="0" algn="ctr">
              <a:lnSpc>
                <a:spcPct val="90000"/>
              </a:lnSpc>
              <a:spcBef>
                <a:spcPts val="1000"/>
              </a:spcBef>
              <a:buFont typeface="Arial" panose="020B0604020202020204" pitchFamily="34" charset="0"/>
              <a:buNone/>
              <a:defRPr lang="en-US" sz="4800" b="1" dirty="0" smtClean="0">
                <a:solidFill>
                  <a:srgbClr val="F9BE10"/>
                </a:solidFill>
                <a:latin typeface="Segoe UI Semilight" panose="020B0402040204020203" pitchFamily="34" charset="0"/>
                <a:cs typeface="Segoe UI Semilight" panose="020B04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ct val="0"/>
              </a:spcBef>
              <a:spcAft>
                <a:spcPts val="600"/>
              </a:spcAft>
            </a:pPr>
            <a:r>
              <a:rPr lang="en-US" dirty="0">
                <a:solidFill>
                  <a:srgbClr val="FFFFFE"/>
                </a:solidFill>
                <a:latin typeface="+mj-lt"/>
                <a:ea typeface="+mj-ea"/>
                <a:cs typeface="+mj-cs"/>
              </a:rPr>
              <a:t>How can Data Strategy help?</a:t>
            </a:r>
          </a:p>
        </p:txBody>
      </p:sp>
      <p:sp>
        <p:nvSpPr>
          <p:cNvPr id="16" name="Freeform: Shape 15">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Logo&#10;&#10;Description automatically generated with medium confidence">
            <a:extLst>
              <a:ext uri="{FF2B5EF4-FFF2-40B4-BE49-F238E27FC236}">
                <a16:creationId xmlns:a16="http://schemas.microsoft.com/office/drawing/2014/main" id="{89DF1325-1873-654D-8668-5B821A91B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61" y="1876659"/>
            <a:ext cx="2982898" cy="297295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9" name="Picture 8">
            <a:extLst>
              <a:ext uri="{FF2B5EF4-FFF2-40B4-BE49-F238E27FC236}">
                <a16:creationId xmlns:a16="http://schemas.microsoft.com/office/drawing/2014/main" id="{B063E56E-AE66-4D43-BAFE-A177FEAB982A}"/>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4851980" y="133707"/>
            <a:ext cx="2488039"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22" name="Freeform: Shape 21">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665C3ADC-0E30-A945-92E0-D7DC47A8675A}"/>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9542995" y="407063"/>
            <a:ext cx="2378947" cy="237894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14440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3197FB-AA89-614A-AC87-AFA9EF1BD4F3}"/>
              </a:ext>
            </a:extLst>
          </p:cNvPr>
          <p:cNvSpPr>
            <a:spLocks noGrp="1"/>
          </p:cNvSpPr>
          <p:nvPr>
            <p:ph type="title"/>
          </p:nvPr>
        </p:nvSpPr>
        <p:spPr>
          <a:xfrm>
            <a:off x="838200" y="365125"/>
            <a:ext cx="10515600" cy="1325563"/>
          </a:xfrm>
        </p:spPr>
        <p:txBody>
          <a:bodyPr/>
          <a:lstStyle/>
          <a:p>
            <a:r>
              <a:rPr lang="en-US" dirty="0"/>
              <a:t>Action 1: Understand Data Framework</a:t>
            </a:r>
          </a:p>
        </p:txBody>
      </p:sp>
      <p:graphicFrame>
        <p:nvGraphicFramePr>
          <p:cNvPr id="5" name="Content Placeholder 2">
            <a:extLst>
              <a:ext uri="{FF2B5EF4-FFF2-40B4-BE49-F238E27FC236}">
                <a16:creationId xmlns:a16="http://schemas.microsoft.com/office/drawing/2014/main" id="{2CC4B098-4091-E321-3862-D8CC6893EB7C}"/>
              </a:ext>
            </a:extLst>
          </p:cNvPr>
          <p:cNvGraphicFramePr/>
          <p:nvPr>
            <p:extLst>
              <p:ext uri="{D42A27DB-BD31-4B8C-83A1-F6EECF244321}">
                <p14:modId xmlns:p14="http://schemas.microsoft.com/office/powerpoint/2010/main" val="1956059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5016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83C707-69AC-5D4A-92D9-B03FC1E77E8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solidFill>
                  <a:schemeClr val="accent4"/>
                </a:solidFill>
                <a:effectLst>
                  <a:innerShdw blurRad="63500" dist="50800" dir="18900000">
                    <a:prstClr val="black">
                      <a:alpha val="50000"/>
                    </a:prstClr>
                  </a:innerShdw>
                </a:effectLst>
              </a:rPr>
              <a:t>Define Goals and Objectives</a:t>
            </a:r>
          </a:p>
          <a:p>
            <a:pPr>
              <a:lnSpc>
                <a:spcPct val="150000"/>
              </a:lnSpc>
            </a:pPr>
            <a:r>
              <a:rPr lang="en-US" dirty="0">
                <a:solidFill>
                  <a:schemeClr val="bg1"/>
                </a:solidFill>
              </a:rPr>
              <a:t>Identify Key Data Needs</a:t>
            </a:r>
          </a:p>
          <a:p>
            <a:pPr>
              <a:lnSpc>
                <a:spcPct val="150000"/>
              </a:lnSpc>
            </a:pPr>
            <a:r>
              <a:rPr lang="en-US" dirty="0">
                <a:solidFill>
                  <a:schemeClr val="bg1"/>
                </a:solidFill>
              </a:rPr>
              <a:t>Develop Data Governance and Security </a:t>
            </a:r>
            <a:r>
              <a:rPr lang="en-US" dirty="0">
                <a:solidFill>
                  <a:schemeClr val="bg1"/>
                </a:solidFill>
                <a:effectLst/>
              </a:rPr>
              <a:t>Framework</a:t>
            </a:r>
          </a:p>
          <a:p>
            <a:pPr>
              <a:lnSpc>
                <a:spcPct val="150000"/>
              </a:lnSpc>
            </a:pPr>
            <a:r>
              <a:rPr lang="en-US" dirty="0">
                <a:solidFill>
                  <a:schemeClr val="bg1"/>
                </a:solidFill>
              </a:rPr>
              <a:t>Data Collection and Integration Strategy</a:t>
            </a:r>
          </a:p>
          <a:p>
            <a:pPr>
              <a:lnSpc>
                <a:spcPct val="150000"/>
              </a:lnSpc>
            </a:pPr>
            <a:endParaRPr lang="en-US" dirty="0">
              <a:solidFill>
                <a:schemeClr val="bg1"/>
              </a:solidFill>
            </a:endParaRPr>
          </a:p>
        </p:txBody>
      </p:sp>
      <p:sp>
        <p:nvSpPr>
          <p:cNvPr id="3" name="Title 1">
            <a:extLst>
              <a:ext uri="{FF2B5EF4-FFF2-40B4-BE49-F238E27FC236}">
                <a16:creationId xmlns:a16="http://schemas.microsoft.com/office/drawing/2014/main" id="{993197FB-AA89-614A-AC87-AFA9EF1BD4F3}"/>
              </a:ext>
            </a:extLst>
          </p:cNvPr>
          <p:cNvSpPr>
            <a:spLocks noGrp="1"/>
          </p:cNvSpPr>
          <p:nvPr>
            <p:ph type="title"/>
          </p:nvPr>
        </p:nvSpPr>
        <p:spPr>
          <a:xfrm>
            <a:off x="838200" y="365125"/>
            <a:ext cx="10515600" cy="1325563"/>
          </a:xfrm>
        </p:spPr>
        <p:txBody>
          <a:bodyPr/>
          <a:lstStyle/>
          <a:p>
            <a:r>
              <a:rPr lang="en-US" dirty="0"/>
              <a:t>Action 2: Develop a Data Roadmap</a:t>
            </a:r>
          </a:p>
        </p:txBody>
      </p:sp>
    </p:spTree>
    <p:extLst>
      <p:ext uri="{BB962C8B-B14F-4D97-AF65-F5344CB8AC3E}">
        <p14:creationId xmlns:p14="http://schemas.microsoft.com/office/powerpoint/2010/main" val="2385094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83C707-69AC-5D4A-92D9-B03FC1E77E8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chemeClr val="bg1"/>
                </a:solidFill>
              </a:rPr>
              <a:t>Define Goals and Objectives</a:t>
            </a:r>
          </a:p>
          <a:p>
            <a:pPr>
              <a:lnSpc>
                <a:spcPct val="150000"/>
              </a:lnSpc>
            </a:pPr>
            <a:r>
              <a:rPr lang="en-US" b="1" dirty="0">
                <a:solidFill>
                  <a:schemeClr val="accent4"/>
                </a:solidFill>
                <a:effectLst>
                  <a:innerShdw blurRad="63500" dist="50800" dir="18900000">
                    <a:prstClr val="black">
                      <a:alpha val="50000"/>
                    </a:prstClr>
                  </a:innerShdw>
                </a:effectLst>
              </a:rPr>
              <a:t>Identify Key Data Needs</a:t>
            </a:r>
          </a:p>
          <a:p>
            <a:pPr>
              <a:lnSpc>
                <a:spcPct val="150000"/>
              </a:lnSpc>
            </a:pPr>
            <a:r>
              <a:rPr lang="en-US" dirty="0">
                <a:solidFill>
                  <a:schemeClr val="bg1"/>
                </a:solidFill>
              </a:rPr>
              <a:t>Develop Data Governance and Security </a:t>
            </a:r>
            <a:r>
              <a:rPr lang="en-US" dirty="0">
                <a:solidFill>
                  <a:schemeClr val="bg1"/>
                </a:solidFill>
                <a:effectLst/>
              </a:rPr>
              <a:t>Framework</a:t>
            </a:r>
          </a:p>
          <a:p>
            <a:pPr>
              <a:lnSpc>
                <a:spcPct val="150000"/>
              </a:lnSpc>
            </a:pPr>
            <a:r>
              <a:rPr lang="en-US" dirty="0">
                <a:solidFill>
                  <a:schemeClr val="bg1"/>
                </a:solidFill>
              </a:rPr>
              <a:t>Data Collection and Integration Strategy</a:t>
            </a:r>
          </a:p>
          <a:p>
            <a:pPr>
              <a:lnSpc>
                <a:spcPct val="150000"/>
              </a:lnSpc>
            </a:pPr>
            <a:endParaRPr lang="en-US" dirty="0">
              <a:solidFill>
                <a:schemeClr val="bg1"/>
              </a:solidFill>
            </a:endParaRPr>
          </a:p>
        </p:txBody>
      </p:sp>
      <p:sp>
        <p:nvSpPr>
          <p:cNvPr id="3" name="Title 1">
            <a:extLst>
              <a:ext uri="{FF2B5EF4-FFF2-40B4-BE49-F238E27FC236}">
                <a16:creationId xmlns:a16="http://schemas.microsoft.com/office/drawing/2014/main" id="{993197FB-AA89-614A-AC87-AFA9EF1BD4F3}"/>
              </a:ext>
            </a:extLst>
          </p:cNvPr>
          <p:cNvSpPr>
            <a:spLocks noGrp="1"/>
          </p:cNvSpPr>
          <p:nvPr>
            <p:ph type="title"/>
          </p:nvPr>
        </p:nvSpPr>
        <p:spPr>
          <a:xfrm>
            <a:off x="838200" y="365125"/>
            <a:ext cx="10515600" cy="1325563"/>
          </a:xfrm>
        </p:spPr>
        <p:txBody>
          <a:bodyPr/>
          <a:lstStyle/>
          <a:p>
            <a:r>
              <a:rPr lang="en-US" dirty="0"/>
              <a:t>Action 2: Develop a Data Roadmap</a:t>
            </a:r>
          </a:p>
        </p:txBody>
      </p:sp>
    </p:spTree>
    <p:extLst>
      <p:ext uri="{BB962C8B-B14F-4D97-AF65-F5344CB8AC3E}">
        <p14:creationId xmlns:p14="http://schemas.microsoft.com/office/powerpoint/2010/main" val="69343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83C707-69AC-5D4A-92D9-B03FC1E77E8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chemeClr val="bg1"/>
                </a:solidFill>
              </a:rPr>
              <a:t>Define Goals and Objectives</a:t>
            </a:r>
          </a:p>
          <a:p>
            <a:pPr>
              <a:lnSpc>
                <a:spcPct val="150000"/>
              </a:lnSpc>
            </a:pPr>
            <a:r>
              <a:rPr lang="en-US" dirty="0">
                <a:solidFill>
                  <a:schemeClr val="bg1"/>
                </a:solidFill>
              </a:rPr>
              <a:t>Identify Key Data Needs</a:t>
            </a:r>
          </a:p>
          <a:p>
            <a:pPr>
              <a:lnSpc>
                <a:spcPct val="150000"/>
              </a:lnSpc>
            </a:pPr>
            <a:r>
              <a:rPr lang="en-US" b="1" dirty="0">
                <a:solidFill>
                  <a:schemeClr val="accent4"/>
                </a:solidFill>
                <a:effectLst>
                  <a:innerShdw blurRad="63500" dist="50800" dir="18900000">
                    <a:prstClr val="black">
                      <a:alpha val="50000"/>
                    </a:prstClr>
                  </a:innerShdw>
                </a:effectLst>
              </a:rPr>
              <a:t>Develop Data Governance and Security Framework</a:t>
            </a:r>
          </a:p>
          <a:p>
            <a:pPr>
              <a:lnSpc>
                <a:spcPct val="150000"/>
              </a:lnSpc>
            </a:pPr>
            <a:r>
              <a:rPr lang="en-US" dirty="0">
                <a:solidFill>
                  <a:schemeClr val="bg1"/>
                </a:solidFill>
              </a:rPr>
              <a:t>Data Collection and Integration Strategy</a:t>
            </a:r>
          </a:p>
          <a:p>
            <a:pPr>
              <a:lnSpc>
                <a:spcPct val="150000"/>
              </a:lnSpc>
            </a:pPr>
            <a:endParaRPr lang="en-US" dirty="0">
              <a:solidFill>
                <a:schemeClr val="bg1"/>
              </a:solidFill>
            </a:endParaRPr>
          </a:p>
        </p:txBody>
      </p:sp>
      <p:sp>
        <p:nvSpPr>
          <p:cNvPr id="3" name="Title 1">
            <a:extLst>
              <a:ext uri="{FF2B5EF4-FFF2-40B4-BE49-F238E27FC236}">
                <a16:creationId xmlns:a16="http://schemas.microsoft.com/office/drawing/2014/main" id="{993197FB-AA89-614A-AC87-AFA9EF1BD4F3}"/>
              </a:ext>
            </a:extLst>
          </p:cNvPr>
          <p:cNvSpPr>
            <a:spLocks noGrp="1"/>
          </p:cNvSpPr>
          <p:nvPr>
            <p:ph type="title"/>
          </p:nvPr>
        </p:nvSpPr>
        <p:spPr>
          <a:xfrm>
            <a:off x="838200" y="365125"/>
            <a:ext cx="10515600" cy="1325563"/>
          </a:xfrm>
        </p:spPr>
        <p:txBody>
          <a:bodyPr/>
          <a:lstStyle/>
          <a:p>
            <a:r>
              <a:rPr lang="en-US" dirty="0"/>
              <a:t>Action 2: Develop a Data Roadmap</a:t>
            </a:r>
          </a:p>
        </p:txBody>
      </p:sp>
    </p:spTree>
    <p:extLst>
      <p:ext uri="{BB962C8B-B14F-4D97-AF65-F5344CB8AC3E}">
        <p14:creationId xmlns:p14="http://schemas.microsoft.com/office/powerpoint/2010/main" val="2021826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01A6D8E-0C11-444A-BC99-9AE687B093AB}"/>
              </a:ext>
            </a:extLst>
          </p:cNvPr>
          <p:cNvSpPr txBox="1">
            <a:spLocks/>
          </p:cNvSpPr>
          <p:nvPr/>
        </p:nvSpPr>
        <p:spPr>
          <a:xfrm>
            <a:off x="841248" y="256032"/>
            <a:ext cx="10506456"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spcAft>
                <a:spcPts val="600"/>
              </a:spcAft>
            </a:pPr>
            <a:r>
              <a:rPr lang="en-US" sz="4100" kern="1200" dirty="0">
                <a:solidFill>
                  <a:schemeClr val="tx1"/>
                </a:solidFill>
                <a:latin typeface="+mj-lt"/>
                <a:ea typeface="+mj-ea"/>
                <a:cs typeface="+mj-cs"/>
              </a:rPr>
              <a:t>Importance of Data Quality, Privacy, and Security</a:t>
            </a:r>
          </a:p>
        </p:txBody>
      </p:sp>
      <p:sp>
        <p:nvSpPr>
          <p:cNvPr id="21"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2">
            <a:extLst>
              <a:ext uri="{FF2B5EF4-FFF2-40B4-BE49-F238E27FC236}">
                <a16:creationId xmlns:a16="http://schemas.microsoft.com/office/drawing/2014/main" id="{9F23FDF4-CF05-3361-B6D1-B5F6904586ED}"/>
              </a:ext>
            </a:extLst>
          </p:cNvPr>
          <p:cNvGraphicFramePr/>
          <p:nvPr>
            <p:extLst>
              <p:ext uri="{D42A27DB-BD31-4B8C-83A1-F6EECF244321}">
                <p14:modId xmlns:p14="http://schemas.microsoft.com/office/powerpoint/2010/main" val="288374242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206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83C707-69AC-5D4A-92D9-B03FC1E77E8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chemeClr val="bg1"/>
                </a:solidFill>
              </a:rPr>
              <a:t>Define Goals and Objectives</a:t>
            </a:r>
          </a:p>
          <a:p>
            <a:pPr>
              <a:lnSpc>
                <a:spcPct val="150000"/>
              </a:lnSpc>
            </a:pPr>
            <a:r>
              <a:rPr lang="en-US" dirty="0">
                <a:solidFill>
                  <a:schemeClr val="bg1"/>
                </a:solidFill>
              </a:rPr>
              <a:t>Identify Key Data Needs</a:t>
            </a:r>
          </a:p>
          <a:p>
            <a:pPr>
              <a:lnSpc>
                <a:spcPct val="150000"/>
              </a:lnSpc>
            </a:pPr>
            <a:r>
              <a:rPr lang="en-US" dirty="0">
                <a:solidFill>
                  <a:schemeClr val="bg1"/>
                </a:solidFill>
              </a:rPr>
              <a:t>Develop Data Governance and Security Framework</a:t>
            </a:r>
          </a:p>
          <a:p>
            <a:pPr>
              <a:lnSpc>
                <a:spcPct val="150000"/>
              </a:lnSpc>
            </a:pPr>
            <a:r>
              <a:rPr lang="en-US" b="1" dirty="0">
                <a:solidFill>
                  <a:schemeClr val="accent4"/>
                </a:solidFill>
                <a:effectLst>
                  <a:innerShdw blurRad="63500" dist="50800" dir="18900000">
                    <a:prstClr val="black">
                      <a:alpha val="50000"/>
                    </a:prstClr>
                  </a:innerShdw>
                </a:effectLst>
              </a:rPr>
              <a:t>Data Collection and Integration Strategy</a:t>
            </a:r>
          </a:p>
          <a:p>
            <a:pPr>
              <a:lnSpc>
                <a:spcPct val="150000"/>
              </a:lnSpc>
            </a:pPr>
            <a:endParaRPr lang="en-US" dirty="0">
              <a:solidFill>
                <a:schemeClr val="bg1"/>
              </a:solidFill>
            </a:endParaRPr>
          </a:p>
        </p:txBody>
      </p:sp>
      <p:sp>
        <p:nvSpPr>
          <p:cNvPr id="3" name="Title 1">
            <a:extLst>
              <a:ext uri="{FF2B5EF4-FFF2-40B4-BE49-F238E27FC236}">
                <a16:creationId xmlns:a16="http://schemas.microsoft.com/office/drawing/2014/main" id="{993197FB-AA89-614A-AC87-AFA9EF1BD4F3}"/>
              </a:ext>
            </a:extLst>
          </p:cNvPr>
          <p:cNvSpPr>
            <a:spLocks noGrp="1"/>
          </p:cNvSpPr>
          <p:nvPr>
            <p:ph type="title"/>
          </p:nvPr>
        </p:nvSpPr>
        <p:spPr>
          <a:xfrm>
            <a:off x="838200" y="365125"/>
            <a:ext cx="10515600" cy="1325563"/>
          </a:xfrm>
        </p:spPr>
        <p:txBody>
          <a:bodyPr/>
          <a:lstStyle/>
          <a:p>
            <a:r>
              <a:rPr lang="en-US" dirty="0"/>
              <a:t>Action 2: Develop a Data Roadmap</a:t>
            </a:r>
          </a:p>
        </p:txBody>
      </p:sp>
    </p:spTree>
    <p:extLst>
      <p:ext uri="{BB962C8B-B14F-4D97-AF65-F5344CB8AC3E}">
        <p14:creationId xmlns:p14="http://schemas.microsoft.com/office/powerpoint/2010/main" val="292190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7187-4AE4-4F82-BD58-F616B1563E05}"/>
              </a:ext>
            </a:extLst>
          </p:cNvPr>
          <p:cNvSpPr>
            <a:spLocks noGrp="1"/>
          </p:cNvSpPr>
          <p:nvPr>
            <p:ph type="title"/>
          </p:nvPr>
        </p:nvSpPr>
        <p:spPr/>
        <p:txBody>
          <a:bodyPr>
            <a:normAutofit/>
          </a:bodyPr>
          <a:lstStyle/>
          <a:p>
            <a:r>
              <a:rPr lang="en-US" sz="4000"/>
              <a:t>What is Business Intelligence?</a:t>
            </a:r>
          </a:p>
        </p:txBody>
      </p:sp>
      <p:grpSp>
        <p:nvGrpSpPr>
          <p:cNvPr id="6" name="Group 5">
            <a:extLst>
              <a:ext uri="{FF2B5EF4-FFF2-40B4-BE49-F238E27FC236}">
                <a16:creationId xmlns:a16="http://schemas.microsoft.com/office/drawing/2014/main" id="{7F726ECF-0352-44A8-B2FA-793314858D99}"/>
              </a:ext>
            </a:extLst>
          </p:cNvPr>
          <p:cNvGrpSpPr/>
          <p:nvPr/>
        </p:nvGrpSpPr>
        <p:grpSpPr>
          <a:xfrm>
            <a:off x="838200" y="1531560"/>
            <a:ext cx="10608415" cy="3794879"/>
            <a:chOff x="863547" y="1414798"/>
            <a:chExt cx="10608415" cy="3794879"/>
          </a:xfrm>
        </p:grpSpPr>
        <p:sp>
          <p:nvSpPr>
            <p:cNvPr id="34" name="Rectangle: Rounded Corners 33">
              <a:extLst>
                <a:ext uri="{FF2B5EF4-FFF2-40B4-BE49-F238E27FC236}">
                  <a16:creationId xmlns:a16="http://schemas.microsoft.com/office/drawing/2014/main" id="{152125DE-E0FD-4575-92A9-90DDA29DFA22}"/>
                </a:ext>
              </a:extLst>
            </p:cNvPr>
            <p:cNvSpPr>
              <a:spLocks noChangeAspect="1"/>
            </p:cNvSpPr>
            <p:nvPr/>
          </p:nvSpPr>
          <p:spPr>
            <a:xfrm>
              <a:off x="975789" y="2140061"/>
              <a:ext cx="1600200" cy="1659839"/>
            </a:xfrm>
            <a:prstGeom prst="roundRect">
              <a:avLst>
                <a:gd name="adj" fmla="val 10000"/>
              </a:avLst>
            </a:prstGeom>
            <a:blipFill>
              <a:blip r:embed="rId3">
                <a:extLst>
                  <a:ext uri="{28A0092B-C50C-407E-A947-70E740481C1C}">
                    <a14:useLocalDpi xmlns:a14="http://schemas.microsoft.com/office/drawing/2010/main" val="0"/>
                  </a:ext>
                </a:extLst>
              </a:blip>
              <a:srcRect/>
              <a:stretch>
                <a:fillRect t="1797" b="179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5" name="Freeform: Shape 34">
              <a:extLst>
                <a:ext uri="{FF2B5EF4-FFF2-40B4-BE49-F238E27FC236}">
                  <a16:creationId xmlns:a16="http://schemas.microsoft.com/office/drawing/2014/main" id="{3ED8E261-D4CB-4610-A2E5-7D2CFECC28BF}"/>
                </a:ext>
              </a:extLst>
            </p:cNvPr>
            <p:cNvSpPr/>
            <p:nvPr/>
          </p:nvSpPr>
          <p:spPr>
            <a:xfrm>
              <a:off x="863547" y="3833134"/>
              <a:ext cx="1828800" cy="1371600"/>
            </a:xfrm>
            <a:custGeom>
              <a:avLst/>
              <a:gdLst>
                <a:gd name="connsiteX0" fmla="*/ 0 w 1620557"/>
                <a:gd name="connsiteY0" fmla="*/ 146776 h 1467762"/>
                <a:gd name="connsiteX1" fmla="*/ 146776 w 1620557"/>
                <a:gd name="connsiteY1" fmla="*/ 0 h 1467762"/>
                <a:gd name="connsiteX2" fmla="*/ 1473781 w 1620557"/>
                <a:gd name="connsiteY2" fmla="*/ 0 h 1467762"/>
                <a:gd name="connsiteX3" fmla="*/ 1620557 w 1620557"/>
                <a:gd name="connsiteY3" fmla="*/ 146776 h 1467762"/>
                <a:gd name="connsiteX4" fmla="*/ 1620557 w 1620557"/>
                <a:gd name="connsiteY4" fmla="*/ 1320986 h 1467762"/>
                <a:gd name="connsiteX5" fmla="*/ 1473781 w 1620557"/>
                <a:gd name="connsiteY5" fmla="*/ 1467762 h 1467762"/>
                <a:gd name="connsiteX6" fmla="*/ 146776 w 1620557"/>
                <a:gd name="connsiteY6" fmla="*/ 1467762 h 1467762"/>
                <a:gd name="connsiteX7" fmla="*/ 0 w 1620557"/>
                <a:gd name="connsiteY7" fmla="*/ 1320986 h 1467762"/>
                <a:gd name="connsiteX8" fmla="*/ 0 w 1620557"/>
                <a:gd name="connsiteY8" fmla="*/ 146776 h 14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57" h="1467762">
                  <a:moveTo>
                    <a:pt x="0" y="146776"/>
                  </a:moveTo>
                  <a:cubicBezTo>
                    <a:pt x="0" y="65714"/>
                    <a:pt x="65714" y="0"/>
                    <a:pt x="146776" y="0"/>
                  </a:cubicBezTo>
                  <a:lnTo>
                    <a:pt x="1473781" y="0"/>
                  </a:lnTo>
                  <a:cubicBezTo>
                    <a:pt x="1554843" y="0"/>
                    <a:pt x="1620557" y="65714"/>
                    <a:pt x="1620557" y="146776"/>
                  </a:cubicBezTo>
                  <a:lnTo>
                    <a:pt x="1620557" y="1320986"/>
                  </a:lnTo>
                  <a:cubicBezTo>
                    <a:pt x="1620557" y="1402048"/>
                    <a:pt x="1554843" y="1467762"/>
                    <a:pt x="1473781" y="1467762"/>
                  </a:cubicBezTo>
                  <a:lnTo>
                    <a:pt x="146776" y="1467762"/>
                  </a:lnTo>
                  <a:cubicBezTo>
                    <a:pt x="65714" y="1467762"/>
                    <a:pt x="0" y="1402048"/>
                    <a:pt x="0" y="1320986"/>
                  </a:cubicBezTo>
                  <a:lnTo>
                    <a:pt x="0" y="146776"/>
                  </a:lnTo>
                  <a:close/>
                </a:path>
              </a:pathLst>
            </a:custGeom>
            <a:solidFill>
              <a:srgbClr val="EC61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1569" tIns="111569" rIns="111569" bIns="111569" numCol="1" spcCol="1270" anchor="ctr" anchorCtr="0">
              <a:noAutofit/>
            </a:bodyPr>
            <a:lstStyle/>
            <a:p>
              <a:pPr marL="0" lvl="1" indent="0" algn="ctr" defTabSz="711200">
                <a:lnSpc>
                  <a:spcPct val="100000"/>
                </a:lnSpc>
                <a:spcBef>
                  <a:spcPct val="0"/>
                </a:spcBef>
                <a:spcAft>
                  <a:spcPts val="0"/>
                </a:spcAft>
                <a:buNone/>
              </a:pPr>
              <a:r>
                <a:rPr lang="en-US" b="1" kern="1200">
                  <a:solidFill>
                    <a:schemeClr val="bg1"/>
                  </a:solidFill>
                  <a:latin typeface="Segoe UI Semilight" panose="020B0402040204020203" pitchFamily="34" charset="0"/>
                  <a:cs typeface="Segoe UI Semilight" panose="020B0402040204020203" pitchFamily="34" charset="0"/>
                </a:rPr>
                <a:t>Process of understanding data</a:t>
              </a:r>
            </a:p>
          </p:txBody>
        </p:sp>
        <p:sp>
          <p:nvSpPr>
            <p:cNvPr id="36" name="Freeform: Shape 35">
              <a:extLst>
                <a:ext uri="{FF2B5EF4-FFF2-40B4-BE49-F238E27FC236}">
                  <a16:creationId xmlns:a16="http://schemas.microsoft.com/office/drawing/2014/main" id="{2C1C2172-5255-4B75-A504-6BDA1D922076}"/>
                </a:ext>
              </a:extLst>
            </p:cNvPr>
            <p:cNvSpPr/>
            <p:nvPr/>
          </p:nvSpPr>
          <p:spPr>
            <a:xfrm rot="60863">
              <a:off x="2695556" y="2787099"/>
              <a:ext cx="365760" cy="365760"/>
            </a:xfrm>
            <a:custGeom>
              <a:avLst/>
              <a:gdLst>
                <a:gd name="connsiteX0" fmla="*/ 0 w 274911"/>
                <a:gd name="connsiteY0" fmla="*/ 70536 h 352682"/>
                <a:gd name="connsiteX1" fmla="*/ 137456 w 274911"/>
                <a:gd name="connsiteY1" fmla="*/ 70536 h 352682"/>
                <a:gd name="connsiteX2" fmla="*/ 137456 w 274911"/>
                <a:gd name="connsiteY2" fmla="*/ 0 h 352682"/>
                <a:gd name="connsiteX3" fmla="*/ 274911 w 274911"/>
                <a:gd name="connsiteY3" fmla="*/ 176341 h 352682"/>
                <a:gd name="connsiteX4" fmla="*/ 137456 w 274911"/>
                <a:gd name="connsiteY4" fmla="*/ 352682 h 352682"/>
                <a:gd name="connsiteX5" fmla="*/ 137456 w 274911"/>
                <a:gd name="connsiteY5" fmla="*/ 282146 h 352682"/>
                <a:gd name="connsiteX6" fmla="*/ 0 w 274911"/>
                <a:gd name="connsiteY6" fmla="*/ 282146 h 352682"/>
                <a:gd name="connsiteX7" fmla="*/ 0 w 274911"/>
                <a:gd name="connsiteY7" fmla="*/ 70536 h 35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911" h="352682">
                  <a:moveTo>
                    <a:pt x="0" y="70536"/>
                  </a:moveTo>
                  <a:lnTo>
                    <a:pt x="137456" y="70536"/>
                  </a:lnTo>
                  <a:lnTo>
                    <a:pt x="137456" y="0"/>
                  </a:lnTo>
                  <a:lnTo>
                    <a:pt x="274911" y="176341"/>
                  </a:lnTo>
                  <a:lnTo>
                    <a:pt x="137456" y="352682"/>
                  </a:lnTo>
                  <a:lnTo>
                    <a:pt x="137456" y="282146"/>
                  </a:lnTo>
                  <a:lnTo>
                    <a:pt x="0" y="282146"/>
                  </a:lnTo>
                  <a:lnTo>
                    <a:pt x="0" y="705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0536" rIns="82473" bIns="70535"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37" name="Rectangle: Rounded Corners 36">
              <a:extLst>
                <a:ext uri="{FF2B5EF4-FFF2-40B4-BE49-F238E27FC236}">
                  <a16:creationId xmlns:a16="http://schemas.microsoft.com/office/drawing/2014/main" id="{08D145E5-773F-4595-8864-BA4692AFC7D6}"/>
                </a:ext>
              </a:extLst>
            </p:cNvPr>
            <p:cNvSpPr>
              <a:spLocks noChangeAspect="1"/>
            </p:cNvSpPr>
            <p:nvPr/>
          </p:nvSpPr>
          <p:spPr>
            <a:xfrm>
              <a:off x="3178825" y="2102989"/>
              <a:ext cx="1600200" cy="1659839"/>
            </a:xfrm>
            <a:prstGeom prst="roundRect">
              <a:avLst>
                <a:gd name="adj" fmla="val 10000"/>
              </a:avLst>
            </a:prstGeom>
            <a:blipFill>
              <a:blip r:embed="rId4">
                <a:extLst>
                  <a:ext uri="{28A0092B-C50C-407E-A947-70E740481C1C}">
                    <a14:useLocalDpi xmlns:a14="http://schemas.microsoft.com/office/drawing/2010/main" val="0"/>
                  </a:ext>
                </a:extLst>
              </a:blip>
              <a:srcRect/>
              <a:stretch>
                <a:fillRect t="1842" b="1842"/>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BB571042-DECA-461C-BBF4-DFC365A7C01C}"/>
                </a:ext>
              </a:extLst>
            </p:cNvPr>
            <p:cNvSpPr/>
            <p:nvPr/>
          </p:nvSpPr>
          <p:spPr>
            <a:xfrm>
              <a:off x="3064525" y="3838077"/>
              <a:ext cx="1828800" cy="1371600"/>
            </a:xfrm>
            <a:custGeom>
              <a:avLst/>
              <a:gdLst>
                <a:gd name="connsiteX0" fmla="*/ 0 w 1638214"/>
                <a:gd name="connsiteY0" fmla="*/ 137550 h 1375499"/>
                <a:gd name="connsiteX1" fmla="*/ 137550 w 1638214"/>
                <a:gd name="connsiteY1" fmla="*/ 0 h 1375499"/>
                <a:gd name="connsiteX2" fmla="*/ 1500664 w 1638214"/>
                <a:gd name="connsiteY2" fmla="*/ 0 h 1375499"/>
                <a:gd name="connsiteX3" fmla="*/ 1638214 w 1638214"/>
                <a:gd name="connsiteY3" fmla="*/ 137550 h 1375499"/>
                <a:gd name="connsiteX4" fmla="*/ 1638214 w 1638214"/>
                <a:gd name="connsiteY4" fmla="*/ 1237949 h 1375499"/>
                <a:gd name="connsiteX5" fmla="*/ 1500664 w 1638214"/>
                <a:gd name="connsiteY5" fmla="*/ 1375499 h 1375499"/>
                <a:gd name="connsiteX6" fmla="*/ 137550 w 1638214"/>
                <a:gd name="connsiteY6" fmla="*/ 1375499 h 1375499"/>
                <a:gd name="connsiteX7" fmla="*/ 0 w 1638214"/>
                <a:gd name="connsiteY7" fmla="*/ 1237949 h 1375499"/>
                <a:gd name="connsiteX8" fmla="*/ 0 w 1638214"/>
                <a:gd name="connsiteY8" fmla="*/ 137550 h 137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214" h="1375499">
                  <a:moveTo>
                    <a:pt x="0" y="137550"/>
                  </a:moveTo>
                  <a:cubicBezTo>
                    <a:pt x="0" y="61583"/>
                    <a:pt x="61583" y="0"/>
                    <a:pt x="137550" y="0"/>
                  </a:cubicBezTo>
                  <a:lnTo>
                    <a:pt x="1500664" y="0"/>
                  </a:lnTo>
                  <a:cubicBezTo>
                    <a:pt x="1576631" y="0"/>
                    <a:pt x="1638214" y="61583"/>
                    <a:pt x="1638214" y="137550"/>
                  </a:cubicBezTo>
                  <a:lnTo>
                    <a:pt x="1638214" y="1237949"/>
                  </a:lnTo>
                  <a:cubicBezTo>
                    <a:pt x="1638214" y="1313916"/>
                    <a:pt x="1576631" y="1375499"/>
                    <a:pt x="1500664" y="1375499"/>
                  </a:cubicBezTo>
                  <a:lnTo>
                    <a:pt x="137550" y="1375499"/>
                  </a:lnTo>
                  <a:cubicBezTo>
                    <a:pt x="61583" y="1375499"/>
                    <a:pt x="0" y="1313916"/>
                    <a:pt x="0" y="1237949"/>
                  </a:cubicBezTo>
                  <a:lnTo>
                    <a:pt x="0" y="137550"/>
                  </a:lnTo>
                  <a:close/>
                </a:path>
              </a:pathLst>
            </a:custGeom>
            <a:solidFill>
              <a:srgbClr val="F9BE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8867" tIns="108867" rIns="108867" bIns="108867" numCol="1" spcCol="1270" anchor="ctr" anchorCtr="0">
              <a:noAutofit/>
            </a:bodyPr>
            <a:lstStyle/>
            <a:p>
              <a:pPr marL="0" lvl="1" indent="0" algn="ctr" defTabSz="711200">
                <a:lnSpc>
                  <a:spcPct val="100000"/>
                </a:lnSpc>
                <a:spcBef>
                  <a:spcPct val="0"/>
                </a:spcBef>
                <a:spcAft>
                  <a:spcPts val="0"/>
                </a:spcAft>
                <a:buNone/>
              </a:pPr>
              <a:r>
                <a:rPr lang="en-US" b="1" kern="1200">
                  <a:solidFill>
                    <a:schemeClr val="bg1"/>
                  </a:solidFill>
                  <a:latin typeface="Segoe UI Semilight" panose="020B0402040204020203" pitchFamily="34" charset="0"/>
                  <a:ea typeface="+mn-ea"/>
                  <a:cs typeface="Segoe UI Semilight" panose="020B0402040204020203" pitchFamily="34" charset="0"/>
                </a:rPr>
                <a:t>Process of using data</a:t>
              </a:r>
            </a:p>
          </p:txBody>
        </p:sp>
        <p:sp>
          <p:nvSpPr>
            <p:cNvPr id="39" name="Freeform: Shape 38">
              <a:extLst>
                <a:ext uri="{FF2B5EF4-FFF2-40B4-BE49-F238E27FC236}">
                  <a16:creationId xmlns:a16="http://schemas.microsoft.com/office/drawing/2014/main" id="{FD45B3A5-352E-40CF-BEF2-BB5D2CE2A325}"/>
                </a:ext>
              </a:extLst>
            </p:cNvPr>
            <p:cNvSpPr/>
            <p:nvPr/>
          </p:nvSpPr>
          <p:spPr>
            <a:xfrm rot="21566413">
              <a:off x="4892776" y="2784644"/>
              <a:ext cx="365760" cy="365760"/>
            </a:xfrm>
            <a:custGeom>
              <a:avLst/>
              <a:gdLst>
                <a:gd name="connsiteX0" fmla="*/ 0 w 312567"/>
                <a:gd name="connsiteY0" fmla="*/ 70536 h 352682"/>
                <a:gd name="connsiteX1" fmla="*/ 156284 w 312567"/>
                <a:gd name="connsiteY1" fmla="*/ 70536 h 352682"/>
                <a:gd name="connsiteX2" fmla="*/ 156284 w 312567"/>
                <a:gd name="connsiteY2" fmla="*/ 0 h 352682"/>
                <a:gd name="connsiteX3" fmla="*/ 312567 w 312567"/>
                <a:gd name="connsiteY3" fmla="*/ 176341 h 352682"/>
                <a:gd name="connsiteX4" fmla="*/ 156284 w 312567"/>
                <a:gd name="connsiteY4" fmla="*/ 352682 h 352682"/>
                <a:gd name="connsiteX5" fmla="*/ 156284 w 312567"/>
                <a:gd name="connsiteY5" fmla="*/ 282146 h 352682"/>
                <a:gd name="connsiteX6" fmla="*/ 0 w 312567"/>
                <a:gd name="connsiteY6" fmla="*/ 282146 h 352682"/>
                <a:gd name="connsiteX7" fmla="*/ 0 w 312567"/>
                <a:gd name="connsiteY7" fmla="*/ 70536 h 35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567" h="352682">
                  <a:moveTo>
                    <a:pt x="0" y="70536"/>
                  </a:moveTo>
                  <a:lnTo>
                    <a:pt x="156284" y="70536"/>
                  </a:lnTo>
                  <a:lnTo>
                    <a:pt x="156284" y="0"/>
                  </a:lnTo>
                  <a:lnTo>
                    <a:pt x="312567" y="176341"/>
                  </a:lnTo>
                  <a:lnTo>
                    <a:pt x="156284" y="352682"/>
                  </a:lnTo>
                  <a:lnTo>
                    <a:pt x="156284" y="282146"/>
                  </a:lnTo>
                  <a:lnTo>
                    <a:pt x="0" y="282146"/>
                  </a:lnTo>
                  <a:lnTo>
                    <a:pt x="0" y="705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0535" rIns="93770" bIns="70536"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40" name="Rectangle: Rounded Corners 39">
              <a:extLst>
                <a:ext uri="{FF2B5EF4-FFF2-40B4-BE49-F238E27FC236}">
                  <a16:creationId xmlns:a16="http://schemas.microsoft.com/office/drawing/2014/main" id="{E7FE9F9C-C377-4474-AE40-B3CE9C0C55C1}"/>
                </a:ext>
              </a:extLst>
            </p:cNvPr>
            <p:cNvSpPr>
              <a:spLocks noChangeAspect="1"/>
            </p:cNvSpPr>
            <p:nvPr/>
          </p:nvSpPr>
          <p:spPr>
            <a:xfrm>
              <a:off x="5294768" y="2137604"/>
              <a:ext cx="1600200" cy="1659839"/>
            </a:xfrm>
            <a:prstGeom prst="roundRect">
              <a:avLst>
                <a:gd name="adj" fmla="val 10000"/>
              </a:avLst>
            </a:prstGeom>
            <a:blipFill>
              <a:blip r:embed="rId5">
                <a:extLst>
                  <a:ext uri="{28A0092B-C50C-407E-A947-70E740481C1C}">
                    <a14:useLocalDpi xmlns:a14="http://schemas.microsoft.com/office/drawing/2010/main" val="0"/>
                  </a:ext>
                </a:extLst>
              </a:blip>
              <a:srcRect/>
              <a:stretch>
                <a:fillRect t="1797" b="179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1" name="Freeform: Shape 40">
              <a:extLst>
                <a:ext uri="{FF2B5EF4-FFF2-40B4-BE49-F238E27FC236}">
                  <a16:creationId xmlns:a16="http://schemas.microsoft.com/office/drawing/2014/main" id="{F3B90243-1759-406F-BEB9-5A81859C777F}"/>
                </a:ext>
              </a:extLst>
            </p:cNvPr>
            <p:cNvSpPr/>
            <p:nvPr/>
          </p:nvSpPr>
          <p:spPr>
            <a:xfrm>
              <a:off x="5260314" y="3833134"/>
              <a:ext cx="1828800" cy="1371600"/>
            </a:xfrm>
            <a:custGeom>
              <a:avLst/>
              <a:gdLst>
                <a:gd name="connsiteX0" fmla="*/ 0 w 1467762"/>
                <a:gd name="connsiteY0" fmla="*/ 146776 h 1467762"/>
                <a:gd name="connsiteX1" fmla="*/ 146776 w 1467762"/>
                <a:gd name="connsiteY1" fmla="*/ 0 h 1467762"/>
                <a:gd name="connsiteX2" fmla="*/ 1320986 w 1467762"/>
                <a:gd name="connsiteY2" fmla="*/ 0 h 1467762"/>
                <a:gd name="connsiteX3" fmla="*/ 1467762 w 1467762"/>
                <a:gd name="connsiteY3" fmla="*/ 146776 h 1467762"/>
                <a:gd name="connsiteX4" fmla="*/ 1467762 w 1467762"/>
                <a:gd name="connsiteY4" fmla="*/ 1320986 h 1467762"/>
                <a:gd name="connsiteX5" fmla="*/ 1320986 w 1467762"/>
                <a:gd name="connsiteY5" fmla="*/ 1467762 h 1467762"/>
                <a:gd name="connsiteX6" fmla="*/ 146776 w 1467762"/>
                <a:gd name="connsiteY6" fmla="*/ 1467762 h 1467762"/>
                <a:gd name="connsiteX7" fmla="*/ 0 w 1467762"/>
                <a:gd name="connsiteY7" fmla="*/ 1320986 h 1467762"/>
                <a:gd name="connsiteX8" fmla="*/ 0 w 1467762"/>
                <a:gd name="connsiteY8" fmla="*/ 146776 h 14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762" h="1467762">
                  <a:moveTo>
                    <a:pt x="0" y="146776"/>
                  </a:moveTo>
                  <a:cubicBezTo>
                    <a:pt x="0" y="65714"/>
                    <a:pt x="65714" y="0"/>
                    <a:pt x="146776" y="0"/>
                  </a:cubicBezTo>
                  <a:lnTo>
                    <a:pt x="1320986" y="0"/>
                  </a:lnTo>
                  <a:cubicBezTo>
                    <a:pt x="1402048" y="0"/>
                    <a:pt x="1467762" y="65714"/>
                    <a:pt x="1467762" y="146776"/>
                  </a:cubicBezTo>
                  <a:lnTo>
                    <a:pt x="1467762" y="1320986"/>
                  </a:lnTo>
                  <a:cubicBezTo>
                    <a:pt x="1467762" y="1402048"/>
                    <a:pt x="1402048" y="1467762"/>
                    <a:pt x="1320986" y="1467762"/>
                  </a:cubicBezTo>
                  <a:lnTo>
                    <a:pt x="146776" y="1467762"/>
                  </a:lnTo>
                  <a:cubicBezTo>
                    <a:pt x="65714" y="1467762"/>
                    <a:pt x="0" y="1402048"/>
                    <a:pt x="0" y="1320986"/>
                  </a:cubicBezTo>
                  <a:lnTo>
                    <a:pt x="0" y="146776"/>
                  </a:lnTo>
                  <a:close/>
                </a:path>
              </a:pathLst>
            </a:custGeom>
            <a:solidFill>
              <a:srgbClr val="4DA8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569" tIns="111569" rIns="111569" bIns="111569" numCol="1" spcCol="1270" anchor="ctr" anchorCtr="0">
              <a:noAutofit/>
            </a:bodyPr>
            <a:lstStyle/>
            <a:p>
              <a:pPr marL="0" lvl="1" indent="0" algn="ctr" defTabSz="711200">
                <a:lnSpc>
                  <a:spcPct val="100000"/>
                </a:lnSpc>
                <a:spcBef>
                  <a:spcPct val="0"/>
                </a:spcBef>
                <a:spcAft>
                  <a:spcPts val="0"/>
                </a:spcAft>
                <a:buNone/>
              </a:pPr>
              <a:r>
                <a:rPr lang="en-US" b="1" kern="1200">
                  <a:solidFill>
                    <a:schemeClr val="bg1"/>
                  </a:solidFill>
                  <a:latin typeface="Segoe UI Semilight" panose="020B0402040204020203" pitchFamily="34" charset="0"/>
                  <a:ea typeface="+mn-ea"/>
                  <a:cs typeface="Segoe UI Semilight" panose="020B0402040204020203" pitchFamily="34" charset="0"/>
                </a:rPr>
                <a:t>Process of presenting data findings</a:t>
              </a:r>
            </a:p>
          </p:txBody>
        </p:sp>
        <p:sp>
          <p:nvSpPr>
            <p:cNvPr id="42" name="Freeform: Shape 41">
              <a:extLst>
                <a:ext uri="{FF2B5EF4-FFF2-40B4-BE49-F238E27FC236}">
                  <a16:creationId xmlns:a16="http://schemas.microsoft.com/office/drawing/2014/main" id="{A35680DA-F04E-45DE-97B6-E4C14DC2252F}"/>
                </a:ext>
              </a:extLst>
            </p:cNvPr>
            <p:cNvSpPr/>
            <p:nvPr/>
          </p:nvSpPr>
          <p:spPr>
            <a:xfrm>
              <a:off x="7085978" y="2782866"/>
              <a:ext cx="365760" cy="365760"/>
            </a:xfrm>
            <a:custGeom>
              <a:avLst/>
              <a:gdLst>
                <a:gd name="connsiteX0" fmla="*/ 0 w 282723"/>
                <a:gd name="connsiteY0" fmla="*/ 70536 h 352682"/>
                <a:gd name="connsiteX1" fmla="*/ 141362 w 282723"/>
                <a:gd name="connsiteY1" fmla="*/ 70536 h 352682"/>
                <a:gd name="connsiteX2" fmla="*/ 141362 w 282723"/>
                <a:gd name="connsiteY2" fmla="*/ 0 h 352682"/>
                <a:gd name="connsiteX3" fmla="*/ 282723 w 282723"/>
                <a:gd name="connsiteY3" fmla="*/ 176341 h 352682"/>
                <a:gd name="connsiteX4" fmla="*/ 141362 w 282723"/>
                <a:gd name="connsiteY4" fmla="*/ 352682 h 352682"/>
                <a:gd name="connsiteX5" fmla="*/ 141362 w 282723"/>
                <a:gd name="connsiteY5" fmla="*/ 282146 h 352682"/>
                <a:gd name="connsiteX6" fmla="*/ 0 w 282723"/>
                <a:gd name="connsiteY6" fmla="*/ 282146 h 352682"/>
                <a:gd name="connsiteX7" fmla="*/ 0 w 282723"/>
                <a:gd name="connsiteY7" fmla="*/ 70536 h 35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23" h="352682">
                  <a:moveTo>
                    <a:pt x="0" y="70536"/>
                  </a:moveTo>
                  <a:lnTo>
                    <a:pt x="141362" y="70536"/>
                  </a:lnTo>
                  <a:lnTo>
                    <a:pt x="141362" y="0"/>
                  </a:lnTo>
                  <a:lnTo>
                    <a:pt x="282723" y="176341"/>
                  </a:lnTo>
                  <a:lnTo>
                    <a:pt x="141362" y="352682"/>
                  </a:lnTo>
                  <a:lnTo>
                    <a:pt x="141362" y="282146"/>
                  </a:lnTo>
                  <a:lnTo>
                    <a:pt x="0" y="282146"/>
                  </a:lnTo>
                  <a:lnTo>
                    <a:pt x="0" y="705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0536" rIns="84817" bIns="70536"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43" name="Rectangle: Rounded Corners 42">
              <a:extLst>
                <a:ext uri="{FF2B5EF4-FFF2-40B4-BE49-F238E27FC236}">
                  <a16:creationId xmlns:a16="http://schemas.microsoft.com/office/drawing/2014/main" id="{C67D7490-2759-4776-BB7D-1330043799BE}"/>
                </a:ext>
              </a:extLst>
            </p:cNvPr>
            <p:cNvSpPr>
              <a:spLocks noChangeAspect="1"/>
            </p:cNvSpPr>
            <p:nvPr/>
          </p:nvSpPr>
          <p:spPr>
            <a:xfrm>
              <a:off x="7566038" y="2137604"/>
              <a:ext cx="1600200" cy="1659839"/>
            </a:xfrm>
            <a:prstGeom prst="roundRect">
              <a:avLst>
                <a:gd name="adj" fmla="val 10000"/>
              </a:avLst>
            </a:prstGeom>
            <a:blipFill>
              <a:blip r:embed="rId6">
                <a:extLst>
                  <a:ext uri="{28A0092B-C50C-407E-A947-70E740481C1C}">
                    <a14:useLocalDpi xmlns:a14="http://schemas.microsoft.com/office/drawing/2010/main" val="0"/>
                  </a:ext>
                </a:extLst>
              </a:blip>
              <a:srcRect/>
              <a:stretch>
                <a:fillRect t="1797" b="179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4" name="Freeform: Shape 43">
              <a:extLst>
                <a:ext uri="{FF2B5EF4-FFF2-40B4-BE49-F238E27FC236}">
                  <a16:creationId xmlns:a16="http://schemas.microsoft.com/office/drawing/2014/main" id="{51B3C855-12DE-457C-B512-78C7339CD734}"/>
                </a:ext>
              </a:extLst>
            </p:cNvPr>
            <p:cNvSpPr/>
            <p:nvPr/>
          </p:nvSpPr>
          <p:spPr>
            <a:xfrm>
              <a:off x="7451738" y="3838077"/>
              <a:ext cx="1828800" cy="1371600"/>
            </a:xfrm>
            <a:custGeom>
              <a:avLst/>
              <a:gdLst>
                <a:gd name="connsiteX0" fmla="*/ 0 w 1467762"/>
                <a:gd name="connsiteY0" fmla="*/ 146776 h 1467762"/>
                <a:gd name="connsiteX1" fmla="*/ 146776 w 1467762"/>
                <a:gd name="connsiteY1" fmla="*/ 0 h 1467762"/>
                <a:gd name="connsiteX2" fmla="*/ 1320986 w 1467762"/>
                <a:gd name="connsiteY2" fmla="*/ 0 h 1467762"/>
                <a:gd name="connsiteX3" fmla="*/ 1467762 w 1467762"/>
                <a:gd name="connsiteY3" fmla="*/ 146776 h 1467762"/>
                <a:gd name="connsiteX4" fmla="*/ 1467762 w 1467762"/>
                <a:gd name="connsiteY4" fmla="*/ 1320986 h 1467762"/>
                <a:gd name="connsiteX5" fmla="*/ 1320986 w 1467762"/>
                <a:gd name="connsiteY5" fmla="*/ 1467762 h 1467762"/>
                <a:gd name="connsiteX6" fmla="*/ 146776 w 1467762"/>
                <a:gd name="connsiteY6" fmla="*/ 1467762 h 1467762"/>
                <a:gd name="connsiteX7" fmla="*/ 0 w 1467762"/>
                <a:gd name="connsiteY7" fmla="*/ 1320986 h 1467762"/>
                <a:gd name="connsiteX8" fmla="*/ 0 w 1467762"/>
                <a:gd name="connsiteY8" fmla="*/ 146776 h 14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762" h="1467762">
                  <a:moveTo>
                    <a:pt x="0" y="146776"/>
                  </a:moveTo>
                  <a:cubicBezTo>
                    <a:pt x="0" y="65714"/>
                    <a:pt x="65714" y="0"/>
                    <a:pt x="146776" y="0"/>
                  </a:cubicBezTo>
                  <a:lnTo>
                    <a:pt x="1320986" y="0"/>
                  </a:lnTo>
                  <a:cubicBezTo>
                    <a:pt x="1402048" y="0"/>
                    <a:pt x="1467762" y="65714"/>
                    <a:pt x="1467762" y="146776"/>
                  </a:cubicBezTo>
                  <a:lnTo>
                    <a:pt x="1467762" y="1320986"/>
                  </a:lnTo>
                  <a:cubicBezTo>
                    <a:pt x="1467762" y="1402048"/>
                    <a:pt x="1402048" y="1467762"/>
                    <a:pt x="1320986" y="1467762"/>
                  </a:cubicBezTo>
                  <a:lnTo>
                    <a:pt x="146776" y="1467762"/>
                  </a:lnTo>
                  <a:cubicBezTo>
                    <a:pt x="65714" y="1467762"/>
                    <a:pt x="0" y="1402048"/>
                    <a:pt x="0" y="1320986"/>
                  </a:cubicBezTo>
                  <a:lnTo>
                    <a:pt x="0" y="146776"/>
                  </a:lnTo>
                  <a:close/>
                </a:path>
              </a:pathLst>
            </a:custGeom>
            <a:solidFill>
              <a:srgbClr val="5CCC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759" tIns="107759" rIns="107759" bIns="107759" numCol="1" spcCol="1270" anchor="ctr" anchorCtr="0">
              <a:noAutofit/>
            </a:bodyPr>
            <a:lstStyle/>
            <a:p>
              <a:pPr marL="0" lvl="1" indent="0" algn="ctr" defTabSz="711200">
                <a:lnSpc>
                  <a:spcPct val="100000"/>
                </a:lnSpc>
                <a:spcBef>
                  <a:spcPct val="0"/>
                </a:spcBef>
                <a:spcAft>
                  <a:spcPts val="0"/>
                </a:spcAft>
                <a:buNone/>
              </a:pPr>
              <a:r>
                <a:rPr lang="en-US" b="1" kern="1200">
                  <a:solidFill>
                    <a:schemeClr val="bg1"/>
                  </a:solidFill>
                  <a:latin typeface="Segoe UI Semilight" panose="020B0402040204020203" pitchFamily="34" charset="0"/>
                  <a:ea typeface="+mn-ea"/>
                  <a:cs typeface="Segoe UI Semilight" panose="020B0402040204020203" pitchFamily="34" charset="0"/>
                </a:rPr>
                <a:t>Collection of systems housing or using data</a:t>
              </a:r>
            </a:p>
          </p:txBody>
        </p:sp>
        <p:sp>
          <p:nvSpPr>
            <p:cNvPr id="45" name="Freeform: Shape 44">
              <a:extLst>
                <a:ext uri="{FF2B5EF4-FFF2-40B4-BE49-F238E27FC236}">
                  <a16:creationId xmlns:a16="http://schemas.microsoft.com/office/drawing/2014/main" id="{04333723-FF62-46F7-B288-E0CC6E61D48F}"/>
                </a:ext>
              </a:extLst>
            </p:cNvPr>
            <p:cNvSpPr/>
            <p:nvPr/>
          </p:nvSpPr>
          <p:spPr>
            <a:xfrm>
              <a:off x="9280538" y="2782866"/>
              <a:ext cx="365760" cy="365760"/>
            </a:xfrm>
            <a:custGeom>
              <a:avLst/>
              <a:gdLst>
                <a:gd name="connsiteX0" fmla="*/ 0 w 282723"/>
                <a:gd name="connsiteY0" fmla="*/ 70536 h 352682"/>
                <a:gd name="connsiteX1" fmla="*/ 141362 w 282723"/>
                <a:gd name="connsiteY1" fmla="*/ 70536 h 352682"/>
                <a:gd name="connsiteX2" fmla="*/ 141362 w 282723"/>
                <a:gd name="connsiteY2" fmla="*/ 0 h 352682"/>
                <a:gd name="connsiteX3" fmla="*/ 282723 w 282723"/>
                <a:gd name="connsiteY3" fmla="*/ 176341 h 352682"/>
                <a:gd name="connsiteX4" fmla="*/ 141362 w 282723"/>
                <a:gd name="connsiteY4" fmla="*/ 352682 h 352682"/>
                <a:gd name="connsiteX5" fmla="*/ 141362 w 282723"/>
                <a:gd name="connsiteY5" fmla="*/ 282146 h 352682"/>
                <a:gd name="connsiteX6" fmla="*/ 0 w 282723"/>
                <a:gd name="connsiteY6" fmla="*/ 282146 h 352682"/>
                <a:gd name="connsiteX7" fmla="*/ 0 w 282723"/>
                <a:gd name="connsiteY7" fmla="*/ 70536 h 35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23" h="352682">
                  <a:moveTo>
                    <a:pt x="0" y="70536"/>
                  </a:moveTo>
                  <a:lnTo>
                    <a:pt x="141362" y="70536"/>
                  </a:lnTo>
                  <a:lnTo>
                    <a:pt x="141362" y="0"/>
                  </a:lnTo>
                  <a:lnTo>
                    <a:pt x="282723" y="176341"/>
                  </a:lnTo>
                  <a:lnTo>
                    <a:pt x="141362" y="352682"/>
                  </a:lnTo>
                  <a:lnTo>
                    <a:pt x="141362" y="282146"/>
                  </a:lnTo>
                  <a:lnTo>
                    <a:pt x="0" y="282146"/>
                  </a:lnTo>
                  <a:lnTo>
                    <a:pt x="0" y="705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0536" rIns="84817" bIns="70536"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46" name="Rectangle: Rounded Corners 45">
              <a:extLst>
                <a:ext uri="{FF2B5EF4-FFF2-40B4-BE49-F238E27FC236}">
                  <a16:creationId xmlns:a16="http://schemas.microsoft.com/office/drawing/2014/main" id="{17C5C0D6-3349-448F-A8B7-C5D7682B8366}"/>
                </a:ext>
              </a:extLst>
            </p:cNvPr>
            <p:cNvSpPr>
              <a:spLocks/>
            </p:cNvSpPr>
            <p:nvPr/>
          </p:nvSpPr>
          <p:spPr>
            <a:xfrm>
              <a:off x="9643162" y="2018508"/>
              <a:ext cx="1828800" cy="1828800"/>
            </a:xfrm>
            <a:prstGeom prst="roundRect">
              <a:avLst>
                <a:gd name="adj" fmla="val 10000"/>
              </a:avLst>
            </a:prstGeom>
            <a:blipFill>
              <a:blip r:embed="rId7">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7" name="Freeform: Shape 46">
              <a:extLst>
                <a:ext uri="{FF2B5EF4-FFF2-40B4-BE49-F238E27FC236}">
                  <a16:creationId xmlns:a16="http://schemas.microsoft.com/office/drawing/2014/main" id="{A9EC66D4-0A58-42E8-BC9F-FDBAB9932677}"/>
                </a:ext>
              </a:extLst>
            </p:cNvPr>
            <p:cNvSpPr/>
            <p:nvPr/>
          </p:nvSpPr>
          <p:spPr>
            <a:xfrm>
              <a:off x="9643162" y="3833134"/>
              <a:ext cx="1828800" cy="1371600"/>
            </a:xfrm>
            <a:custGeom>
              <a:avLst/>
              <a:gdLst>
                <a:gd name="connsiteX0" fmla="*/ 0 w 1467762"/>
                <a:gd name="connsiteY0" fmla="*/ 146776 h 1467762"/>
                <a:gd name="connsiteX1" fmla="*/ 146776 w 1467762"/>
                <a:gd name="connsiteY1" fmla="*/ 0 h 1467762"/>
                <a:gd name="connsiteX2" fmla="*/ 1320986 w 1467762"/>
                <a:gd name="connsiteY2" fmla="*/ 0 h 1467762"/>
                <a:gd name="connsiteX3" fmla="*/ 1467762 w 1467762"/>
                <a:gd name="connsiteY3" fmla="*/ 146776 h 1467762"/>
                <a:gd name="connsiteX4" fmla="*/ 1467762 w 1467762"/>
                <a:gd name="connsiteY4" fmla="*/ 1320986 h 1467762"/>
                <a:gd name="connsiteX5" fmla="*/ 1320986 w 1467762"/>
                <a:gd name="connsiteY5" fmla="*/ 1467762 h 1467762"/>
                <a:gd name="connsiteX6" fmla="*/ 146776 w 1467762"/>
                <a:gd name="connsiteY6" fmla="*/ 1467762 h 1467762"/>
                <a:gd name="connsiteX7" fmla="*/ 0 w 1467762"/>
                <a:gd name="connsiteY7" fmla="*/ 1320986 h 1467762"/>
                <a:gd name="connsiteX8" fmla="*/ 0 w 1467762"/>
                <a:gd name="connsiteY8" fmla="*/ 146776 h 14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762" h="1467762">
                  <a:moveTo>
                    <a:pt x="0" y="146776"/>
                  </a:moveTo>
                  <a:cubicBezTo>
                    <a:pt x="0" y="65714"/>
                    <a:pt x="65714" y="0"/>
                    <a:pt x="146776" y="0"/>
                  </a:cubicBezTo>
                  <a:lnTo>
                    <a:pt x="1320986" y="0"/>
                  </a:lnTo>
                  <a:cubicBezTo>
                    <a:pt x="1402048" y="0"/>
                    <a:pt x="1467762" y="65714"/>
                    <a:pt x="1467762" y="146776"/>
                  </a:cubicBezTo>
                  <a:lnTo>
                    <a:pt x="1467762" y="1320986"/>
                  </a:lnTo>
                  <a:cubicBezTo>
                    <a:pt x="1467762" y="1402048"/>
                    <a:pt x="1402048" y="1467762"/>
                    <a:pt x="1320986" y="1467762"/>
                  </a:cubicBezTo>
                  <a:lnTo>
                    <a:pt x="146776" y="1467762"/>
                  </a:lnTo>
                  <a:cubicBezTo>
                    <a:pt x="65714" y="1467762"/>
                    <a:pt x="0" y="1402048"/>
                    <a:pt x="0" y="1320986"/>
                  </a:cubicBezTo>
                  <a:lnTo>
                    <a:pt x="0" y="146776"/>
                  </a:lnTo>
                  <a:close/>
                </a:path>
              </a:pathLst>
            </a:custGeom>
            <a:solidFill>
              <a:srgbClr val="4A20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189" tIns="119189" rIns="119189" bIns="119189" numCol="1" spcCol="1270" anchor="ctr" anchorCtr="0">
              <a:noAutofit/>
            </a:bodyPr>
            <a:lstStyle/>
            <a:p>
              <a:pPr marL="0" lvl="0" indent="0" algn="ctr" defTabSz="889000">
                <a:lnSpc>
                  <a:spcPct val="90000"/>
                </a:lnSpc>
                <a:spcBef>
                  <a:spcPct val="0"/>
                </a:spcBef>
                <a:spcAft>
                  <a:spcPct val="35000"/>
                </a:spcAft>
                <a:buNone/>
              </a:pPr>
              <a:r>
                <a:rPr lang="en-US" sz="2400" kern="1200">
                  <a:latin typeface="Segoe UI Semibold" panose="020B0702040204020203" pitchFamily="34" charset="0"/>
                  <a:cs typeface="Segoe UI Semibold" panose="020B0702040204020203" pitchFamily="34" charset="0"/>
                </a:rPr>
                <a:t>Data-Driven Decisions</a:t>
              </a:r>
            </a:p>
          </p:txBody>
        </p:sp>
        <p:sp>
          <p:nvSpPr>
            <p:cNvPr id="49" name="TextBox 48">
              <a:extLst>
                <a:ext uri="{FF2B5EF4-FFF2-40B4-BE49-F238E27FC236}">
                  <a16:creationId xmlns:a16="http://schemas.microsoft.com/office/drawing/2014/main" id="{A5A2F134-DAB8-43D4-B635-6BBCA2F1F7A4}"/>
                </a:ext>
              </a:extLst>
            </p:cNvPr>
            <p:cNvSpPr txBox="1"/>
            <p:nvPr/>
          </p:nvSpPr>
          <p:spPr>
            <a:xfrm>
              <a:off x="867683" y="1421027"/>
              <a:ext cx="1828800" cy="685800"/>
            </a:xfrm>
            <a:prstGeom prst="rect">
              <a:avLst/>
            </a:prstGeom>
            <a:solidFill>
              <a:srgbClr val="EC6141"/>
            </a:solidFill>
            <a:ln>
              <a:noFill/>
            </a:ln>
            <a:effectLst/>
            <a:scene3d>
              <a:camera prst="orthographicFront">
                <a:rot lat="0" lon="0" rev="0"/>
              </a:camera>
              <a:lightRig rig="chilly" dir="t">
                <a:rot lat="0" lon="0" rev="18480000"/>
              </a:lightRig>
            </a:scene3d>
            <a:sp3d prstMaterial="clear">
              <a:bevelT h="63500"/>
            </a:sp3d>
          </p:spPr>
          <p:txBody>
            <a:bodyPr spcFirstLastPara="0" vert="horz" wrap="square" lIns="68580" tIns="68580" rIns="68580" bIns="68580" numCol="1" spcCol="1270" anchor="ctr" anchorCtr="0">
              <a:noAutofit/>
            </a:bodyPr>
            <a:lstStyle>
              <a:lvl1pPr>
                <a:defRPr>
                  <a:latin typeface="Segoe UI Semilight" panose="020B0402040204020203" pitchFamily="34" charset="0"/>
                  <a:cs typeface="Segoe UI Semilight" panose="020B0402040204020203" pitchFamily="34" charset="0"/>
                </a:defRPr>
              </a:lvl1pPr>
            </a:lstStyle>
            <a:p>
              <a:pPr algn="ctr"/>
              <a:r>
                <a:rPr lang="en-US" b="1"/>
                <a:t>Data </a:t>
              </a:r>
            </a:p>
            <a:p>
              <a:pPr algn="ctr"/>
              <a:r>
                <a:rPr lang="en-US" b="1"/>
                <a:t>Mining</a:t>
              </a:r>
            </a:p>
          </p:txBody>
        </p:sp>
        <p:sp>
          <p:nvSpPr>
            <p:cNvPr id="50" name="TextBox 49">
              <a:extLst>
                <a:ext uri="{FF2B5EF4-FFF2-40B4-BE49-F238E27FC236}">
                  <a16:creationId xmlns:a16="http://schemas.microsoft.com/office/drawing/2014/main" id="{601A6392-DB8D-44F4-A14C-2F4324628280}"/>
                </a:ext>
              </a:extLst>
            </p:cNvPr>
            <p:cNvSpPr txBox="1"/>
            <p:nvPr/>
          </p:nvSpPr>
          <p:spPr>
            <a:xfrm>
              <a:off x="3064525" y="1421027"/>
              <a:ext cx="1828800" cy="689720"/>
            </a:xfrm>
            <a:prstGeom prst="rect">
              <a:avLst/>
            </a:prstGeom>
            <a:solidFill>
              <a:srgbClr val="F9BE10"/>
            </a:solidFill>
            <a:ln>
              <a:noFill/>
            </a:ln>
            <a:effectLst/>
            <a:scene3d>
              <a:camera prst="orthographicFront">
                <a:rot lat="0" lon="0" rev="0"/>
              </a:camera>
              <a:lightRig rig="chilly" dir="t">
                <a:rot lat="0" lon="0" rev="18480000"/>
              </a:lightRig>
            </a:scene3d>
            <a:sp3d prstMaterial="clear">
              <a:bevelT h="63500"/>
            </a:sp3d>
          </p:spPr>
          <p:txBody>
            <a:bodyPr spcFirstLastPara="0" vert="horz" wrap="square" lIns="68580" tIns="68580" rIns="68580" bIns="68580" numCol="1" spcCol="1270" anchor="ctr" anchorCtr="0">
              <a:noAutofit/>
            </a:bodyPr>
            <a:lstStyle>
              <a:defPPr>
                <a:defRPr lang="en-US"/>
              </a:defPPr>
              <a:lvl1pPr algn="ctr">
                <a:defRPr>
                  <a:latin typeface="Segoe UI Semilight" panose="020B0402040204020203" pitchFamily="34" charset="0"/>
                  <a:cs typeface="Segoe UI Semilight" panose="020B0402040204020203" pitchFamily="34" charset="0"/>
                </a:defRPr>
              </a:lvl1pPr>
            </a:lstStyle>
            <a:p>
              <a:r>
                <a:rPr lang="en-US" b="1"/>
                <a:t>Data </a:t>
              </a:r>
            </a:p>
            <a:p>
              <a:r>
                <a:rPr lang="en-US" b="1"/>
                <a:t>Analytics</a:t>
              </a:r>
            </a:p>
          </p:txBody>
        </p:sp>
        <p:sp>
          <p:nvSpPr>
            <p:cNvPr id="51" name="TextBox 50">
              <a:extLst>
                <a:ext uri="{FF2B5EF4-FFF2-40B4-BE49-F238E27FC236}">
                  <a16:creationId xmlns:a16="http://schemas.microsoft.com/office/drawing/2014/main" id="{6E957A43-CC5D-4D9C-BB7F-36EDCDA484AD}"/>
                </a:ext>
              </a:extLst>
            </p:cNvPr>
            <p:cNvSpPr txBox="1"/>
            <p:nvPr/>
          </p:nvSpPr>
          <p:spPr>
            <a:xfrm>
              <a:off x="5260314" y="1426169"/>
              <a:ext cx="1828800" cy="689720"/>
            </a:xfrm>
            <a:prstGeom prst="rect">
              <a:avLst/>
            </a:prstGeom>
            <a:solidFill>
              <a:srgbClr val="4DA8B8"/>
            </a:solid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ctr"/>
              <a:r>
                <a:rPr lang="en-US" b="1">
                  <a:latin typeface="Segoe UI Semilight" panose="020B0402040204020203" pitchFamily="34" charset="0"/>
                  <a:cs typeface="Segoe UI Semilight" panose="020B0402040204020203" pitchFamily="34" charset="0"/>
                </a:rPr>
                <a:t>Data Visualization</a:t>
              </a:r>
            </a:p>
          </p:txBody>
        </p:sp>
        <p:sp>
          <p:nvSpPr>
            <p:cNvPr id="52" name="TextBox 51">
              <a:extLst>
                <a:ext uri="{FF2B5EF4-FFF2-40B4-BE49-F238E27FC236}">
                  <a16:creationId xmlns:a16="http://schemas.microsoft.com/office/drawing/2014/main" id="{8108A0E8-0282-4959-AE95-620122B33BFF}"/>
                </a:ext>
              </a:extLst>
            </p:cNvPr>
            <p:cNvSpPr txBox="1"/>
            <p:nvPr/>
          </p:nvSpPr>
          <p:spPr>
            <a:xfrm>
              <a:off x="7451738" y="1414798"/>
              <a:ext cx="1828800" cy="689720"/>
            </a:xfrm>
            <a:prstGeom prst="rect">
              <a:avLst/>
            </a:prstGeom>
            <a:solidFill>
              <a:srgbClr val="5CCC6C"/>
            </a:solid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ctr"/>
              <a:r>
                <a:rPr lang="en-US" b="1">
                  <a:latin typeface="Segoe UI Semilight" panose="020B0402040204020203" pitchFamily="34" charset="0"/>
                  <a:cs typeface="Segoe UI Semilight" panose="020B0402040204020203" pitchFamily="34" charset="0"/>
                </a:rPr>
                <a:t>Data Tools and Infrastructure</a:t>
              </a:r>
            </a:p>
          </p:txBody>
        </p:sp>
      </p:grpSp>
      <p:pic>
        <p:nvPicPr>
          <p:cNvPr id="55" name="Picture 54" descr="Logo&#10;&#10;Description automatically generated with medium confidence">
            <a:extLst>
              <a:ext uri="{FF2B5EF4-FFF2-40B4-BE49-F238E27FC236}">
                <a16:creationId xmlns:a16="http://schemas.microsoft.com/office/drawing/2014/main" id="{90227B20-7C8E-4FAC-BED7-F87CAFF5C3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5070" y="5852159"/>
            <a:ext cx="917459" cy="914400"/>
          </a:xfrm>
          <a:prstGeom prst="rect">
            <a:avLst/>
          </a:prstGeom>
        </p:spPr>
      </p:pic>
      <p:sp>
        <p:nvSpPr>
          <p:cNvPr id="3" name="TextBox 2">
            <a:extLst>
              <a:ext uri="{FF2B5EF4-FFF2-40B4-BE49-F238E27FC236}">
                <a16:creationId xmlns:a16="http://schemas.microsoft.com/office/drawing/2014/main" id="{41E7A97C-6CC5-408B-A72D-0BB8A053E955}"/>
              </a:ext>
            </a:extLst>
          </p:cNvPr>
          <p:cNvSpPr txBox="1"/>
          <p:nvPr/>
        </p:nvSpPr>
        <p:spPr>
          <a:xfrm>
            <a:off x="1726121" y="5509259"/>
            <a:ext cx="8686800" cy="685800"/>
          </a:xfrm>
          <a:prstGeom prst="rect">
            <a:avLst/>
          </a:prstGeom>
          <a:noFill/>
        </p:spPr>
        <p:txBody>
          <a:bodyPr wrap="square" rtlCol="0" anchor="ctr">
            <a:spAutoFit/>
          </a:bodyPr>
          <a:lstStyle/>
          <a:p>
            <a:pPr algn="ctr"/>
            <a:r>
              <a:rPr lang="en-US" i="1" dirty="0">
                <a:solidFill>
                  <a:srgbClr val="1F1B92"/>
                </a:solidFill>
                <a:latin typeface="Segoe UI Semilight" panose="020B0402040204020203" pitchFamily="34" charset="0"/>
                <a:cs typeface="Segoe UI Semilight" panose="020B0402040204020203" pitchFamily="34" charset="0"/>
              </a:rPr>
              <a:t>By transforming data to use for analytics, we can visualize our insights and make data-driven decisions leveraging software and services.</a:t>
            </a:r>
          </a:p>
        </p:txBody>
      </p:sp>
    </p:spTree>
    <p:extLst>
      <p:ext uri="{BB962C8B-B14F-4D97-AF65-F5344CB8AC3E}">
        <p14:creationId xmlns:p14="http://schemas.microsoft.com/office/powerpoint/2010/main" val="333739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E749BC1B-F965-413C-AC21-CAEF06043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1">
            <a:extLst>
              <a:ext uri="{FF2B5EF4-FFF2-40B4-BE49-F238E27FC236}">
                <a16:creationId xmlns:a16="http://schemas.microsoft.com/office/drawing/2014/main" id="{60777F5C-BABD-984E-979A-8B9B34DAFF07}"/>
              </a:ext>
            </a:extLst>
          </p:cNvPr>
          <p:cNvSpPr txBox="1">
            <a:spLocks/>
          </p:cNvSpPr>
          <p:nvPr/>
        </p:nvSpPr>
        <p:spPr>
          <a:xfrm>
            <a:off x="643466" y="753626"/>
            <a:ext cx="5334930" cy="3004145"/>
          </a:xfrm>
          <a:prstGeom prst="rect">
            <a:avLst/>
          </a:prstGeom>
        </p:spPr>
        <p:txBody>
          <a:bodyPr vert="horz" lIns="91440" tIns="45720" rIns="91440" bIns="45720" rtlCol="0" anchor="b">
            <a:normAutofit/>
          </a:bodyPr>
          <a:lstStyle>
            <a:lvl1pPr indent="0" algn="ctr">
              <a:lnSpc>
                <a:spcPct val="90000"/>
              </a:lnSpc>
              <a:spcBef>
                <a:spcPts val="1000"/>
              </a:spcBef>
              <a:buFont typeface="Arial" panose="020B0604020202020204" pitchFamily="34" charset="0"/>
              <a:buNone/>
              <a:defRPr lang="en-US" sz="4800" b="1" dirty="0" smtClean="0">
                <a:solidFill>
                  <a:srgbClr val="F9BE10"/>
                </a:solidFill>
                <a:latin typeface="Segoe UI Semilight" panose="020B0402040204020203" pitchFamily="34" charset="0"/>
                <a:cs typeface="Segoe UI Semilight" panose="020B04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ct val="0"/>
              </a:spcBef>
              <a:spcAft>
                <a:spcPts val="600"/>
              </a:spcAft>
            </a:pPr>
            <a:r>
              <a:rPr lang="en-US" sz="5400" kern="1200" dirty="0">
                <a:solidFill>
                  <a:srgbClr val="FFFFFF"/>
                </a:solidFill>
                <a:latin typeface="+mj-lt"/>
                <a:ea typeface="+mj-ea"/>
                <a:cs typeface="+mj-cs"/>
              </a:rPr>
              <a:t>How can Data Analytics help?</a:t>
            </a:r>
          </a:p>
        </p:txBody>
      </p:sp>
      <p:sp>
        <p:nvSpPr>
          <p:cNvPr id="21" name="Oval 15">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7">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pic>
        <p:nvPicPr>
          <p:cNvPr id="8" name="Picture 7">
            <a:extLst>
              <a:ext uri="{FF2B5EF4-FFF2-40B4-BE49-F238E27FC236}">
                <a16:creationId xmlns:a16="http://schemas.microsoft.com/office/drawing/2014/main" id="{665C3ADC-0E30-A945-92E0-D7DC47A8675A}"/>
              </a:ext>
            </a:extLst>
          </p:cNvPr>
          <p:cNvPicPr>
            <a:picLocks noChangeAspect="1"/>
          </p:cNvPicPr>
          <p:nvPr/>
        </p:nvPicPr>
        <p:blipFill rotWithShape="1">
          <a:blip r:embed="rId3">
            <a:extLst>
              <a:ext uri="{28A0092B-C50C-407E-A947-70E740481C1C}">
                <a14:useLocalDpi xmlns:a14="http://schemas.microsoft.com/office/drawing/2010/main" val="0"/>
              </a:ext>
            </a:extLst>
          </a:blip>
          <a:srcRect t="3476" r="-7" b="3788"/>
          <a:stretch/>
        </p:blipFill>
        <p:spPr>
          <a:xfrm>
            <a:off x="9547017" y="4405333"/>
            <a:ext cx="2644983"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p:spPr>
      </p:pic>
      <p:pic>
        <p:nvPicPr>
          <p:cNvPr id="9" name="Picture 8">
            <a:extLst>
              <a:ext uri="{FF2B5EF4-FFF2-40B4-BE49-F238E27FC236}">
                <a16:creationId xmlns:a16="http://schemas.microsoft.com/office/drawing/2014/main" id="{B063E56E-AE66-4D43-BAFE-A177FEAB982A}"/>
              </a:ext>
            </a:extLst>
          </p:cNvPr>
          <p:cNvPicPr>
            <a:picLocks noChangeAspect="1"/>
          </p:cNvPicPr>
          <p:nvPr/>
        </p:nvPicPr>
        <p:blipFill rotWithShape="1">
          <a:blip r:embed="rId4">
            <a:extLst>
              <a:ext uri="{28A0092B-C50C-407E-A947-70E740481C1C}">
                <a14:useLocalDpi xmlns:a14="http://schemas.microsoft.com/office/drawing/2010/main" val="0"/>
              </a:ext>
            </a:extLst>
          </a:blip>
          <a:srcRect r="-6" b="-6"/>
          <a:stretch/>
        </p:blipFill>
        <p:spPr>
          <a:xfrm>
            <a:off x="6401202" y="1790202"/>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Logo&#10;&#10;Description automatically generated with medium confidence">
            <a:extLst>
              <a:ext uri="{FF2B5EF4-FFF2-40B4-BE49-F238E27FC236}">
                <a16:creationId xmlns:a16="http://schemas.microsoft.com/office/drawing/2014/main" id="{89DF1325-1873-654D-8668-5B821A91BD02}"/>
              </a:ext>
            </a:extLst>
          </p:cNvPr>
          <p:cNvPicPr>
            <a:picLocks noChangeAspect="1"/>
          </p:cNvPicPr>
          <p:nvPr/>
        </p:nvPicPr>
        <p:blipFill rotWithShape="1">
          <a:blip r:embed="rId5">
            <a:extLst>
              <a:ext uri="{28A0092B-C50C-407E-A947-70E740481C1C}">
                <a14:useLocalDpi xmlns:a14="http://schemas.microsoft.com/office/drawing/2010/main" val="0"/>
              </a:ext>
            </a:extLst>
          </a:blip>
          <a:srcRect t="740" r="-5" b="4398"/>
          <a:stretch/>
        </p:blipFill>
        <p:spPr>
          <a:xfrm>
            <a:off x="9490668" y="10"/>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25" name="Straight Connector 19">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1">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50037"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Tree>
    <p:extLst>
      <p:ext uri="{BB962C8B-B14F-4D97-AF65-F5344CB8AC3E}">
        <p14:creationId xmlns:p14="http://schemas.microsoft.com/office/powerpoint/2010/main" val="4223424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C8C9F32-FDED-024F-A5A2-EB53BE9C5782}"/>
              </a:ext>
            </a:extLst>
          </p:cNvPr>
          <p:cNvSpPr>
            <a:spLocks noGrp="1"/>
          </p:cNvSpPr>
          <p:nvPr>
            <p:ph type="title"/>
          </p:nvPr>
        </p:nvSpPr>
        <p:spPr>
          <a:xfrm>
            <a:off x="804672" y="802955"/>
            <a:ext cx="5565224" cy="1454051"/>
          </a:xfrm>
        </p:spPr>
        <p:txBody>
          <a:bodyPr vert="horz" lIns="91440" tIns="45720" rIns="91440" bIns="45720" rtlCol="0" anchor="ctr">
            <a:noAutofit/>
          </a:bodyPr>
          <a:lstStyle/>
          <a:p>
            <a:r>
              <a:rPr lang="en-US" sz="4000" kern="1200" dirty="0">
                <a:solidFill>
                  <a:schemeClr val="tx2"/>
                </a:solidFill>
                <a:latin typeface="Segoe UI Semibold" panose="020B0702040204020203" pitchFamily="34" charset="0"/>
                <a:cs typeface="Segoe UI Semibold" panose="020B0702040204020203" pitchFamily="34" charset="0"/>
              </a:rPr>
              <a:t>Donor Segmentation</a:t>
            </a:r>
          </a:p>
        </p:txBody>
      </p:sp>
      <p:sp>
        <p:nvSpPr>
          <p:cNvPr id="7" name="Content Placeholder 2">
            <a:extLst>
              <a:ext uri="{FF2B5EF4-FFF2-40B4-BE49-F238E27FC236}">
                <a16:creationId xmlns:a16="http://schemas.microsoft.com/office/drawing/2014/main" id="{95D4C8E5-35A8-B34E-B5EE-43DEC29C7780}"/>
              </a:ext>
            </a:extLst>
          </p:cNvPr>
          <p:cNvSpPr txBox="1">
            <a:spLocks/>
          </p:cNvSpPr>
          <p:nvPr/>
        </p:nvSpPr>
        <p:spPr>
          <a:xfrm>
            <a:off x="694983" y="2076871"/>
            <a:ext cx="5674913" cy="36392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2"/>
                </a:solidFill>
                <a:latin typeface="Segoe UI Semilight" panose="020B0402040204020203" pitchFamily="34" charset="0"/>
                <a:cs typeface="Segoe UI Semilight" panose="020B0402040204020203" pitchFamily="34" charset="0"/>
              </a:rPr>
              <a:t>Segment the donors base into distinct groups, based on:</a:t>
            </a:r>
          </a:p>
          <a:p>
            <a:pPr marL="0" indent="0">
              <a:buNone/>
            </a:pPr>
            <a:endParaRPr lang="en-US" sz="2400" dirty="0">
              <a:solidFill>
                <a:schemeClr val="tx2"/>
              </a:solidFill>
              <a:latin typeface="Segoe UI Semilight" panose="020B0402040204020203" pitchFamily="34" charset="0"/>
              <a:cs typeface="Segoe UI Semilight" panose="020B0402040204020203" pitchFamily="34" charset="0"/>
            </a:endParaRPr>
          </a:p>
          <a:p>
            <a:pPr marL="971550" lvl="1"/>
            <a:r>
              <a:rPr lang="en-US" dirty="0">
                <a:solidFill>
                  <a:schemeClr val="tx2"/>
                </a:solidFill>
                <a:latin typeface="Segoe UI Semilight" panose="020B0402040204020203" pitchFamily="34" charset="0"/>
                <a:cs typeface="Segoe UI Semilight" panose="020B0402040204020203" pitchFamily="34" charset="0"/>
              </a:rPr>
              <a:t>Donation frequency</a:t>
            </a:r>
          </a:p>
          <a:p>
            <a:pPr marL="971550" lvl="1"/>
            <a:r>
              <a:rPr lang="en-US" dirty="0">
                <a:solidFill>
                  <a:schemeClr val="tx2"/>
                </a:solidFill>
                <a:latin typeface="Segoe UI Semilight" panose="020B0402040204020203" pitchFamily="34" charset="0"/>
                <a:cs typeface="Segoe UI Semilight" panose="020B0402040204020203" pitchFamily="34" charset="0"/>
              </a:rPr>
              <a:t>Donation amount</a:t>
            </a:r>
          </a:p>
          <a:p>
            <a:pPr marL="971550" lvl="1"/>
            <a:r>
              <a:rPr lang="en-US" dirty="0">
                <a:solidFill>
                  <a:schemeClr val="tx2"/>
                </a:solidFill>
                <a:latin typeface="Segoe UI Semilight" panose="020B0402040204020203" pitchFamily="34" charset="0"/>
                <a:cs typeface="Segoe UI Semilight" panose="020B0402040204020203" pitchFamily="34" charset="0"/>
              </a:rPr>
              <a:t>Communication preferences	</a:t>
            </a:r>
          </a:p>
        </p:txBody>
      </p:sp>
      <p:grpSp>
        <p:nvGrpSpPr>
          <p:cNvPr id="32" name="Group 1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3" name="Freeform: Shape 1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descr="Group">
            <a:extLst>
              <a:ext uri="{FF2B5EF4-FFF2-40B4-BE49-F238E27FC236}">
                <a16:creationId xmlns:a16="http://schemas.microsoft.com/office/drawing/2014/main" id="{97FF59B6-FA75-5E9F-5DB6-6AE72DA4F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57213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8C4CF-A91B-614C-B12D-41F050F81593}"/>
              </a:ext>
            </a:extLst>
          </p:cNvPr>
          <p:cNvSpPr>
            <a:spLocks noGrp="1"/>
          </p:cNvSpPr>
          <p:nvPr>
            <p:ph type="title"/>
          </p:nvPr>
        </p:nvSpPr>
        <p:spPr>
          <a:xfrm>
            <a:off x="838201" y="365125"/>
            <a:ext cx="5251316" cy="1807305"/>
          </a:xfrm>
        </p:spPr>
        <p:txBody>
          <a:bodyPr>
            <a:normAutofit fontScale="90000"/>
          </a:bodyPr>
          <a:lstStyle/>
          <a:p>
            <a:r>
              <a:rPr lang="en-US" dirty="0">
                <a:latin typeface="Segoe UI Semibold" panose="020B0702040204020203" pitchFamily="34" charset="0"/>
                <a:cs typeface="Segoe UI Semibold" panose="020B0702040204020203" pitchFamily="34" charset="0"/>
              </a:rPr>
              <a:t>Fundraising Performance Analysis</a:t>
            </a:r>
          </a:p>
        </p:txBody>
      </p:sp>
      <p:sp>
        <p:nvSpPr>
          <p:cNvPr id="3" name="Content Placeholder 2">
            <a:extLst>
              <a:ext uri="{FF2B5EF4-FFF2-40B4-BE49-F238E27FC236}">
                <a16:creationId xmlns:a16="http://schemas.microsoft.com/office/drawing/2014/main" id="{DBD24192-099D-EB47-8F74-83C61042F626}"/>
              </a:ext>
            </a:extLst>
          </p:cNvPr>
          <p:cNvSpPr>
            <a:spLocks noGrp="1"/>
          </p:cNvSpPr>
          <p:nvPr>
            <p:ph idx="1"/>
          </p:nvPr>
        </p:nvSpPr>
        <p:spPr>
          <a:xfrm>
            <a:off x="838200" y="2333297"/>
            <a:ext cx="4619621" cy="3843666"/>
          </a:xfrm>
        </p:spPr>
        <p:txBody>
          <a:bodyPr>
            <a:normAutofit/>
          </a:bodyPr>
          <a:lstStyle/>
          <a:p>
            <a:pPr>
              <a:lnSpc>
                <a:spcPct val="150000"/>
              </a:lnSpc>
            </a:pPr>
            <a:r>
              <a:rPr lang="en-US" sz="2400" b="0" i="0" dirty="0">
                <a:effectLst/>
                <a:latin typeface="Segoe UI Semilight" panose="020B0402040204020203" pitchFamily="34" charset="0"/>
                <a:cs typeface="Segoe UI Semilight" panose="020B0402040204020203" pitchFamily="34" charset="0"/>
              </a:rPr>
              <a:t>Donation Amounts</a:t>
            </a:r>
          </a:p>
          <a:p>
            <a:pPr>
              <a:lnSpc>
                <a:spcPct val="150000"/>
              </a:lnSpc>
            </a:pPr>
            <a:r>
              <a:rPr lang="en-US" sz="2400" b="0" i="0" dirty="0">
                <a:effectLst/>
                <a:latin typeface="Segoe UI Semilight" panose="020B0402040204020203" pitchFamily="34" charset="0"/>
                <a:cs typeface="Segoe UI Semilight" panose="020B0402040204020203" pitchFamily="34" charset="0"/>
              </a:rPr>
              <a:t>Response Rates</a:t>
            </a:r>
            <a:endParaRPr lang="en-US" sz="2400" dirty="0">
              <a:latin typeface="Segoe UI Semilight" panose="020B0402040204020203" pitchFamily="34" charset="0"/>
              <a:cs typeface="Segoe UI Semilight" panose="020B0402040204020203" pitchFamily="34" charset="0"/>
            </a:endParaRPr>
          </a:p>
          <a:p>
            <a:pPr>
              <a:lnSpc>
                <a:spcPct val="150000"/>
              </a:lnSpc>
            </a:pPr>
            <a:r>
              <a:rPr lang="en-US" sz="2400" b="0" i="0" dirty="0">
                <a:effectLst/>
                <a:latin typeface="Segoe UI Semilight" panose="020B0402040204020203" pitchFamily="34" charset="0"/>
                <a:cs typeface="Segoe UI Semilight" panose="020B0402040204020203" pitchFamily="34" charset="0"/>
              </a:rPr>
              <a:t>Conversion Rates</a:t>
            </a:r>
          </a:p>
          <a:p>
            <a:pPr>
              <a:lnSpc>
                <a:spcPct val="150000"/>
              </a:lnSpc>
            </a:pPr>
            <a:r>
              <a:rPr lang="en-US" sz="2400" b="0" i="0" dirty="0">
                <a:effectLst/>
                <a:latin typeface="Segoe UI Semilight" panose="020B0402040204020203" pitchFamily="34" charset="0"/>
                <a:cs typeface="Segoe UI Semilight" panose="020B0402040204020203" pitchFamily="34" charset="0"/>
              </a:rPr>
              <a:t>Campaign ROI</a:t>
            </a:r>
            <a:endParaRPr lang="en-US" sz="2400" dirty="0">
              <a:latin typeface="Segoe UI Semilight" panose="020B0402040204020203" pitchFamily="34" charset="0"/>
              <a:cs typeface="Segoe UI Semilight" panose="020B0402040204020203" pitchFamily="34" charset="0"/>
            </a:endParaRPr>
          </a:p>
          <a:p>
            <a:pPr>
              <a:lnSpc>
                <a:spcPct val="150000"/>
              </a:lnSpc>
            </a:pPr>
            <a:r>
              <a:rPr lang="en-US" sz="2400" b="0" i="0" dirty="0">
                <a:effectLst/>
                <a:latin typeface="Segoe UI Semilight" panose="020B0402040204020203" pitchFamily="34" charset="0"/>
                <a:cs typeface="Segoe UI Semilight" panose="020B0402040204020203" pitchFamily="34" charset="0"/>
              </a:rPr>
              <a:t>Donor Feedback</a:t>
            </a:r>
            <a:endParaRPr lang="en-US" sz="2400" dirty="0">
              <a:latin typeface="Segoe UI Semilight" panose="020B0402040204020203" pitchFamily="34" charset="0"/>
              <a:cs typeface="Segoe UI Semilight" panose="020B0402040204020203" pitchFamily="34" charset="0"/>
            </a:endParaRPr>
          </a:p>
        </p:txBody>
      </p:sp>
      <p:pic>
        <p:nvPicPr>
          <p:cNvPr id="18" name="Picture 17" descr="Desk with productivity items">
            <a:extLst>
              <a:ext uri="{FF2B5EF4-FFF2-40B4-BE49-F238E27FC236}">
                <a16:creationId xmlns:a16="http://schemas.microsoft.com/office/drawing/2014/main" id="{78857CEF-F2CC-94F2-41BD-DD2C72AE105E}"/>
              </a:ext>
            </a:extLst>
          </p:cNvPr>
          <p:cNvPicPr>
            <a:picLocks noChangeAspect="1"/>
          </p:cNvPicPr>
          <p:nvPr/>
        </p:nvPicPr>
        <p:blipFill rotWithShape="1">
          <a:blip r:embed="rId3"/>
          <a:srcRect l="15998" r="2596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09340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5810-EC2C-714F-A324-ED3DAB1E9012}"/>
              </a:ext>
            </a:extLst>
          </p:cNvPr>
          <p:cNvSpPr>
            <a:spLocks noGrp="1"/>
          </p:cNvSpPr>
          <p:nvPr>
            <p:ph type="title"/>
          </p:nvPr>
        </p:nvSpPr>
        <p:spPr/>
        <p:txBody>
          <a:bodyPr/>
          <a:lstStyle/>
          <a:p>
            <a:r>
              <a:rPr lang="en-US" sz="4400" dirty="0"/>
              <a:t>Identify key factors for Donor Engagement</a:t>
            </a:r>
            <a:endParaRPr lang="en-US" dirty="0"/>
          </a:p>
        </p:txBody>
      </p:sp>
      <p:graphicFrame>
        <p:nvGraphicFramePr>
          <p:cNvPr id="6" name="Content Placeholder 2">
            <a:extLst>
              <a:ext uri="{FF2B5EF4-FFF2-40B4-BE49-F238E27FC236}">
                <a16:creationId xmlns:a16="http://schemas.microsoft.com/office/drawing/2014/main" id="{7AA79011-3A1F-19A4-2579-572C50E1DDC5}"/>
              </a:ext>
            </a:extLst>
          </p:cNvPr>
          <p:cNvGraphicFramePr>
            <a:graphicFrameLocks noGrp="1"/>
          </p:cNvGraphicFramePr>
          <p:nvPr>
            <p:ph idx="1"/>
            <p:extLst>
              <p:ext uri="{D42A27DB-BD31-4B8C-83A1-F6EECF244321}">
                <p14:modId xmlns:p14="http://schemas.microsoft.com/office/powerpoint/2010/main" val="12457863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460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33667-99E1-A34C-ACF6-FD03FD4A4A6C}"/>
              </a:ext>
            </a:extLst>
          </p:cNvPr>
          <p:cNvSpPr>
            <a:spLocks noGrp="1"/>
          </p:cNvSpPr>
          <p:nvPr>
            <p:ph type="title"/>
          </p:nvPr>
        </p:nvSpPr>
        <p:spPr>
          <a:xfrm>
            <a:off x="838200" y="365125"/>
            <a:ext cx="10515600" cy="1325563"/>
          </a:xfrm>
        </p:spPr>
        <p:txBody>
          <a:bodyPr>
            <a:normAutofit/>
          </a:bodyPr>
          <a:lstStyle/>
          <a:p>
            <a:r>
              <a:rPr lang="en-US" sz="4200" dirty="0"/>
              <a:t>Prospect Identification for Future Donors</a:t>
            </a:r>
          </a:p>
        </p:txBody>
      </p:sp>
      <p:sp>
        <p:nvSpPr>
          <p:cNvPr id="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5A3DF1C-11E5-E64A-BB49-87709BE859A8}"/>
              </a:ext>
            </a:extLst>
          </p:cNvPr>
          <p:cNvGraphicFramePr>
            <a:graphicFrameLocks noGrp="1"/>
          </p:cNvGraphicFramePr>
          <p:nvPr>
            <p:ph idx="1"/>
            <p:extLst>
              <p:ext uri="{D42A27DB-BD31-4B8C-83A1-F6EECF244321}">
                <p14:modId xmlns:p14="http://schemas.microsoft.com/office/powerpoint/2010/main" val="87445565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a:extLst>
              <a:ext uri="{FF2B5EF4-FFF2-40B4-BE49-F238E27FC236}">
                <a16:creationId xmlns:a16="http://schemas.microsoft.com/office/drawing/2014/main" id="{38705740-9D9B-7148-B0A3-2131EA643579}"/>
              </a:ext>
            </a:extLst>
          </p:cNvPr>
          <p:cNvSpPr/>
          <p:nvPr/>
        </p:nvSpPr>
        <p:spPr>
          <a:xfrm>
            <a:off x="4106779" y="3641558"/>
            <a:ext cx="689810" cy="3208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C1C8ECC6-D7C8-174F-B9BB-CFA836C6E0B2}"/>
              </a:ext>
            </a:extLst>
          </p:cNvPr>
          <p:cNvSpPr/>
          <p:nvPr/>
        </p:nvSpPr>
        <p:spPr>
          <a:xfrm>
            <a:off x="7395413" y="3641558"/>
            <a:ext cx="689810" cy="320842"/>
          </a:xfrm>
          <a:prstGeom prst="rightArrow">
            <a:avLst/>
          </a:prstGeom>
          <a:solidFill>
            <a:srgbClr val="C4816F"/>
          </a:solidFill>
          <a:ln>
            <a:solidFill>
              <a:srgbClr val="C48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897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234F3-8637-6943-AE0D-E55B69820C8F}"/>
              </a:ext>
            </a:extLst>
          </p:cNvPr>
          <p:cNvSpPr>
            <a:spLocks noGrp="1"/>
          </p:cNvSpPr>
          <p:nvPr>
            <p:ph type="title"/>
          </p:nvPr>
        </p:nvSpPr>
        <p:spPr>
          <a:xfrm>
            <a:off x="838200" y="556995"/>
            <a:ext cx="10515600" cy="1133693"/>
          </a:xfrm>
        </p:spPr>
        <p:txBody>
          <a:bodyPr>
            <a:normAutofit/>
          </a:bodyPr>
          <a:lstStyle/>
          <a:p>
            <a:r>
              <a:rPr lang="en-US" sz="3600"/>
              <a:t>Actionable Recommendations for Hope for Tomorrow</a:t>
            </a:r>
          </a:p>
        </p:txBody>
      </p:sp>
      <p:graphicFrame>
        <p:nvGraphicFramePr>
          <p:cNvPr id="5" name="Content Placeholder 2">
            <a:extLst>
              <a:ext uri="{FF2B5EF4-FFF2-40B4-BE49-F238E27FC236}">
                <a16:creationId xmlns:a16="http://schemas.microsoft.com/office/drawing/2014/main" id="{151F0E88-3C6D-8469-4DD0-D41E791CE1B6}"/>
              </a:ext>
            </a:extLst>
          </p:cNvPr>
          <p:cNvGraphicFramePr>
            <a:graphicFrameLocks noGrp="1"/>
          </p:cNvGraphicFramePr>
          <p:nvPr>
            <p:ph idx="1"/>
            <p:extLst>
              <p:ext uri="{D42A27DB-BD31-4B8C-83A1-F6EECF244321}">
                <p14:modId xmlns:p14="http://schemas.microsoft.com/office/powerpoint/2010/main" val="16042504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854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E915D-FA59-9842-BDDA-2982321D775A}"/>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Driving Success in Data Analytics</a:t>
            </a:r>
          </a:p>
        </p:txBody>
      </p:sp>
      <p:sp>
        <p:nvSpPr>
          <p:cNvPr id="10"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BF193DD3-1645-B1B9-2D0F-2635027F7D3E}"/>
              </a:ext>
            </a:extLst>
          </p:cNvPr>
          <p:cNvGraphicFramePr>
            <a:graphicFrameLocks noGrp="1"/>
          </p:cNvGraphicFramePr>
          <p:nvPr>
            <p:ph idx="1"/>
            <p:extLst>
              <p:ext uri="{D42A27DB-BD31-4B8C-83A1-F6EECF244321}">
                <p14:modId xmlns:p14="http://schemas.microsoft.com/office/powerpoint/2010/main" val="316185535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945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0" descr="A dashboard of a car">
            <a:extLst>
              <a:ext uri="{FF2B5EF4-FFF2-40B4-BE49-F238E27FC236}">
                <a16:creationId xmlns:a16="http://schemas.microsoft.com/office/drawing/2014/main" id="{8AD1A562-D274-DA19-45B8-9FBF9ADDAF07}"/>
              </a:ext>
            </a:extLst>
          </p:cNvPr>
          <p:cNvPicPr>
            <a:picLocks noChangeAspect="1"/>
          </p:cNvPicPr>
          <p:nvPr/>
        </p:nvPicPr>
        <p:blipFill rotWithShape="1">
          <a:blip r:embed="rId3"/>
          <a:srcRect t="15730"/>
          <a:stretch/>
        </p:blipFill>
        <p:spPr>
          <a:xfrm>
            <a:off x="-3047" y="10"/>
            <a:ext cx="12191999" cy="6857990"/>
          </a:xfrm>
          <a:prstGeom prst="rect">
            <a:avLst/>
          </a:prstGeom>
        </p:spPr>
      </p:pic>
      <p:sp>
        <p:nvSpPr>
          <p:cNvPr id="71" name="Rectangle 6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0777F5C-BABD-984E-979A-8B9B34DAFF07}"/>
              </a:ext>
            </a:extLst>
          </p:cNvPr>
          <p:cNvSpPr txBox="1">
            <a:spLocks/>
          </p:cNvSpPr>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indent="0" algn="ctr">
              <a:lnSpc>
                <a:spcPct val="90000"/>
              </a:lnSpc>
              <a:spcBef>
                <a:spcPts val="1000"/>
              </a:spcBef>
              <a:buFont typeface="Arial" panose="020B0604020202020204" pitchFamily="34" charset="0"/>
              <a:buNone/>
              <a:defRPr lang="en-US" sz="4800" b="1" dirty="0" smtClean="0">
                <a:solidFill>
                  <a:srgbClr val="F9BE10"/>
                </a:solidFill>
                <a:latin typeface="Segoe UI Semilight" panose="020B0402040204020203" pitchFamily="34" charset="0"/>
                <a:cs typeface="Segoe UI Semilight" panose="020B04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ct val="0"/>
              </a:spcBef>
              <a:spcAft>
                <a:spcPts val="600"/>
              </a:spcAft>
            </a:pPr>
            <a:r>
              <a:rPr lang="en-US" sz="5200">
                <a:solidFill>
                  <a:srgbClr val="FFFFFF"/>
                </a:solidFill>
                <a:latin typeface="+mj-lt"/>
                <a:ea typeface="+mj-ea"/>
                <a:cs typeface="+mj-cs"/>
              </a:rPr>
              <a:t>Driving Success in Data Analytics</a:t>
            </a:r>
          </a:p>
        </p:txBody>
      </p:sp>
    </p:spTree>
    <p:extLst>
      <p:ext uri="{BB962C8B-B14F-4D97-AF65-F5344CB8AC3E}">
        <p14:creationId xmlns:p14="http://schemas.microsoft.com/office/powerpoint/2010/main" val="549459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7AE0E1-E556-6016-97DA-DF88FBD9275C}"/>
              </a:ext>
            </a:extLst>
          </p:cNvPr>
          <p:cNvSpPr txBox="1"/>
          <p:nvPr/>
        </p:nvSpPr>
        <p:spPr>
          <a:xfrm>
            <a:off x="1103186" y="2370882"/>
            <a:ext cx="979963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bg1"/>
                </a:solidFill>
                <a:latin typeface="Segoe UI Semibold"/>
                <a:cs typeface="Segoe UI Semibold"/>
              </a:rPr>
              <a:t>Enhancing organizations to grow and stay ahead of the curve with curated solutions.</a:t>
            </a:r>
            <a:endParaRPr lang="en-US">
              <a:solidFill>
                <a:schemeClr val="bg1"/>
              </a:solidFill>
            </a:endParaRPr>
          </a:p>
        </p:txBody>
      </p:sp>
      <p:pic>
        <p:nvPicPr>
          <p:cNvPr id="5" name="Graphic 5" descr="Handshake with solid fill">
            <a:extLst>
              <a:ext uri="{FF2B5EF4-FFF2-40B4-BE49-F238E27FC236}">
                <a16:creationId xmlns:a16="http://schemas.microsoft.com/office/drawing/2014/main" id="{AF64B15D-DCE6-136B-7B22-3E9EF8B15B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329" y="355710"/>
            <a:ext cx="1877847" cy="1877847"/>
          </a:xfrm>
          <a:prstGeom prst="rect">
            <a:avLst/>
          </a:prstGeom>
        </p:spPr>
      </p:pic>
    </p:spTree>
    <p:extLst>
      <p:ext uri="{BB962C8B-B14F-4D97-AF65-F5344CB8AC3E}">
        <p14:creationId xmlns:p14="http://schemas.microsoft.com/office/powerpoint/2010/main" val="3554075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7DBE6454-2952-439C-9A2E-D21D324F7007}"/>
              </a:ext>
            </a:extLst>
          </p:cNvPr>
          <p:cNvGraphicFramePr>
            <a:graphicFrameLocks noGrp="1"/>
          </p:cNvGraphicFramePr>
          <p:nvPr>
            <p:ph sz="half" idx="1"/>
          </p:nvPr>
        </p:nvGraphicFramePr>
        <p:xfrm>
          <a:off x="838199" y="515816"/>
          <a:ext cx="10515600" cy="566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050598F-13EF-4263-8741-D68DBADC2EC5}"/>
              </a:ext>
            </a:extLst>
          </p:cNvPr>
          <p:cNvSpPr>
            <a:spLocks noGrp="1"/>
          </p:cNvSpPr>
          <p:nvPr>
            <p:ph type="title"/>
          </p:nvPr>
        </p:nvSpPr>
        <p:spPr/>
        <p:txBody>
          <a:bodyPr/>
          <a:lstStyle/>
          <a:p>
            <a:r>
              <a:rPr lang="en-US" dirty="0"/>
              <a:t>Benefits</a:t>
            </a:r>
          </a:p>
        </p:txBody>
      </p:sp>
    </p:spTree>
    <p:extLst>
      <p:ext uri="{BB962C8B-B14F-4D97-AF65-F5344CB8AC3E}">
        <p14:creationId xmlns:p14="http://schemas.microsoft.com/office/powerpoint/2010/main" val="85517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6605-C881-47A2-AA86-0D3383161DB5}"/>
              </a:ext>
            </a:extLst>
          </p:cNvPr>
          <p:cNvSpPr>
            <a:spLocks noGrp="1"/>
          </p:cNvSpPr>
          <p:nvPr>
            <p:ph type="title"/>
          </p:nvPr>
        </p:nvSpPr>
        <p:spPr/>
        <p:txBody>
          <a:bodyPr>
            <a:noAutofit/>
          </a:bodyPr>
          <a:lstStyle/>
          <a:p>
            <a:r>
              <a:rPr lang="en-US" sz="3600"/>
              <a:t>Why is Business Intelligence Important?</a:t>
            </a:r>
          </a:p>
        </p:txBody>
      </p:sp>
      <p:graphicFrame>
        <p:nvGraphicFramePr>
          <p:cNvPr id="28" name="Content Placeholder 25">
            <a:extLst>
              <a:ext uri="{FF2B5EF4-FFF2-40B4-BE49-F238E27FC236}">
                <a16:creationId xmlns:a16="http://schemas.microsoft.com/office/drawing/2014/main" id="{FE12F193-09DF-4315-810B-1FC1A6207D4D}"/>
              </a:ext>
            </a:extLst>
          </p:cNvPr>
          <p:cNvGraphicFramePr>
            <a:graphicFrameLocks noGrp="1"/>
          </p:cNvGraphicFramePr>
          <p:nvPr>
            <p:ph idx="1"/>
          </p:nvPr>
        </p:nvGraphicFramePr>
        <p:xfrm>
          <a:off x="838200" y="1600200"/>
          <a:ext cx="10515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Logo&#10;&#10;Description automatically generated with medium confidence">
            <a:extLst>
              <a:ext uri="{FF2B5EF4-FFF2-40B4-BE49-F238E27FC236}">
                <a16:creationId xmlns:a16="http://schemas.microsoft.com/office/drawing/2014/main" id="{3B1FD614-ED14-4026-B57D-59DE0F2CDE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5070" y="5852159"/>
            <a:ext cx="917459" cy="914400"/>
          </a:xfrm>
          <a:prstGeom prst="rect">
            <a:avLst/>
          </a:prstGeom>
        </p:spPr>
      </p:pic>
    </p:spTree>
    <p:extLst>
      <p:ext uri="{BB962C8B-B14F-4D97-AF65-F5344CB8AC3E}">
        <p14:creationId xmlns:p14="http://schemas.microsoft.com/office/powerpoint/2010/main" val="1229833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0">
            <a:extLst>
              <a:ext uri="{FF2B5EF4-FFF2-40B4-BE49-F238E27FC236}">
                <a16:creationId xmlns:a16="http://schemas.microsoft.com/office/drawing/2014/main" id="{D36A6318-672A-4DA5-8874-CF4BF8938167}"/>
              </a:ext>
            </a:extLst>
          </p:cNvPr>
          <p:cNvGraphicFramePr>
            <a:graphicFrameLocks/>
          </p:cNvGraphicFramePr>
          <p:nvPr/>
        </p:nvGraphicFramePr>
        <p:xfrm>
          <a:off x="609600" y="1143000"/>
          <a:ext cx="10972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F3758C7-0234-4DDA-BB93-548CCD4B5326}"/>
              </a:ext>
            </a:extLst>
          </p:cNvPr>
          <p:cNvSpPr txBox="1"/>
          <p:nvPr/>
        </p:nvSpPr>
        <p:spPr>
          <a:xfrm>
            <a:off x="2667000" y="167640"/>
            <a:ext cx="6858000" cy="769441"/>
          </a:xfrm>
          <a:prstGeom prst="rect">
            <a:avLst/>
          </a:prstGeom>
          <a:noFill/>
        </p:spPr>
        <p:txBody>
          <a:bodyPr wrap="square" rtlCol="0">
            <a:spAutoFit/>
          </a:bodyPr>
          <a:lstStyle/>
          <a:p>
            <a:pPr algn="ctr"/>
            <a:r>
              <a:rPr lang="en-US" sz="4400" dirty="0">
                <a:solidFill>
                  <a:srgbClr val="FFC000"/>
                </a:solidFill>
                <a:latin typeface="Segoe UI Semibold" panose="020B0702040204020203" pitchFamily="34" charset="0"/>
                <a:cs typeface="Segoe UI Semibold" panose="020B0702040204020203" pitchFamily="34" charset="0"/>
              </a:rPr>
              <a:t>Questions?</a:t>
            </a:r>
          </a:p>
        </p:txBody>
      </p:sp>
    </p:spTree>
    <p:extLst>
      <p:ext uri="{BB962C8B-B14F-4D97-AF65-F5344CB8AC3E}">
        <p14:creationId xmlns:p14="http://schemas.microsoft.com/office/powerpoint/2010/main" val="2339989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0">
            <a:extLst>
              <a:ext uri="{FF2B5EF4-FFF2-40B4-BE49-F238E27FC236}">
                <a16:creationId xmlns:a16="http://schemas.microsoft.com/office/drawing/2014/main" id="{D36A6318-672A-4DA5-8874-CF4BF8938167}"/>
              </a:ext>
            </a:extLst>
          </p:cNvPr>
          <p:cNvGraphicFramePr>
            <a:graphicFrameLocks/>
          </p:cNvGraphicFramePr>
          <p:nvPr/>
        </p:nvGraphicFramePr>
        <p:xfrm>
          <a:off x="609600" y="1143000"/>
          <a:ext cx="10972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4BDB97B-604D-16DD-FA03-1F3EE8801C4A}"/>
              </a:ext>
            </a:extLst>
          </p:cNvPr>
          <p:cNvSpPr txBox="1"/>
          <p:nvPr/>
        </p:nvSpPr>
        <p:spPr>
          <a:xfrm>
            <a:off x="2667000" y="373559"/>
            <a:ext cx="6858000" cy="769441"/>
          </a:xfrm>
          <a:prstGeom prst="rect">
            <a:avLst/>
          </a:prstGeom>
          <a:noFill/>
        </p:spPr>
        <p:txBody>
          <a:bodyPr wrap="square" rtlCol="0">
            <a:spAutoFit/>
          </a:bodyPr>
          <a:lstStyle/>
          <a:p>
            <a:pPr algn="ctr"/>
            <a:r>
              <a:rPr lang="en-US" sz="4400" dirty="0">
                <a:solidFill>
                  <a:srgbClr val="FFC000"/>
                </a:solidFill>
                <a:latin typeface="Segoe UI Semibold" panose="020B0702040204020203" pitchFamily="34" charset="0"/>
                <a:cs typeface="Segoe UI Semibold" panose="020B0702040204020203" pitchFamily="34" charset="0"/>
              </a:rPr>
              <a:t>Coming Winter 2023…</a:t>
            </a:r>
          </a:p>
        </p:txBody>
      </p:sp>
    </p:spTree>
    <p:extLst>
      <p:ext uri="{BB962C8B-B14F-4D97-AF65-F5344CB8AC3E}">
        <p14:creationId xmlns:p14="http://schemas.microsoft.com/office/powerpoint/2010/main" val="3679836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57EE89-3F14-41C4-B6A5-166AA6F04445}"/>
              </a:ext>
            </a:extLst>
          </p:cNvPr>
          <p:cNvSpPr>
            <a:spLocks noGrp="1"/>
          </p:cNvSpPr>
          <p:nvPr>
            <p:ph type="ftr" sz="quarter" idx="10"/>
          </p:nvPr>
        </p:nvSpPr>
        <p:spPr/>
        <p:txBody>
          <a:bodyPr/>
          <a:lstStyle/>
          <a:p>
            <a:r>
              <a:rPr lang="en-US"/>
              <a:t>A Member of PrimeGlobal – An Association of Independent Accounting Firms </a:t>
            </a:r>
          </a:p>
        </p:txBody>
      </p:sp>
      <p:pic>
        <p:nvPicPr>
          <p:cNvPr id="6" name="Picture Placeholder 5">
            <a:extLst>
              <a:ext uri="{FF2B5EF4-FFF2-40B4-BE49-F238E27FC236}">
                <a16:creationId xmlns:a16="http://schemas.microsoft.com/office/drawing/2014/main" id="{4A00EE82-4A66-464E-BED0-39112CA535A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b="16707"/>
          <a:stretch/>
        </p:blipFill>
        <p:spPr>
          <a:xfrm>
            <a:off x="3150895" y="2169152"/>
            <a:ext cx="2159476" cy="2286000"/>
          </a:xfrm>
        </p:spPr>
      </p:pic>
      <p:sp>
        <p:nvSpPr>
          <p:cNvPr id="7" name="Title 1">
            <a:extLst>
              <a:ext uri="{FF2B5EF4-FFF2-40B4-BE49-F238E27FC236}">
                <a16:creationId xmlns:a16="http://schemas.microsoft.com/office/drawing/2014/main" id="{ACCA182F-5104-4987-9BFB-A28E4A5DB9B4}"/>
              </a:ext>
            </a:extLst>
          </p:cNvPr>
          <p:cNvSpPr txBox="1">
            <a:spLocks/>
          </p:cNvSpPr>
          <p:nvPr/>
        </p:nvSpPr>
        <p:spPr>
          <a:xfrm>
            <a:off x="5310371" y="2685173"/>
            <a:ext cx="3949743" cy="17699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4A205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algn="ctr">
              <a:lnSpc>
                <a:spcPct val="100000"/>
              </a:lnSpc>
            </a:pPr>
            <a:r>
              <a:rPr lang="en-US" sz="2400"/>
              <a:t>Tayaba Nadeem</a:t>
            </a:r>
            <a:br>
              <a:rPr lang="en-US" sz="3200"/>
            </a:br>
            <a:r>
              <a:rPr lang="en-US" sz="1600">
                <a:latin typeface="Segoe UI Semilight" panose="020B0402040204020203" pitchFamily="34" charset="0"/>
                <a:cs typeface="Segoe UI Semilight" panose="020B0402040204020203" pitchFamily="34" charset="0"/>
              </a:rPr>
              <a:t>Business Intelligence Services Team Leader</a:t>
            </a:r>
            <a:br>
              <a:rPr lang="en-US" sz="1600">
                <a:latin typeface="Segoe UI Semilight" panose="020B0402040204020203" pitchFamily="34" charset="0"/>
                <a:cs typeface="Segoe UI Semilight" panose="020B0402040204020203" pitchFamily="34" charset="0"/>
              </a:rPr>
            </a:br>
            <a:br>
              <a:rPr lang="en-US" sz="1600">
                <a:latin typeface="Segoe UI Semilight" panose="020B0402040204020203" pitchFamily="34" charset="0"/>
                <a:cs typeface="Segoe UI Semilight" panose="020B0402040204020203" pitchFamily="34" charset="0"/>
              </a:rPr>
            </a:br>
            <a:r>
              <a:rPr lang="en-US" sz="1600">
                <a:solidFill>
                  <a:schemeClr val="bg1">
                    <a:lumMod val="50000"/>
                  </a:schemeClr>
                </a:solidFill>
                <a:latin typeface="Segoe UI Semilight" panose="020B0402040204020203" pitchFamily="34" charset="0"/>
                <a:cs typeface="Segoe UI Semilight" panose="020B0402040204020203" pitchFamily="34" charset="0"/>
              </a:rPr>
              <a:t>317.224.1289</a:t>
            </a:r>
            <a:br>
              <a:rPr lang="en-US" sz="1600">
                <a:solidFill>
                  <a:schemeClr val="bg1">
                    <a:lumMod val="50000"/>
                  </a:schemeClr>
                </a:solidFill>
                <a:latin typeface="Segoe UI Semilight" panose="020B0402040204020203" pitchFamily="34" charset="0"/>
                <a:cs typeface="Segoe UI Semilight" panose="020B0402040204020203" pitchFamily="34" charset="0"/>
              </a:rPr>
            </a:br>
            <a:r>
              <a:rPr lang="en-US" sz="1600">
                <a:solidFill>
                  <a:schemeClr val="bg1">
                    <a:lumMod val="50000"/>
                  </a:schemeClr>
                </a:solidFill>
                <a:latin typeface="Segoe UI Semilight" panose="020B0402040204020203" pitchFamily="34" charset="0"/>
                <a:cs typeface="Segoe UI Semilight" panose="020B0402040204020203" pitchFamily="34" charset="0"/>
              </a:rPr>
              <a:t>Tayaba.Nadeem@mcmtsg.com</a:t>
            </a:r>
            <a:endParaRPr lang="en-US" sz="3200"/>
          </a:p>
        </p:txBody>
      </p:sp>
    </p:spTree>
    <p:extLst>
      <p:ext uri="{BB962C8B-B14F-4D97-AF65-F5344CB8AC3E}">
        <p14:creationId xmlns:p14="http://schemas.microsoft.com/office/powerpoint/2010/main" val="97957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0">
            <a:extLst>
              <a:ext uri="{FF2B5EF4-FFF2-40B4-BE49-F238E27FC236}">
                <a16:creationId xmlns:a16="http://schemas.microsoft.com/office/drawing/2014/main" id="{D36A6318-672A-4DA5-8874-CF4BF8938167}"/>
              </a:ext>
            </a:extLst>
          </p:cNvPr>
          <p:cNvGraphicFramePr>
            <a:graphicFrameLocks/>
          </p:cNvGraphicFramePr>
          <p:nvPr/>
        </p:nvGraphicFramePr>
        <p:xfrm>
          <a:off x="609600" y="1143000"/>
          <a:ext cx="10972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98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60EA17-01F7-40CE-A854-413E17333763}"/>
              </a:ext>
            </a:extLst>
          </p:cNvPr>
          <p:cNvSpPr>
            <a:spLocks noGrp="1"/>
          </p:cNvSpPr>
          <p:nvPr>
            <p:ph type="body" sz="quarter" idx="13"/>
          </p:nvPr>
        </p:nvSpPr>
        <p:spPr>
          <a:xfrm>
            <a:off x="5334000" y="2221462"/>
            <a:ext cx="6858000" cy="1828800"/>
          </a:xfrm>
        </p:spPr>
        <p:txBody>
          <a:bodyPr anchor="ctr">
            <a:noAutofit/>
          </a:bodyPr>
          <a:lstStyle/>
          <a:p>
            <a:pPr algn="ctr"/>
            <a:r>
              <a:rPr lang="en-US"/>
              <a:t>Data</a:t>
            </a:r>
          </a:p>
          <a:p>
            <a:pPr algn="ctr"/>
            <a:r>
              <a:rPr lang="en-US"/>
              <a:t>Analytics</a:t>
            </a:r>
          </a:p>
        </p:txBody>
      </p:sp>
      <p:pic>
        <p:nvPicPr>
          <p:cNvPr id="3" name="Picture 2">
            <a:extLst>
              <a:ext uri="{FF2B5EF4-FFF2-40B4-BE49-F238E27FC236}">
                <a16:creationId xmlns:a16="http://schemas.microsoft.com/office/drawing/2014/main" id="{814E83DD-7F90-4C6A-A996-DC278C048E3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46802" y="1764262"/>
            <a:ext cx="2745805" cy="2743200"/>
          </a:xfrm>
          <a:prstGeom prst="rect">
            <a:avLst/>
          </a:prstGeom>
        </p:spPr>
      </p:pic>
    </p:spTree>
    <p:extLst>
      <p:ext uri="{BB962C8B-B14F-4D97-AF65-F5344CB8AC3E}">
        <p14:creationId xmlns:p14="http://schemas.microsoft.com/office/powerpoint/2010/main" val="289678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5301FEDD-62F3-4299-A99E-EF4FA849DA5C}"/>
              </a:ext>
            </a:extLst>
          </p:cNvPr>
          <p:cNvGraphicFramePr>
            <a:graphicFrameLocks noGrp="1"/>
          </p:cNvGraphicFramePr>
          <p:nvPr>
            <p:ph sz="half" idx="1"/>
          </p:nvPr>
        </p:nvGraphicFramePr>
        <p:xfrm>
          <a:off x="3189261" y="2027477"/>
          <a:ext cx="5813479" cy="280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4E00B78-1090-4AA3-AED2-86109A62D169}"/>
              </a:ext>
            </a:extLst>
          </p:cNvPr>
          <p:cNvSpPr>
            <a:spLocks noGrp="1"/>
          </p:cNvSpPr>
          <p:nvPr>
            <p:ph type="title"/>
          </p:nvPr>
        </p:nvSpPr>
        <p:spPr/>
        <p:txBody>
          <a:bodyPr/>
          <a:lstStyle/>
          <a:p>
            <a:r>
              <a:rPr lang="en-US"/>
              <a:t>What is Data Analytics?</a:t>
            </a:r>
          </a:p>
        </p:txBody>
      </p:sp>
      <p:pic>
        <p:nvPicPr>
          <p:cNvPr id="8" name="Picture 7" descr="Icon&#10;&#10;Description automatically generated">
            <a:extLst>
              <a:ext uri="{FF2B5EF4-FFF2-40B4-BE49-F238E27FC236}">
                <a16:creationId xmlns:a16="http://schemas.microsoft.com/office/drawing/2014/main" id="{B2EF1781-6AC1-4678-9326-E6A6E87BF4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166" y="5847583"/>
            <a:ext cx="915268" cy="914400"/>
          </a:xfrm>
          <a:prstGeom prst="rect">
            <a:avLst/>
          </a:prstGeom>
        </p:spPr>
      </p:pic>
    </p:spTree>
    <p:extLst>
      <p:ext uri="{BB962C8B-B14F-4D97-AF65-F5344CB8AC3E}">
        <p14:creationId xmlns:p14="http://schemas.microsoft.com/office/powerpoint/2010/main" val="134057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29E1-F92B-4004-97EF-B0C93C05185D}"/>
              </a:ext>
            </a:extLst>
          </p:cNvPr>
          <p:cNvSpPr>
            <a:spLocks noGrp="1"/>
          </p:cNvSpPr>
          <p:nvPr>
            <p:ph type="title"/>
          </p:nvPr>
        </p:nvSpPr>
        <p:spPr/>
        <p:txBody>
          <a:bodyPr/>
          <a:lstStyle/>
          <a:p>
            <a:r>
              <a:rPr lang="en-US"/>
              <a:t>What is Data Analytics?</a:t>
            </a:r>
          </a:p>
        </p:txBody>
      </p:sp>
      <p:graphicFrame>
        <p:nvGraphicFramePr>
          <p:cNvPr id="14" name="Content Placeholder 13">
            <a:extLst>
              <a:ext uri="{FF2B5EF4-FFF2-40B4-BE49-F238E27FC236}">
                <a16:creationId xmlns:a16="http://schemas.microsoft.com/office/drawing/2014/main" id="{F354B4AA-1AEF-4A72-B75B-887168A5C5A5}"/>
              </a:ext>
            </a:extLst>
          </p:cNvPr>
          <p:cNvGraphicFramePr>
            <a:graphicFrameLocks noGrp="1"/>
          </p:cNvGraphicFramePr>
          <p:nvPr>
            <p:ph idx="1"/>
          </p:nvPr>
        </p:nvGraphicFramePr>
        <p:xfrm>
          <a:off x="838200" y="131962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Icon&#10;&#10;Description automatically generated">
            <a:extLst>
              <a:ext uri="{FF2B5EF4-FFF2-40B4-BE49-F238E27FC236}">
                <a16:creationId xmlns:a16="http://schemas.microsoft.com/office/drawing/2014/main" id="{A36EA490-924C-4051-BCC5-CBA482A679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166" y="5847583"/>
            <a:ext cx="915268" cy="914400"/>
          </a:xfrm>
          <a:prstGeom prst="rect">
            <a:avLst/>
          </a:prstGeom>
        </p:spPr>
      </p:pic>
    </p:spTree>
    <p:extLst>
      <p:ext uri="{BB962C8B-B14F-4D97-AF65-F5344CB8AC3E}">
        <p14:creationId xmlns:p14="http://schemas.microsoft.com/office/powerpoint/2010/main" val="3300842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MTS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8c600b-f3e9-453e-a9c2-f9b584c49014">
      <Terms xmlns="http://schemas.microsoft.com/office/infopath/2007/PartnerControls"/>
    </lcf76f155ced4ddcb4097134ff3c332f>
    <TaxCatchAll xmlns="c8e049a4-6391-41f7-bfa1-f93b587b4c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731058AF7D264F92E011530F387C24" ma:contentTypeVersion="16" ma:contentTypeDescription="Create a new document." ma:contentTypeScope="" ma:versionID="07bc33394dd9ce129da2ac5ac0363943">
  <xsd:schema xmlns:xsd="http://www.w3.org/2001/XMLSchema" xmlns:xs="http://www.w3.org/2001/XMLSchema" xmlns:p="http://schemas.microsoft.com/office/2006/metadata/properties" xmlns:ns2="bb8c600b-f3e9-453e-a9c2-f9b584c49014" xmlns:ns3="c8e049a4-6391-41f7-bfa1-f93b587b4cd7" targetNamespace="http://schemas.microsoft.com/office/2006/metadata/properties" ma:root="true" ma:fieldsID="09bc89e662011153dde433c9d2e9779b" ns2:_="" ns3:_="">
    <xsd:import namespace="bb8c600b-f3e9-453e-a9c2-f9b584c49014"/>
    <xsd:import namespace="c8e049a4-6391-41f7-bfa1-f93b587b4c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c600b-f3e9-453e-a9c2-f9b584c49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02302a-e164-4222-a7c1-27681557e9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e049a4-6391-41f7-bfa1-f93b587b4c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a50472-410e-4405-8e7e-277a86f04cf8}" ma:internalName="TaxCatchAll" ma:showField="CatchAllData" ma:web="c8e049a4-6391-41f7-bfa1-f93b587b4c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0BFEAD-6E57-45EC-8291-AF3419F1CB7F}">
  <ds:schemaRefs>
    <ds:schemaRef ds:uri="http://schemas.microsoft.com/office/2006/documentManagement/types"/>
    <ds:schemaRef ds:uri="http://purl.org/dc/dcmitype/"/>
    <ds:schemaRef ds:uri="fd3f9f82-fcaf-468e-9e60-94b51b707240"/>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a5753454-bcdb-47c0-8319-2e2e5de1ac78"/>
    <ds:schemaRef ds:uri="http://schemas.microsoft.com/office/2006/metadata/properties"/>
  </ds:schemaRefs>
</ds:datastoreItem>
</file>

<file path=customXml/itemProps2.xml><?xml version="1.0" encoding="utf-8"?>
<ds:datastoreItem xmlns:ds="http://schemas.openxmlformats.org/officeDocument/2006/customXml" ds:itemID="{42270C6D-12B9-4237-A508-7652C29113CF}">
  <ds:schemaRefs>
    <ds:schemaRef ds:uri="http://schemas.microsoft.com/sharepoint/v3/contenttype/forms"/>
  </ds:schemaRefs>
</ds:datastoreItem>
</file>

<file path=customXml/itemProps3.xml><?xml version="1.0" encoding="utf-8"?>
<ds:datastoreItem xmlns:ds="http://schemas.openxmlformats.org/officeDocument/2006/customXml" ds:itemID="{6F228764-484F-4CB4-B524-6D84FB1527FE}"/>
</file>

<file path=docProps/app.xml><?xml version="1.0" encoding="utf-8"?>
<Properties xmlns="http://schemas.openxmlformats.org/officeDocument/2006/extended-properties" xmlns:vt="http://schemas.openxmlformats.org/officeDocument/2006/docPropsVTypes">
  <TotalTime>11839</TotalTime>
  <Words>6816</Words>
  <Application>Microsoft Office PowerPoint</Application>
  <PresentationFormat>Widescreen</PresentationFormat>
  <Paragraphs>488</Paragraphs>
  <Slides>52</Slides>
  <Notes>52</Notes>
  <HiddenSlides>6</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Calibri Light</vt:lpstr>
      <vt:lpstr>Segoe UI Semibold</vt:lpstr>
      <vt:lpstr>Segoe UI Semilight</vt:lpstr>
      <vt:lpstr>Söhne</vt:lpstr>
      <vt:lpstr>Office Theme</vt:lpstr>
      <vt:lpstr>MCMTS PPT Template</vt:lpstr>
      <vt:lpstr>PowerPoint Presentation</vt:lpstr>
      <vt:lpstr>Tayaba Nadeem Business Intelligence Services Team Leader  317.224.1289 Tayaba.Nadeem@mcmtsg.com  </vt:lpstr>
      <vt:lpstr>PowerPoint Presentation</vt:lpstr>
      <vt:lpstr>What is Business Intelligence?</vt:lpstr>
      <vt:lpstr>Why is Business Intelligence Important?</vt:lpstr>
      <vt:lpstr>PowerPoint Presentation</vt:lpstr>
      <vt:lpstr>PowerPoint Presentation</vt:lpstr>
      <vt:lpstr>What is Data Analytics?</vt:lpstr>
      <vt:lpstr>What is Data Analytics?</vt:lpstr>
      <vt:lpstr>Why is Data Analytics Important?</vt:lpstr>
      <vt:lpstr>PowerPoint Presentation</vt:lpstr>
      <vt:lpstr>MCM Analytic Solutions</vt:lpstr>
      <vt:lpstr>Common types of NFP Fraud</vt:lpstr>
      <vt:lpstr>What Data Analytics can help in Fraud detection and mitigation?</vt:lpstr>
      <vt:lpstr>Demo of an Analytic Solution</vt:lpstr>
      <vt:lpstr>PowerPoint Presentation</vt:lpstr>
      <vt:lpstr>MCM Analytic Solutions</vt:lpstr>
      <vt:lpstr>MCM Analytic Solutions Pricing</vt:lpstr>
      <vt:lpstr>PowerPoint Presentation</vt:lpstr>
      <vt:lpstr>PowerPoint Presentation</vt:lpstr>
      <vt:lpstr>Statistics of Nonprofits Using Data</vt:lpstr>
      <vt:lpstr>What is Data Strategy?</vt:lpstr>
      <vt:lpstr>Why is Data Strategy Important?</vt:lpstr>
      <vt:lpstr>Data Strategy Consultation</vt:lpstr>
      <vt:lpstr>Data Strategy</vt:lpstr>
      <vt:lpstr>PowerPoint Presentation</vt:lpstr>
      <vt:lpstr>PowerPoint Presentation</vt:lpstr>
      <vt:lpstr>PowerPoint Presentation</vt:lpstr>
      <vt:lpstr>PowerPoint Presentation</vt:lpstr>
      <vt:lpstr>Use Case: </vt:lpstr>
      <vt:lpstr>Introduction:</vt:lpstr>
      <vt:lpstr>The Highlights of challenges faced by Hope for Tomorrow:</vt:lpstr>
      <vt:lpstr>PowerPoint Presentation</vt:lpstr>
      <vt:lpstr>Action 1: Understand Data Framework</vt:lpstr>
      <vt:lpstr>Action 2: Develop a Data Roadmap</vt:lpstr>
      <vt:lpstr>Action 2: Develop a Data Roadmap</vt:lpstr>
      <vt:lpstr>Action 2: Develop a Data Roadmap</vt:lpstr>
      <vt:lpstr>PowerPoint Presentation</vt:lpstr>
      <vt:lpstr>Action 2: Develop a Data Roadmap</vt:lpstr>
      <vt:lpstr>PowerPoint Presentation</vt:lpstr>
      <vt:lpstr>Donor Segmentation</vt:lpstr>
      <vt:lpstr>Fundraising Performance Analysis</vt:lpstr>
      <vt:lpstr>Identify key factors for Donor Engagement</vt:lpstr>
      <vt:lpstr>Prospect Identification for Future Donors</vt:lpstr>
      <vt:lpstr>Actionable Recommendations for Hope for Tomorrow</vt:lpstr>
      <vt:lpstr>Driving Success in Data Analytics</vt:lpstr>
      <vt:lpstr>PowerPoint Presentation</vt:lpstr>
      <vt:lpstr>PowerPoint Presentation</vt:lpstr>
      <vt:lpstr>Benefits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Case: </dc:title>
  <dc:creator>Tsai, Ru-Yu</dc:creator>
  <cp:lastModifiedBy>Tayaba Nadeem</cp:lastModifiedBy>
  <cp:revision>6</cp:revision>
  <dcterms:created xsi:type="dcterms:W3CDTF">2023-05-31T17:12:16Z</dcterms:created>
  <dcterms:modified xsi:type="dcterms:W3CDTF">2023-06-15T13:11:31Z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0x01010056A0FF335B4B5443BECBDF7454A3316C</vt:lpwstr>
  </property>
  <property fmtid="{D5CDD505-2E9C-101B-9397-08002B2CF9AE}" pid="3" name="MediaServiceImageTags">
    <vt:lpwstr/>
  </property>
</Properties>
</file>